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3" r:id="rId7"/>
    <p:sldId id="307" r:id="rId8"/>
    <p:sldId id="310" r:id="rId9"/>
    <p:sldId id="311" r:id="rId10"/>
    <p:sldId id="312" r:id="rId11"/>
    <p:sldId id="308" r:id="rId12"/>
    <p:sldId id="313" r:id="rId13"/>
    <p:sldId id="329" r:id="rId14"/>
    <p:sldId id="341" r:id="rId15"/>
    <p:sldId id="331" r:id="rId16"/>
    <p:sldId id="258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B0BA9-1FB6-4AF1-BF3E-9A7F5703398C}" v="109" dt="2024-08-24T19:28:18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E226-0494-4B00-A13C-0BE7C325B8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20B82-71E5-4794-8268-3F563587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63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3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53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0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621" y="1921527"/>
            <a:ext cx="16792260" cy="75396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82296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1234440"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 indent="-411480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5269" y="9783503"/>
            <a:ext cx="10916385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75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90968" y="9783503"/>
            <a:ext cx="4914269" cy="196208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1275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8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46228-9C78-5A91-C7E0-AACF2E6688D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90500" y="190500"/>
            <a:ext cx="2178114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A7A8A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Classification: General Business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svg"/><Relationship Id="rId7" Type="http://schemas.openxmlformats.org/officeDocument/2006/relationships/image" Target="../media/image37.svg"/><Relationship Id="rId12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.svg"/><Relationship Id="rId5" Type="http://schemas.openxmlformats.org/officeDocument/2006/relationships/image" Target="../media/image35.svg"/><Relationship Id="rId10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147851" y="5601447"/>
            <a:ext cx="11307244" cy="123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"Navigating the Unseen”</a:t>
            </a:r>
          </a:p>
          <a:p>
            <a:pPr algn="ctr">
              <a:lnSpc>
                <a:spcPts val="5076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Corrosion/Erosion in Refining ,petrochemical &amp; Chemical industries </a:t>
            </a:r>
            <a:endParaRPr lang="en-US" sz="2800" spc="287" dirty="0">
              <a:solidFill>
                <a:schemeClr val="accent6">
                  <a:lumMod val="75000"/>
                </a:schemeClr>
              </a:solidFill>
              <a:latin typeface="Codec Pro Extra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77643" y="6226555"/>
            <a:ext cx="5357957" cy="1363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Abhishek Agrawal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 dirty="0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5F6A90E-BBFD-033E-CD02-FDB85DFFB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7590262"/>
            <a:ext cx="4141862" cy="601238"/>
          </a:xfrm>
          <a:prstGeom prst="rect">
            <a:avLst/>
          </a:prstGeom>
        </p:spPr>
      </p:pic>
      <p:pic>
        <p:nvPicPr>
          <p:cNvPr id="25" name="Picture 24" descr="A blue and orange text&#10;&#10;Description automatically generated">
            <a:extLst>
              <a:ext uri="{FF2B5EF4-FFF2-40B4-BE49-F238E27FC236}">
                <a16:creationId xmlns:a16="http://schemas.microsoft.com/office/drawing/2014/main" id="{A68F37F1-C62B-4D00-D529-B56896B8C3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0" y="389362"/>
            <a:ext cx="2813280" cy="1782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13371" y="3133940"/>
            <a:ext cx="10635857" cy="331812"/>
            <a:chOff x="2721272" y="2944769"/>
            <a:chExt cx="6948173" cy="2575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72112" y="-395027"/>
              <a:ext cx="246489" cy="694817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5934275" y="2944769"/>
              <a:ext cx="3735170" cy="237229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went wrong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6061">
            <a:off x="10070496" y="2761975"/>
            <a:ext cx="422433" cy="17229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 rot="2303148">
            <a:off x="9503191" y="3021401"/>
            <a:ext cx="395807" cy="377787"/>
          </a:xfrm>
          <a:prstGeom prst="roundRect">
            <a:avLst/>
          </a:prstGeom>
          <a:solidFill>
            <a:srgbClr val="53CEFF"/>
          </a:solidFill>
          <a:ln w="9525" cap="flat" cmpd="sng" algn="ctr">
            <a:solidFill>
              <a:srgbClr val="53C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558385" y="-685740"/>
            <a:ext cx="1375041" cy="854286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14725650" y="2828747"/>
            <a:ext cx="3533097" cy="1444467"/>
          </a:xfrm>
          <a:custGeom>
            <a:avLst/>
            <a:gdLst>
              <a:gd name="connsiteX0" fmla="*/ 38100 w 2636520"/>
              <a:gd name="connsiteY0" fmla="*/ 0 h 944880"/>
              <a:gd name="connsiteX1" fmla="*/ 38100 w 2636520"/>
              <a:gd name="connsiteY1" fmla="*/ 243840 h 944880"/>
              <a:gd name="connsiteX2" fmla="*/ 0 w 2636520"/>
              <a:gd name="connsiteY2" fmla="*/ 381000 h 944880"/>
              <a:gd name="connsiteX3" fmla="*/ 7620 w 2636520"/>
              <a:gd name="connsiteY3" fmla="*/ 929640 h 944880"/>
              <a:gd name="connsiteX4" fmla="*/ 2636520 w 2636520"/>
              <a:gd name="connsiteY4" fmla="*/ 944880 h 944880"/>
              <a:gd name="connsiteX0" fmla="*/ 38100 w 2628900"/>
              <a:gd name="connsiteY0" fmla="*/ 0 h 929640"/>
              <a:gd name="connsiteX1" fmla="*/ 38100 w 2628900"/>
              <a:gd name="connsiteY1" fmla="*/ 243840 h 929640"/>
              <a:gd name="connsiteX2" fmla="*/ 0 w 2628900"/>
              <a:gd name="connsiteY2" fmla="*/ 381000 h 929640"/>
              <a:gd name="connsiteX3" fmla="*/ 7620 w 2628900"/>
              <a:gd name="connsiteY3" fmla="*/ 929640 h 929640"/>
              <a:gd name="connsiteX4" fmla="*/ 2628900 w 2628900"/>
              <a:gd name="connsiteY4" fmla="*/ 929640 h 929640"/>
              <a:gd name="connsiteX0" fmla="*/ 38100 w 2628900"/>
              <a:gd name="connsiteY0" fmla="*/ 0 h 967740"/>
              <a:gd name="connsiteX1" fmla="*/ 38100 w 2628900"/>
              <a:gd name="connsiteY1" fmla="*/ 243840 h 967740"/>
              <a:gd name="connsiteX2" fmla="*/ 0 w 2628900"/>
              <a:gd name="connsiteY2" fmla="*/ 381000 h 967740"/>
              <a:gd name="connsiteX3" fmla="*/ 7620 w 2628900"/>
              <a:gd name="connsiteY3" fmla="*/ 929640 h 967740"/>
              <a:gd name="connsiteX4" fmla="*/ 2324100 w 2628900"/>
              <a:gd name="connsiteY4" fmla="*/ 967740 h 967740"/>
              <a:gd name="connsiteX5" fmla="*/ 2628900 w 2628900"/>
              <a:gd name="connsiteY5" fmla="*/ 929640 h 967740"/>
              <a:gd name="connsiteX0" fmla="*/ 38100 w 2324100"/>
              <a:gd name="connsiteY0" fmla="*/ 15240 h 982980"/>
              <a:gd name="connsiteX1" fmla="*/ 38100 w 2324100"/>
              <a:gd name="connsiteY1" fmla="*/ 259080 h 982980"/>
              <a:gd name="connsiteX2" fmla="*/ 0 w 2324100"/>
              <a:gd name="connsiteY2" fmla="*/ 396240 h 982980"/>
              <a:gd name="connsiteX3" fmla="*/ 7620 w 2324100"/>
              <a:gd name="connsiteY3" fmla="*/ 944880 h 982980"/>
              <a:gd name="connsiteX4" fmla="*/ 2324100 w 2324100"/>
              <a:gd name="connsiteY4" fmla="*/ 982980 h 982980"/>
              <a:gd name="connsiteX5" fmla="*/ 2316480 w 2324100"/>
              <a:gd name="connsiteY5" fmla="*/ 0 h 982980"/>
              <a:gd name="connsiteX0" fmla="*/ 38100 w 2331720"/>
              <a:gd name="connsiteY0" fmla="*/ 7620 h 975360"/>
              <a:gd name="connsiteX1" fmla="*/ 38100 w 2331720"/>
              <a:gd name="connsiteY1" fmla="*/ 251460 h 975360"/>
              <a:gd name="connsiteX2" fmla="*/ 0 w 2331720"/>
              <a:gd name="connsiteY2" fmla="*/ 388620 h 975360"/>
              <a:gd name="connsiteX3" fmla="*/ 7620 w 2331720"/>
              <a:gd name="connsiteY3" fmla="*/ 937260 h 975360"/>
              <a:gd name="connsiteX4" fmla="*/ 2324100 w 2331720"/>
              <a:gd name="connsiteY4" fmla="*/ 975360 h 975360"/>
              <a:gd name="connsiteX5" fmla="*/ 2331720 w 2331720"/>
              <a:gd name="connsiteY5" fmla="*/ 0 h 975360"/>
              <a:gd name="connsiteX0" fmla="*/ 38100 w 2331720"/>
              <a:gd name="connsiteY0" fmla="*/ 7620 h 975360"/>
              <a:gd name="connsiteX1" fmla="*/ 38100 w 2331720"/>
              <a:gd name="connsiteY1" fmla="*/ 251460 h 975360"/>
              <a:gd name="connsiteX2" fmla="*/ 0 w 2331720"/>
              <a:gd name="connsiteY2" fmla="*/ 388620 h 975360"/>
              <a:gd name="connsiteX3" fmla="*/ 7620 w 2331720"/>
              <a:gd name="connsiteY3" fmla="*/ 937260 h 975360"/>
              <a:gd name="connsiteX4" fmla="*/ 2324100 w 2331720"/>
              <a:gd name="connsiteY4" fmla="*/ 975360 h 975360"/>
              <a:gd name="connsiteX5" fmla="*/ 2202180 w 2331720"/>
              <a:gd name="connsiteY5" fmla="*/ 114300 h 975360"/>
              <a:gd name="connsiteX6" fmla="*/ 2331720 w 2331720"/>
              <a:gd name="connsiteY6" fmla="*/ 0 h 975360"/>
              <a:gd name="connsiteX0" fmla="*/ 38100 w 2324137"/>
              <a:gd name="connsiteY0" fmla="*/ 0 h 967740"/>
              <a:gd name="connsiteX1" fmla="*/ 38100 w 2324137"/>
              <a:gd name="connsiteY1" fmla="*/ 243840 h 967740"/>
              <a:gd name="connsiteX2" fmla="*/ 0 w 2324137"/>
              <a:gd name="connsiteY2" fmla="*/ 381000 h 967740"/>
              <a:gd name="connsiteX3" fmla="*/ 7620 w 2324137"/>
              <a:gd name="connsiteY3" fmla="*/ 929640 h 967740"/>
              <a:gd name="connsiteX4" fmla="*/ 2324100 w 2324137"/>
              <a:gd name="connsiteY4" fmla="*/ 967740 h 967740"/>
              <a:gd name="connsiteX5" fmla="*/ 2202180 w 2324137"/>
              <a:gd name="connsiteY5" fmla="*/ 106680 h 967740"/>
              <a:gd name="connsiteX6" fmla="*/ 45720 w 2324137"/>
              <a:gd name="connsiteY6" fmla="*/ 7620 h 967740"/>
              <a:gd name="connsiteX0" fmla="*/ 38100 w 2324137"/>
              <a:gd name="connsiteY0" fmla="*/ 0 h 967740"/>
              <a:gd name="connsiteX1" fmla="*/ 22501 w 2324137"/>
              <a:gd name="connsiteY1" fmla="*/ 243840 h 967740"/>
              <a:gd name="connsiteX2" fmla="*/ 0 w 2324137"/>
              <a:gd name="connsiteY2" fmla="*/ 381000 h 967740"/>
              <a:gd name="connsiteX3" fmla="*/ 7620 w 2324137"/>
              <a:gd name="connsiteY3" fmla="*/ 929640 h 967740"/>
              <a:gd name="connsiteX4" fmla="*/ 2324100 w 2324137"/>
              <a:gd name="connsiteY4" fmla="*/ 967740 h 967740"/>
              <a:gd name="connsiteX5" fmla="*/ 2202180 w 2324137"/>
              <a:gd name="connsiteY5" fmla="*/ 106680 h 967740"/>
              <a:gd name="connsiteX6" fmla="*/ 45720 w 2324137"/>
              <a:gd name="connsiteY6" fmla="*/ 7620 h 967740"/>
              <a:gd name="connsiteX0" fmla="*/ 38100 w 2324137"/>
              <a:gd name="connsiteY0" fmla="*/ 0 h 967740"/>
              <a:gd name="connsiteX1" fmla="*/ 22501 w 2324137"/>
              <a:gd name="connsiteY1" fmla="*/ 243840 h 967740"/>
              <a:gd name="connsiteX2" fmla="*/ 0 w 2324137"/>
              <a:gd name="connsiteY2" fmla="*/ 381000 h 967740"/>
              <a:gd name="connsiteX3" fmla="*/ 7620 w 2324137"/>
              <a:gd name="connsiteY3" fmla="*/ 929640 h 967740"/>
              <a:gd name="connsiteX4" fmla="*/ 2324100 w 2324137"/>
              <a:gd name="connsiteY4" fmla="*/ 967740 h 967740"/>
              <a:gd name="connsiteX5" fmla="*/ 2202180 w 2324137"/>
              <a:gd name="connsiteY5" fmla="*/ 106680 h 967740"/>
              <a:gd name="connsiteX6" fmla="*/ 19723 w 2324137"/>
              <a:gd name="connsiteY6" fmla="*/ 0 h 967740"/>
              <a:gd name="connsiteX0" fmla="*/ 38100 w 2324137"/>
              <a:gd name="connsiteY0" fmla="*/ 0 h 967740"/>
              <a:gd name="connsiteX1" fmla="*/ 22501 w 2324137"/>
              <a:gd name="connsiteY1" fmla="*/ 243840 h 967740"/>
              <a:gd name="connsiteX2" fmla="*/ 0 w 2324137"/>
              <a:gd name="connsiteY2" fmla="*/ 381000 h 967740"/>
              <a:gd name="connsiteX3" fmla="*/ 67268 w 2324137"/>
              <a:gd name="connsiteY3" fmla="*/ 401479 h 967740"/>
              <a:gd name="connsiteX4" fmla="*/ 7620 w 2324137"/>
              <a:gd name="connsiteY4" fmla="*/ 929640 h 967740"/>
              <a:gd name="connsiteX5" fmla="*/ 2324100 w 2324137"/>
              <a:gd name="connsiteY5" fmla="*/ 967740 h 967740"/>
              <a:gd name="connsiteX6" fmla="*/ 2202180 w 2324137"/>
              <a:gd name="connsiteY6" fmla="*/ 106680 h 967740"/>
              <a:gd name="connsiteX7" fmla="*/ 19723 w 2324137"/>
              <a:gd name="connsiteY7" fmla="*/ 0 h 967740"/>
              <a:gd name="connsiteX0" fmla="*/ 38100 w 2324137"/>
              <a:gd name="connsiteY0" fmla="*/ 0 h 967740"/>
              <a:gd name="connsiteX1" fmla="*/ 22501 w 2324137"/>
              <a:gd name="connsiteY1" fmla="*/ 243840 h 967740"/>
              <a:gd name="connsiteX2" fmla="*/ 0 w 2324137"/>
              <a:gd name="connsiteY2" fmla="*/ 381000 h 967740"/>
              <a:gd name="connsiteX3" fmla="*/ 26648 w 2324137"/>
              <a:gd name="connsiteY3" fmla="*/ 387191 h 967740"/>
              <a:gd name="connsiteX4" fmla="*/ 7620 w 2324137"/>
              <a:gd name="connsiteY4" fmla="*/ 929640 h 967740"/>
              <a:gd name="connsiteX5" fmla="*/ 2324100 w 2324137"/>
              <a:gd name="connsiteY5" fmla="*/ 967740 h 967740"/>
              <a:gd name="connsiteX6" fmla="*/ 2202180 w 2324137"/>
              <a:gd name="connsiteY6" fmla="*/ 106680 h 967740"/>
              <a:gd name="connsiteX7" fmla="*/ 19723 w 2324137"/>
              <a:gd name="connsiteY7" fmla="*/ 0 h 967740"/>
              <a:gd name="connsiteX0" fmla="*/ 38100 w 2324137"/>
              <a:gd name="connsiteY0" fmla="*/ 0 h 967740"/>
              <a:gd name="connsiteX1" fmla="*/ 22501 w 2324137"/>
              <a:gd name="connsiteY1" fmla="*/ 243840 h 967740"/>
              <a:gd name="connsiteX2" fmla="*/ 0 w 2324137"/>
              <a:gd name="connsiteY2" fmla="*/ 381000 h 967740"/>
              <a:gd name="connsiteX3" fmla="*/ 26648 w 2324137"/>
              <a:gd name="connsiteY3" fmla="*/ 387191 h 967740"/>
              <a:gd name="connsiteX4" fmla="*/ 31991 w 2324137"/>
              <a:gd name="connsiteY4" fmla="*/ 962978 h 967740"/>
              <a:gd name="connsiteX5" fmla="*/ 2324100 w 2324137"/>
              <a:gd name="connsiteY5" fmla="*/ 967740 h 967740"/>
              <a:gd name="connsiteX6" fmla="*/ 2202180 w 2324137"/>
              <a:gd name="connsiteY6" fmla="*/ 106680 h 967740"/>
              <a:gd name="connsiteX7" fmla="*/ 19723 w 2324137"/>
              <a:gd name="connsiteY7" fmla="*/ 0 h 967740"/>
              <a:gd name="connsiteX0" fmla="*/ 18602 w 2304639"/>
              <a:gd name="connsiteY0" fmla="*/ 0 h 967740"/>
              <a:gd name="connsiteX1" fmla="*/ 3003 w 2304639"/>
              <a:gd name="connsiteY1" fmla="*/ 243840 h 967740"/>
              <a:gd name="connsiteX2" fmla="*/ 0 w 2304639"/>
              <a:gd name="connsiteY2" fmla="*/ 383381 h 967740"/>
              <a:gd name="connsiteX3" fmla="*/ 7150 w 2304639"/>
              <a:gd name="connsiteY3" fmla="*/ 387191 h 967740"/>
              <a:gd name="connsiteX4" fmla="*/ 12493 w 2304639"/>
              <a:gd name="connsiteY4" fmla="*/ 962978 h 967740"/>
              <a:gd name="connsiteX5" fmla="*/ 2304602 w 2304639"/>
              <a:gd name="connsiteY5" fmla="*/ 967740 h 967740"/>
              <a:gd name="connsiteX6" fmla="*/ 2182682 w 2304639"/>
              <a:gd name="connsiteY6" fmla="*/ 106680 h 967740"/>
              <a:gd name="connsiteX7" fmla="*/ 225 w 2304639"/>
              <a:gd name="connsiteY7" fmla="*/ 0 h 967740"/>
              <a:gd name="connsiteX0" fmla="*/ 18602 w 2304614"/>
              <a:gd name="connsiteY0" fmla="*/ 0 h 967740"/>
              <a:gd name="connsiteX1" fmla="*/ 3003 w 2304614"/>
              <a:gd name="connsiteY1" fmla="*/ 243840 h 967740"/>
              <a:gd name="connsiteX2" fmla="*/ 0 w 2304614"/>
              <a:gd name="connsiteY2" fmla="*/ 383381 h 967740"/>
              <a:gd name="connsiteX3" fmla="*/ 7150 w 2304614"/>
              <a:gd name="connsiteY3" fmla="*/ 387191 h 967740"/>
              <a:gd name="connsiteX4" fmla="*/ 12493 w 2304614"/>
              <a:gd name="connsiteY4" fmla="*/ 962978 h 967740"/>
              <a:gd name="connsiteX5" fmla="*/ 2304602 w 2304614"/>
              <a:gd name="connsiteY5" fmla="*/ 967740 h 967740"/>
              <a:gd name="connsiteX6" fmla="*/ 1909713 w 2304614"/>
              <a:gd name="connsiteY6" fmla="*/ 78105 h 967740"/>
              <a:gd name="connsiteX7" fmla="*/ 225 w 2304614"/>
              <a:gd name="connsiteY7" fmla="*/ 0 h 967740"/>
              <a:gd name="connsiteX0" fmla="*/ 18602 w 2064160"/>
              <a:gd name="connsiteY0" fmla="*/ 0 h 962978"/>
              <a:gd name="connsiteX1" fmla="*/ 3003 w 2064160"/>
              <a:gd name="connsiteY1" fmla="*/ 243840 h 962978"/>
              <a:gd name="connsiteX2" fmla="*/ 0 w 2064160"/>
              <a:gd name="connsiteY2" fmla="*/ 383381 h 962978"/>
              <a:gd name="connsiteX3" fmla="*/ 7150 w 2064160"/>
              <a:gd name="connsiteY3" fmla="*/ 387191 h 962978"/>
              <a:gd name="connsiteX4" fmla="*/ 12493 w 2064160"/>
              <a:gd name="connsiteY4" fmla="*/ 962978 h 962978"/>
              <a:gd name="connsiteX5" fmla="*/ 2064130 w 2064160"/>
              <a:gd name="connsiteY5" fmla="*/ 958215 h 962978"/>
              <a:gd name="connsiteX6" fmla="*/ 1909713 w 2064160"/>
              <a:gd name="connsiteY6" fmla="*/ 78105 h 962978"/>
              <a:gd name="connsiteX7" fmla="*/ 225 w 2064160"/>
              <a:gd name="connsiteY7" fmla="*/ 0 h 962978"/>
              <a:gd name="connsiteX0" fmla="*/ 18602 w 2031671"/>
              <a:gd name="connsiteY0" fmla="*/ 0 h 962978"/>
              <a:gd name="connsiteX1" fmla="*/ 3003 w 2031671"/>
              <a:gd name="connsiteY1" fmla="*/ 243840 h 962978"/>
              <a:gd name="connsiteX2" fmla="*/ 0 w 2031671"/>
              <a:gd name="connsiteY2" fmla="*/ 383381 h 962978"/>
              <a:gd name="connsiteX3" fmla="*/ 7150 w 2031671"/>
              <a:gd name="connsiteY3" fmla="*/ 387191 h 962978"/>
              <a:gd name="connsiteX4" fmla="*/ 12493 w 2031671"/>
              <a:gd name="connsiteY4" fmla="*/ 962978 h 962978"/>
              <a:gd name="connsiteX5" fmla="*/ 2031634 w 2031671"/>
              <a:gd name="connsiteY5" fmla="*/ 958215 h 962978"/>
              <a:gd name="connsiteX6" fmla="*/ 1909713 w 2031671"/>
              <a:gd name="connsiteY6" fmla="*/ 78105 h 962978"/>
              <a:gd name="connsiteX7" fmla="*/ 225 w 2031671"/>
              <a:gd name="connsiteY7" fmla="*/ 0 h 962978"/>
              <a:gd name="connsiteX0" fmla="*/ 18602 w 2031900"/>
              <a:gd name="connsiteY0" fmla="*/ 0 h 962978"/>
              <a:gd name="connsiteX1" fmla="*/ 3003 w 2031900"/>
              <a:gd name="connsiteY1" fmla="*/ 243840 h 962978"/>
              <a:gd name="connsiteX2" fmla="*/ 0 w 2031900"/>
              <a:gd name="connsiteY2" fmla="*/ 383381 h 962978"/>
              <a:gd name="connsiteX3" fmla="*/ 7150 w 2031900"/>
              <a:gd name="connsiteY3" fmla="*/ 387191 h 962978"/>
              <a:gd name="connsiteX4" fmla="*/ 12493 w 2031900"/>
              <a:gd name="connsiteY4" fmla="*/ 962978 h 962978"/>
              <a:gd name="connsiteX5" fmla="*/ 2031634 w 2031900"/>
              <a:gd name="connsiteY5" fmla="*/ 958215 h 962978"/>
              <a:gd name="connsiteX6" fmla="*/ 2020200 w 2031900"/>
              <a:gd name="connsiteY6" fmla="*/ 68580 h 962978"/>
              <a:gd name="connsiteX7" fmla="*/ 225 w 2031900"/>
              <a:gd name="connsiteY7" fmla="*/ 0 h 96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900" h="962978">
                <a:moveTo>
                  <a:pt x="18602" y="0"/>
                </a:moveTo>
                <a:lnTo>
                  <a:pt x="3003" y="243840"/>
                </a:lnTo>
                <a:lnTo>
                  <a:pt x="0" y="383381"/>
                </a:lnTo>
                <a:cubicBezTo>
                  <a:pt x="759" y="405289"/>
                  <a:pt x="6391" y="365283"/>
                  <a:pt x="7150" y="387191"/>
                </a:cubicBezTo>
                <a:cubicBezTo>
                  <a:pt x="8931" y="548163"/>
                  <a:pt x="10712" y="802006"/>
                  <a:pt x="12493" y="962978"/>
                </a:cubicBezTo>
                <a:lnTo>
                  <a:pt x="2031634" y="958215"/>
                </a:lnTo>
                <a:cubicBezTo>
                  <a:pt x="2034174" y="668655"/>
                  <a:pt x="2017660" y="358140"/>
                  <a:pt x="2020200" y="68580"/>
                </a:cubicBezTo>
                <a:lnTo>
                  <a:pt x="225" y="0"/>
                </a:ln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10" name="Rounded Rectangle 247"/>
          <p:cNvSpPr/>
          <p:nvPr/>
        </p:nvSpPr>
        <p:spPr bwMode="auto">
          <a:xfrm>
            <a:off x="13787675" y="1900922"/>
            <a:ext cx="2746521" cy="2631032"/>
          </a:xfrm>
          <a:custGeom>
            <a:avLst/>
            <a:gdLst>
              <a:gd name="connsiteX0" fmla="*/ 0 w 1825137"/>
              <a:gd name="connsiteY0" fmla="*/ 292343 h 1754021"/>
              <a:gd name="connsiteX1" fmla="*/ 292343 w 1825137"/>
              <a:gd name="connsiteY1" fmla="*/ 0 h 1754021"/>
              <a:gd name="connsiteX2" fmla="*/ 1532794 w 1825137"/>
              <a:gd name="connsiteY2" fmla="*/ 0 h 1754021"/>
              <a:gd name="connsiteX3" fmla="*/ 1825137 w 1825137"/>
              <a:gd name="connsiteY3" fmla="*/ 292343 h 1754021"/>
              <a:gd name="connsiteX4" fmla="*/ 1825137 w 1825137"/>
              <a:gd name="connsiteY4" fmla="*/ 1461678 h 1754021"/>
              <a:gd name="connsiteX5" fmla="*/ 1532794 w 1825137"/>
              <a:gd name="connsiteY5" fmla="*/ 1754021 h 1754021"/>
              <a:gd name="connsiteX6" fmla="*/ 292343 w 1825137"/>
              <a:gd name="connsiteY6" fmla="*/ 1754021 h 1754021"/>
              <a:gd name="connsiteX7" fmla="*/ 0 w 1825137"/>
              <a:gd name="connsiteY7" fmla="*/ 1461678 h 1754021"/>
              <a:gd name="connsiteX8" fmla="*/ 0 w 1825137"/>
              <a:gd name="connsiteY8" fmla="*/ 292343 h 1754021"/>
              <a:gd name="connsiteX0" fmla="*/ 5 w 1825142"/>
              <a:gd name="connsiteY0" fmla="*/ 292343 h 1754021"/>
              <a:gd name="connsiteX1" fmla="*/ 292348 w 1825142"/>
              <a:gd name="connsiteY1" fmla="*/ 0 h 1754021"/>
              <a:gd name="connsiteX2" fmla="*/ 1532799 w 1825142"/>
              <a:gd name="connsiteY2" fmla="*/ 0 h 1754021"/>
              <a:gd name="connsiteX3" fmla="*/ 1825142 w 1825142"/>
              <a:gd name="connsiteY3" fmla="*/ 292343 h 1754021"/>
              <a:gd name="connsiteX4" fmla="*/ 1825142 w 1825142"/>
              <a:gd name="connsiteY4" fmla="*/ 1461678 h 1754021"/>
              <a:gd name="connsiteX5" fmla="*/ 1532799 w 1825142"/>
              <a:gd name="connsiteY5" fmla="*/ 1754021 h 1754021"/>
              <a:gd name="connsiteX6" fmla="*/ 292348 w 1825142"/>
              <a:gd name="connsiteY6" fmla="*/ 1754021 h 1754021"/>
              <a:gd name="connsiteX7" fmla="*/ 5 w 1825142"/>
              <a:gd name="connsiteY7" fmla="*/ 1461678 h 1754021"/>
              <a:gd name="connsiteX8" fmla="*/ 546420 w 1825142"/>
              <a:gd name="connsiteY8" fmla="*/ 936625 h 1754021"/>
              <a:gd name="connsiteX9" fmla="*/ 5 w 1825142"/>
              <a:gd name="connsiteY9" fmla="*/ 292343 h 1754021"/>
              <a:gd name="connsiteX0" fmla="*/ 15814 w 1840951"/>
              <a:gd name="connsiteY0" fmla="*/ 292343 h 1754021"/>
              <a:gd name="connsiteX1" fmla="*/ 308157 w 1840951"/>
              <a:gd name="connsiteY1" fmla="*/ 0 h 1754021"/>
              <a:gd name="connsiteX2" fmla="*/ 1548608 w 1840951"/>
              <a:gd name="connsiteY2" fmla="*/ 0 h 1754021"/>
              <a:gd name="connsiteX3" fmla="*/ 1840951 w 1840951"/>
              <a:gd name="connsiteY3" fmla="*/ 292343 h 1754021"/>
              <a:gd name="connsiteX4" fmla="*/ 1840951 w 1840951"/>
              <a:gd name="connsiteY4" fmla="*/ 1461678 h 1754021"/>
              <a:gd name="connsiteX5" fmla="*/ 1548608 w 1840951"/>
              <a:gd name="connsiteY5" fmla="*/ 1754021 h 1754021"/>
              <a:gd name="connsiteX6" fmla="*/ 308157 w 1840951"/>
              <a:gd name="connsiteY6" fmla="*/ 1754021 h 1754021"/>
              <a:gd name="connsiteX7" fmla="*/ 15814 w 1840951"/>
              <a:gd name="connsiteY7" fmla="*/ 1461678 h 1754021"/>
              <a:gd name="connsiteX8" fmla="*/ 562229 w 1840951"/>
              <a:gd name="connsiteY8" fmla="*/ 936625 h 1754021"/>
              <a:gd name="connsiteX9" fmla="*/ 38354 w 1840951"/>
              <a:gd name="connsiteY9" fmla="*/ 865188 h 1754021"/>
              <a:gd name="connsiteX10" fmla="*/ 15814 w 1840951"/>
              <a:gd name="connsiteY10" fmla="*/ 292343 h 1754021"/>
              <a:gd name="connsiteX0" fmla="*/ 15814 w 1840951"/>
              <a:gd name="connsiteY0" fmla="*/ 292343 h 1754021"/>
              <a:gd name="connsiteX1" fmla="*/ 308157 w 1840951"/>
              <a:gd name="connsiteY1" fmla="*/ 0 h 1754021"/>
              <a:gd name="connsiteX2" fmla="*/ 1548608 w 1840951"/>
              <a:gd name="connsiteY2" fmla="*/ 0 h 1754021"/>
              <a:gd name="connsiteX3" fmla="*/ 1840951 w 1840951"/>
              <a:gd name="connsiteY3" fmla="*/ 292343 h 1754021"/>
              <a:gd name="connsiteX4" fmla="*/ 1840951 w 1840951"/>
              <a:gd name="connsiteY4" fmla="*/ 1461678 h 1754021"/>
              <a:gd name="connsiteX5" fmla="*/ 1548608 w 1840951"/>
              <a:gd name="connsiteY5" fmla="*/ 1754021 h 1754021"/>
              <a:gd name="connsiteX6" fmla="*/ 308157 w 1840951"/>
              <a:gd name="connsiteY6" fmla="*/ 1754021 h 1754021"/>
              <a:gd name="connsiteX7" fmla="*/ 15814 w 1840951"/>
              <a:gd name="connsiteY7" fmla="*/ 1461678 h 1754021"/>
              <a:gd name="connsiteX8" fmla="*/ 562229 w 1840951"/>
              <a:gd name="connsiteY8" fmla="*/ 936625 h 1754021"/>
              <a:gd name="connsiteX9" fmla="*/ 38354 w 1840951"/>
              <a:gd name="connsiteY9" fmla="*/ 865188 h 1754021"/>
              <a:gd name="connsiteX10" fmla="*/ 15814 w 1840951"/>
              <a:gd name="connsiteY10" fmla="*/ 292343 h 1754021"/>
              <a:gd name="connsiteX0" fmla="*/ 23980 w 1849117"/>
              <a:gd name="connsiteY0" fmla="*/ 292343 h 1754021"/>
              <a:gd name="connsiteX1" fmla="*/ 316323 w 1849117"/>
              <a:gd name="connsiteY1" fmla="*/ 0 h 1754021"/>
              <a:gd name="connsiteX2" fmla="*/ 1556774 w 1849117"/>
              <a:gd name="connsiteY2" fmla="*/ 0 h 1754021"/>
              <a:gd name="connsiteX3" fmla="*/ 1849117 w 1849117"/>
              <a:gd name="connsiteY3" fmla="*/ 292343 h 1754021"/>
              <a:gd name="connsiteX4" fmla="*/ 1849117 w 1849117"/>
              <a:gd name="connsiteY4" fmla="*/ 1461678 h 1754021"/>
              <a:gd name="connsiteX5" fmla="*/ 1556774 w 1849117"/>
              <a:gd name="connsiteY5" fmla="*/ 1754021 h 1754021"/>
              <a:gd name="connsiteX6" fmla="*/ 316323 w 1849117"/>
              <a:gd name="connsiteY6" fmla="*/ 1754021 h 1754021"/>
              <a:gd name="connsiteX7" fmla="*/ 23980 w 1849117"/>
              <a:gd name="connsiteY7" fmla="*/ 1461678 h 1754021"/>
              <a:gd name="connsiteX8" fmla="*/ 570395 w 1849117"/>
              <a:gd name="connsiteY8" fmla="*/ 936625 h 1754021"/>
              <a:gd name="connsiteX9" fmla="*/ 46520 w 1849117"/>
              <a:gd name="connsiteY9" fmla="*/ 865188 h 1754021"/>
              <a:gd name="connsiteX10" fmla="*/ 23980 w 1849117"/>
              <a:gd name="connsiteY10" fmla="*/ 292343 h 1754021"/>
              <a:gd name="connsiteX0" fmla="*/ 5877 w 1831014"/>
              <a:gd name="connsiteY0" fmla="*/ 292343 h 1754021"/>
              <a:gd name="connsiteX1" fmla="*/ 298220 w 1831014"/>
              <a:gd name="connsiteY1" fmla="*/ 0 h 1754021"/>
              <a:gd name="connsiteX2" fmla="*/ 1538671 w 1831014"/>
              <a:gd name="connsiteY2" fmla="*/ 0 h 1754021"/>
              <a:gd name="connsiteX3" fmla="*/ 1831014 w 1831014"/>
              <a:gd name="connsiteY3" fmla="*/ 292343 h 1754021"/>
              <a:gd name="connsiteX4" fmla="*/ 1831014 w 1831014"/>
              <a:gd name="connsiteY4" fmla="*/ 1461678 h 1754021"/>
              <a:gd name="connsiteX5" fmla="*/ 1538671 w 1831014"/>
              <a:gd name="connsiteY5" fmla="*/ 1754021 h 1754021"/>
              <a:gd name="connsiteX6" fmla="*/ 298220 w 1831014"/>
              <a:gd name="connsiteY6" fmla="*/ 1754021 h 1754021"/>
              <a:gd name="connsiteX7" fmla="*/ 5877 w 1831014"/>
              <a:gd name="connsiteY7" fmla="*/ 1461678 h 1754021"/>
              <a:gd name="connsiteX8" fmla="*/ 552292 w 1831014"/>
              <a:gd name="connsiteY8" fmla="*/ 936625 h 1754021"/>
              <a:gd name="connsiteX9" fmla="*/ 28417 w 1831014"/>
              <a:gd name="connsiteY9" fmla="*/ 865188 h 1754021"/>
              <a:gd name="connsiteX10" fmla="*/ 5877 w 1831014"/>
              <a:gd name="connsiteY10" fmla="*/ 292343 h 175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1014" h="1754021">
                <a:moveTo>
                  <a:pt x="5877" y="292343"/>
                </a:moveTo>
                <a:cubicBezTo>
                  <a:pt x="5877" y="130886"/>
                  <a:pt x="136763" y="0"/>
                  <a:pt x="298220" y="0"/>
                </a:cubicBezTo>
                <a:lnTo>
                  <a:pt x="1538671" y="0"/>
                </a:lnTo>
                <a:cubicBezTo>
                  <a:pt x="1700128" y="0"/>
                  <a:pt x="1831014" y="130886"/>
                  <a:pt x="1831014" y="292343"/>
                </a:cubicBezTo>
                <a:lnTo>
                  <a:pt x="1831014" y="1461678"/>
                </a:lnTo>
                <a:cubicBezTo>
                  <a:pt x="1831014" y="1623135"/>
                  <a:pt x="1700128" y="1754021"/>
                  <a:pt x="1538671" y="1754021"/>
                </a:cubicBezTo>
                <a:lnTo>
                  <a:pt x="298220" y="1754021"/>
                </a:lnTo>
                <a:cubicBezTo>
                  <a:pt x="136763" y="1754021"/>
                  <a:pt x="5877" y="1623135"/>
                  <a:pt x="5877" y="1461678"/>
                </a:cubicBezTo>
                <a:cubicBezTo>
                  <a:pt x="3865" y="1283485"/>
                  <a:pt x="554304" y="1114818"/>
                  <a:pt x="552292" y="936625"/>
                </a:cubicBezTo>
                <a:cubicBezTo>
                  <a:pt x="637011" y="830860"/>
                  <a:pt x="119486" y="972568"/>
                  <a:pt x="28417" y="865188"/>
                </a:cubicBezTo>
                <a:cubicBezTo>
                  <a:pt x="-19789" y="724471"/>
                  <a:pt x="8534" y="449241"/>
                  <a:pt x="5877" y="292343"/>
                </a:cubicBezTo>
                <a:close/>
              </a:path>
            </a:pathLst>
          </a:custGeom>
          <a:solidFill>
            <a:srgbClr val="FD3939"/>
          </a:solidFill>
          <a:ln w="9525" cap="flat" cmpd="sng" algn="ctr">
            <a:solidFill>
              <a:srgbClr val="FD39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4" name="Rectangle 5"/>
          <p:cNvSpPr/>
          <p:nvPr/>
        </p:nvSpPr>
        <p:spPr bwMode="auto">
          <a:xfrm>
            <a:off x="8843941" y="2075704"/>
            <a:ext cx="1139354" cy="2341424"/>
          </a:xfrm>
          <a:custGeom>
            <a:avLst/>
            <a:gdLst>
              <a:gd name="connsiteX0" fmla="*/ 0 w 753219"/>
              <a:gd name="connsiteY0" fmla="*/ 0 h 1567299"/>
              <a:gd name="connsiteX1" fmla="*/ 753219 w 753219"/>
              <a:gd name="connsiteY1" fmla="*/ 0 h 1567299"/>
              <a:gd name="connsiteX2" fmla="*/ 753219 w 753219"/>
              <a:gd name="connsiteY2" fmla="*/ 1567299 h 1567299"/>
              <a:gd name="connsiteX3" fmla="*/ 0 w 753219"/>
              <a:gd name="connsiteY3" fmla="*/ 1567299 h 1567299"/>
              <a:gd name="connsiteX4" fmla="*/ 0 w 753219"/>
              <a:gd name="connsiteY4" fmla="*/ 0 h 1567299"/>
              <a:gd name="connsiteX0" fmla="*/ 0 w 753219"/>
              <a:gd name="connsiteY0" fmla="*/ 0 h 1567299"/>
              <a:gd name="connsiteX1" fmla="*/ 702419 w 753219"/>
              <a:gd name="connsiteY1" fmla="*/ 0 h 1567299"/>
              <a:gd name="connsiteX2" fmla="*/ 753219 w 753219"/>
              <a:gd name="connsiteY2" fmla="*/ 1567299 h 1567299"/>
              <a:gd name="connsiteX3" fmla="*/ 0 w 753219"/>
              <a:gd name="connsiteY3" fmla="*/ 1567299 h 1567299"/>
              <a:gd name="connsiteX4" fmla="*/ 0 w 753219"/>
              <a:gd name="connsiteY4" fmla="*/ 0 h 1567299"/>
              <a:gd name="connsiteX0" fmla="*/ 0 w 753219"/>
              <a:gd name="connsiteY0" fmla="*/ 0 h 1567299"/>
              <a:gd name="connsiteX1" fmla="*/ 715119 w 753219"/>
              <a:gd name="connsiteY1" fmla="*/ 6350 h 1567299"/>
              <a:gd name="connsiteX2" fmla="*/ 753219 w 753219"/>
              <a:gd name="connsiteY2" fmla="*/ 1567299 h 1567299"/>
              <a:gd name="connsiteX3" fmla="*/ 0 w 753219"/>
              <a:gd name="connsiteY3" fmla="*/ 1567299 h 1567299"/>
              <a:gd name="connsiteX4" fmla="*/ 0 w 753219"/>
              <a:gd name="connsiteY4" fmla="*/ 0 h 156729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59569 w 759569"/>
              <a:gd name="connsiteY2" fmla="*/ 1560949 h 1560949"/>
              <a:gd name="connsiteX3" fmla="*/ 6350 w 759569"/>
              <a:gd name="connsiteY3" fmla="*/ 1560949 h 1560949"/>
              <a:gd name="connsiteX4" fmla="*/ 0 w 759569"/>
              <a:gd name="connsiteY4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759569 w 759569"/>
              <a:gd name="connsiteY3" fmla="*/ 1560949 h 1560949"/>
              <a:gd name="connsiteX4" fmla="*/ 6350 w 759569"/>
              <a:gd name="connsiteY4" fmla="*/ 1560949 h 1560949"/>
              <a:gd name="connsiteX5" fmla="*/ 0 w 759569"/>
              <a:gd name="connsiteY5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7219 w 759569"/>
              <a:gd name="connsiteY3" fmla="*/ 700931 h 1560949"/>
              <a:gd name="connsiteX4" fmla="*/ 759569 w 759569"/>
              <a:gd name="connsiteY4" fmla="*/ 1560949 h 1560949"/>
              <a:gd name="connsiteX5" fmla="*/ 6350 w 759569"/>
              <a:gd name="connsiteY5" fmla="*/ 1560949 h 1560949"/>
              <a:gd name="connsiteX6" fmla="*/ 0 w 759569"/>
              <a:gd name="connsiteY6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7219 w 759569"/>
              <a:gd name="connsiteY3" fmla="*/ 700931 h 1560949"/>
              <a:gd name="connsiteX4" fmla="*/ 738188 w 759569"/>
              <a:gd name="connsiteY4" fmla="*/ 905718 h 1560949"/>
              <a:gd name="connsiteX5" fmla="*/ 759569 w 759569"/>
              <a:gd name="connsiteY5" fmla="*/ 1560949 h 1560949"/>
              <a:gd name="connsiteX6" fmla="*/ 6350 w 759569"/>
              <a:gd name="connsiteY6" fmla="*/ 1560949 h 1560949"/>
              <a:gd name="connsiteX7" fmla="*/ 0 w 759569"/>
              <a:gd name="connsiteY7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733425 w 759569"/>
              <a:gd name="connsiteY3" fmla="*/ 739031 h 1560949"/>
              <a:gd name="connsiteX4" fmla="*/ 738188 w 759569"/>
              <a:gd name="connsiteY4" fmla="*/ 905718 h 1560949"/>
              <a:gd name="connsiteX5" fmla="*/ 759569 w 759569"/>
              <a:gd name="connsiteY5" fmla="*/ 1560949 h 1560949"/>
              <a:gd name="connsiteX6" fmla="*/ 6350 w 759569"/>
              <a:gd name="connsiteY6" fmla="*/ 1560949 h 1560949"/>
              <a:gd name="connsiteX7" fmla="*/ 0 w 759569"/>
              <a:gd name="connsiteY7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7219 w 759569"/>
              <a:gd name="connsiteY3" fmla="*/ 696169 h 1560949"/>
              <a:gd name="connsiteX4" fmla="*/ 738188 w 759569"/>
              <a:gd name="connsiteY4" fmla="*/ 905718 h 1560949"/>
              <a:gd name="connsiteX5" fmla="*/ 759569 w 759569"/>
              <a:gd name="connsiteY5" fmla="*/ 1560949 h 1560949"/>
              <a:gd name="connsiteX6" fmla="*/ 6350 w 759569"/>
              <a:gd name="connsiteY6" fmla="*/ 1560949 h 1560949"/>
              <a:gd name="connsiteX7" fmla="*/ 0 w 759569"/>
              <a:gd name="connsiteY7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7219 w 759569"/>
              <a:gd name="connsiteY3" fmla="*/ 696169 h 1560949"/>
              <a:gd name="connsiteX4" fmla="*/ 516731 w 759569"/>
              <a:gd name="connsiteY4" fmla="*/ 786656 h 1560949"/>
              <a:gd name="connsiteX5" fmla="*/ 738188 w 759569"/>
              <a:gd name="connsiteY5" fmla="*/ 905718 h 1560949"/>
              <a:gd name="connsiteX6" fmla="*/ 759569 w 759569"/>
              <a:gd name="connsiteY6" fmla="*/ 1560949 h 1560949"/>
              <a:gd name="connsiteX7" fmla="*/ 6350 w 759569"/>
              <a:gd name="connsiteY7" fmla="*/ 1560949 h 1560949"/>
              <a:gd name="connsiteX8" fmla="*/ 0 w 759569"/>
              <a:gd name="connsiteY8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81882 h 1560949"/>
              <a:gd name="connsiteX4" fmla="*/ 516731 w 759569"/>
              <a:gd name="connsiteY4" fmla="*/ 786656 h 1560949"/>
              <a:gd name="connsiteX5" fmla="*/ 738188 w 759569"/>
              <a:gd name="connsiteY5" fmla="*/ 905718 h 1560949"/>
              <a:gd name="connsiteX6" fmla="*/ 759569 w 759569"/>
              <a:gd name="connsiteY6" fmla="*/ 1560949 h 1560949"/>
              <a:gd name="connsiteX7" fmla="*/ 6350 w 759569"/>
              <a:gd name="connsiteY7" fmla="*/ 1560949 h 1560949"/>
              <a:gd name="connsiteX8" fmla="*/ 0 w 759569"/>
              <a:gd name="connsiteY8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738188 w 759569"/>
              <a:gd name="connsiteY5" fmla="*/ 905718 h 1560949"/>
              <a:gd name="connsiteX6" fmla="*/ 759569 w 759569"/>
              <a:gd name="connsiteY6" fmla="*/ 1560949 h 1560949"/>
              <a:gd name="connsiteX7" fmla="*/ 6350 w 759569"/>
              <a:gd name="connsiteY7" fmla="*/ 1560949 h 1560949"/>
              <a:gd name="connsiteX8" fmla="*/ 0 w 759569"/>
              <a:gd name="connsiteY8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738188 w 759569"/>
              <a:gd name="connsiteY5" fmla="*/ 905718 h 1560949"/>
              <a:gd name="connsiteX6" fmla="*/ 759569 w 759569"/>
              <a:gd name="connsiteY6" fmla="*/ 1560949 h 1560949"/>
              <a:gd name="connsiteX7" fmla="*/ 6350 w 759569"/>
              <a:gd name="connsiteY7" fmla="*/ 1560949 h 1560949"/>
              <a:gd name="connsiteX8" fmla="*/ 0 w 759569"/>
              <a:gd name="connsiteY8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738188 w 759569"/>
              <a:gd name="connsiteY5" fmla="*/ 905718 h 1560949"/>
              <a:gd name="connsiteX6" fmla="*/ 759569 w 759569"/>
              <a:gd name="connsiteY6" fmla="*/ 1560949 h 1560949"/>
              <a:gd name="connsiteX7" fmla="*/ 6350 w 759569"/>
              <a:gd name="connsiteY7" fmla="*/ 1560949 h 1560949"/>
              <a:gd name="connsiteX8" fmla="*/ 0 w 759569"/>
              <a:gd name="connsiteY8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738188 w 759569"/>
              <a:gd name="connsiteY5" fmla="*/ 905718 h 1560949"/>
              <a:gd name="connsiteX6" fmla="*/ 759569 w 759569"/>
              <a:gd name="connsiteY6" fmla="*/ 1560949 h 1560949"/>
              <a:gd name="connsiteX7" fmla="*/ 6350 w 759569"/>
              <a:gd name="connsiteY7" fmla="*/ 1560949 h 1560949"/>
              <a:gd name="connsiteX8" fmla="*/ 0 w 759569"/>
              <a:gd name="connsiteY8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285750 w 759569"/>
              <a:gd name="connsiteY5" fmla="*/ 1036687 h 1560949"/>
              <a:gd name="connsiteX6" fmla="*/ 738188 w 759569"/>
              <a:gd name="connsiteY6" fmla="*/ 905718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285750 w 759569"/>
              <a:gd name="connsiteY5" fmla="*/ 1036687 h 1560949"/>
              <a:gd name="connsiteX6" fmla="*/ 745332 w 759569"/>
              <a:gd name="connsiteY6" fmla="*/ 1058118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285750 w 759569"/>
              <a:gd name="connsiteY5" fmla="*/ 1036687 h 1560949"/>
              <a:gd name="connsiteX6" fmla="*/ 745332 w 759569"/>
              <a:gd name="connsiteY6" fmla="*/ 1058118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285750 w 759569"/>
              <a:gd name="connsiteY5" fmla="*/ 1036687 h 1560949"/>
              <a:gd name="connsiteX6" fmla="*/ 745332 w 759569"/>
              <a:gd name="connsiteY6" fmla="*/ 1041449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285750 w 759569"/>
              <a:gd name="connsiteY5" fmla="*/ 1036687 h 1560949"/>
              <a:gd name="connsiteX6" fmla="*/ 745332 w 759569"/>
              <a:gd name="connsiteY6" fmla="*/ 1041449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16731 w 759569"/>
              <a:gd name="connsiteY4" fmla="*/ 786656 h 1560949"/>
              <a:gd name="connsiteX5" fmla="*/ 285750 w 759569"/>
              <a:gd name="connsiteY5" fmla="*/ 1036687 h 1560949"/>
              <a:gd name="connsiteX6" fmla="*/ 745332 w 759569"/>
              <a:gd name="connsiteY6" fmla="*/ 1041449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04825 w 759569"/>
              <a:gd name="connsiteY4" fmla="*/ 779513 h 1560949"/>
              <a:gd name="connsiteX5" fmla="*/ 285750 w 759569"/>
              <a:gd name="connsiteY5" fmla="*/ 1036687 h 1560949"/>
              <a:gd name="connsiteX6" fmla="*/ 745332 w 759569"/>
              <a:gd name="connsiteY6" fmla="*/ 1041449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  <a:gd name="connsiteX0" fmla="*/ 0 w 759569"/>
              <a:gd name="connsiteY0" fmla="*/ 12700 h 1560949"/>
              <a:gd name="connsiteX1" fmla="*/ 721469 w 759569"/>
              <a:gd name="connsiteY1" fmla="*/ 0 h 1560949"/>
              <a:gd name="connsiteX2" fmla="*/ 728663 w 759569"/>
              <a:gd name="connsiteY2" fmla="*/ 565200 h 1560949"/>
              <a:gd name="connsiteX3" fmla="*/ 600076 w 759569"/>
              <a:gd name="connsiteY3" fmla="*/ 698550 h 1560949"/>
              <a:gd name="connsiteX4" fmla="*/ 504825 w 759569"/>
              <a:gd name="connsiteY4" fmla="*/ 779513 h 1560949"/>
              <a:gd name="connsiteX5" fmla="*/ 285750 w 759569"/>
              <a:gd name="connsiteY5" fmla="*/ 1036687 h 1560949"/>
              <a:gd name="connsiteX6" fmla="*/ 745332 w 759569"/>
              <a:gd name="connsiteY6" fmla="*/ 1041449 h 1560949"/>
              <a:gd name="connsiteX7" fmla="*/ 759569 w 759569"/>
              <a:gd name="connsiteY7" fmla="*/ 1560949 h 1560949"/>
              <a:gd name="connsiteX8" fmla="*/ 6350 w 759569"/>
              <a:gd name="connsiteY8" fmla="*/ 1560949 h 1560949"/>
              <a:gd name="connsiteX9" fmla="*/ 0 w 759569"/>
              <a:gd name="connsiteY9" fmla="*/ 12700 h 156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569" h="1560949">
                <a:moveTo>
                  <a:pt x="0" y="12700"/>
                </a:moveTo>
                <a:lnTo>
                  <a:pt x="721469" y="0"/>
                </a:lnTo>
                <a:lnTo>
                  <a:pt x="728663" y="565200"/>
                </a:lnTo>
                <a:cubicBezTo>
                  <a:pt x="692944" y="617587"/>
                  <a:pt x="640557" y="650924"/>
                  <a:pt x="600076" y="698550"/>
                </a:cubicBezTo>
                <a:cubicBezTo>
                  <a:pt x="587376" y="733475"/>
                  <a:pt x="566341" y="725538"/>
                  <a:pt x="504825" y="779513"/>
                </a:cubicBezTo>
                <a:cubicBezTo>
                  <a:pt x="515540" y="800547"/>
                  <a:pt x="248841" y="1016843"/>
                  <a:pt x="285750" y="1036687"/>
                </a:cubicBezTo>
                <a:cubicBezTo>
                  <a:pt x="327421" y="1027956"/>
                  <a:pt x="624690" y="1044956"/>
                  <a:pt x="745332" y="1041449"/>
                </a:cubicBezTo>
                <a:lnTo>
                  <a:pt x="759569" y="1560949"/>
                </a:lnTo>
                <a:lnTo>
                  <a:pt x="6350" y="1560949"/>
                </a:lnTo>
                <a:cubicBezTo>
                  <a:pt x="4233" y="1044866"/>
                  <a:pt x="2117" y="528783"/>
                  <a:pt x="0" y="127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5" name="Rounded Rectangle 171"/>
          <p:cNvSpPr/>
          <p:nvPr/>
        </p:nvSpPr>
        <p:spPr bwMode="auto">
          <a:xfrm>
            <a:off x="6029324" y="1838679"/>
            <a:ext cx="2263322" cy="6615111"/>
          </a:xfrm>
          <a:custGeom>
            <a:avLst/>
            <a:gdLst>
              <a:gd name="connsiteX0" fmla="*/ 0 w 1492450"/>
              <a:gd name="connsiteY0" fmla="*/ 248747 h 4410074"/>
              <a:gd name="connsiteX1" fmla="*/ 248747 w 1492450"/>
              <a:gd name="connsiteY1" fmla="*/ 0 h 4410074"/>
              <a:gd name="connsiteX2" fmla="*/ 1243703 w 1492450"/>
              <a:gd name="connsiteY2" fmla="*/ 0 h 4410074"/>
              <a:gd name="connsiteX3" fmla="*/ 1492450 w 1492450"/>
              <a:gd name="connsiteY3" fmla="*/ 248747 h 4410074"/>
              <a:gd name="connsiteX4" fmla="*/ 1492450 w 1492450"/>
              <a:gd name="connsiteY4" fmla="*/ 4161327 h 4410074"/>
              <a:gd name="connsiteX5" fmla="*/ 1243703 w 1492450"/>
              <a:gd name="connsiteY5" fmla="*/ 4410074 h 4410074"/>
              <a:gd name="connsiteX6" fmla="*/ 248747 w 1492450"/>
              <a:gd name="connsiteY6" fmla="*/ 4410074 h 4410074"/>
              <a:gd name="connsiteX7" fmla="*/ 0 w 1492450"/>
              <a:gd name="connsiteY7" fmla="*/ 4161327 h 4410074"/>
              <a:gd name="connsiteX8" fmla="*/ 0 w 1492450"/>
              <a:gd name="connsiteY8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0 w 1499356"/>
              <a:gd name="connsiteY8" fmla="*/ 912577 h 4410074"/>
              <a:gd name="connsiteX9" fmla="*/ 6906 w 1499356"/>
              <a:gd name="connsiteY9" fmla="*/ 248747 h 4410074"/>
              <a:gd name="connsiteX0" fmla="*/ 0 w 1492450"/>
              <a:gd name="connsiteY0" fmla="*/ 248747 h 4410074"/>
              <a:gd name="connsiteX1" fmla="*/ 248747 w 1492450"/>
              <a:gd name="connsiteY1" fmla="*/ 0 h 4410074"/>
              <a:gd name="connsiteX2" fmla="*/ 1243703 w 1492450"/>
              <a:gd name="connsiteY2" fmla="*/ 0 h 4410074"/>
              <a:gd name="connsiteX3" fmla="*/ 1492450 w 1492450"/>
              <a:gd name="connsiteY3" fmla="*/ 248747 h 4410074"/>
              <a:gd name="connsiteX4" fmla="*/ 1492450 w 1492450"/>
              <a:gd name="connsiteY4" fmla="*/ 4161327 h 4410074"/>
              <a:gd name="connsiteX5" fmla="*/ 1243703 w 1492450"/>
              <a:gd name="connsiteY5" fmla="*/ 4410074 h 4410074"/>
              <a:gd name="connsiteX6" fmla="*/ 248747 w 1492450"/>
              <a:gd name="connsiteY6" fmla="*/ 4410074 h 4410074"/>
              <a:gd name="connsiteX7" fmla="*/ 0 w 1492450"/>
              <a:gd name="connsiteY7" fmla="*/ 4161327 h 4410074"/>
              <a:gd name="connsiteX8" fmla="*/ 740807 w 1492450"/>
              <a:gd name="connsiteY8" fmla="*/ 898289 h 4410074"/>
              <a:gd name="connsiteX9" fmla="*/ 0 w 1492450"/>
              <a:gd name="connsiteY9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747713 w 1499356"/>
              <a:gd name="connsiteY8" fmla="*/ 898289 h 4410074"/>
              <a:gd name="connsiteX9" fmla="*/ 0 w 1499356"/>
              <a:gd name="connsiteY9" fmla="*/ 924483 h 4410074"/>
              <a:gd name="connsiteX10" fmla="*/ 6906 w 1499356"/>
              <a:gd name="connsiteY10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716756 w 1499356"/>
              <a:gd name="connsiteY8" fmla="*/ 941152 h 4410074"/>
              <a:gd name="connsiteX9" fmla="*/ 0 w 1499356"/>
              <a:gd name="connsiteY9" fmla="*/ 924483 h 4410074"/>
              <a:gd name="connsiteX10" fmla="*/ 6906 w 1499356"/>
              <a:gd name="connsiteY10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716756 w 1499356"/>
              <a:gd name="connsiteY8" fmla="*/ 941152 h 4410074"/>
              <a:gd name="connsiteX9" fmla="*/ 0 w 1499356"/>
              <a:gd name="connsiteY9" fmla="*/ 924483 h 4410074"/>
              <a:gd name="connsiteX10" fmla="*/ 6906 w 1499356"/>
              <a:gd name="connsiteY10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90458 w 1573058"/>
              <a:gd name="connsiteY9" fmla="*/ 941152 h 4410074"/>
              <a:gd name="connsiteX10" fmla="*/ 73702 w 1573058"/>
              <a:gd name="connsiteY10" fmla="*/ 924483 h 4410074"/>
              <a:gd name="connsiteX11" fmla="*/ 80608 w 1573058"/>
              <a:gd name="connsiteY11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64265 w 1573058"/>
              <a:gd name="connsiteY9" fmla="*/ 1000683 h 4410074"/>
              <a:gd name="connsiteX10" fmla="*/ 790458 w 1573058"/>
              <a:gd name="connsiteY10" fmla="*/ 941152 h 4410074"/>
              <a:gd name="connsiteX11" fmla="*/ 73702 w 1573058"/>
              <a:gd name="connsiteY11" fmla="*/ 924483 h 4410074"/>
              <a:gd name="connsiteX12" fmla="*/ 80608 w 1573058"/>
              <a:gd name="connsiteY12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64265 w 1573058"/>
              <a:gd name="connsiteY9" fmla="*/ 1000683 h 4410074"/>
              <a:gd name="connsiteX10" fmla="*/ 757120 w 1573058"/>
              <a:gd name="connsiteY10" fmla="*/ 936389 h 4410074"/>
              <a:gd name="connsiteX11" fmla="*/ 73702 w 1573058"/>
              <a:gd name="connsiteY11" fmla="*/ 924483 h 4410074"/>
              <a:gd name="connsiteX12" fmla="*/ 80608 w 1573058"/>
              <a:gd name="connsiteY12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64265 w 1573058"/>
              <a:gd name="connsiteY9" fmla="*/ 1000683 h 4410074"/>
              <a:gd name="connsiteX10" fmla="*/ 757120 w 1573058"/>
              <a:gd name="connsiteY10" fmla="*/ 936389 h 4410074"/>
              <a:gd name="connsiteX11" fmla="*/ 73702 w 1573058"/>
              <a:gd name="connsiteY11" fmla="*/ 924483 h 4410074"/>
              <a:gd name="connsiteX12" fmla="*/ 80608 w 1573058"/>
              <a:gd name="connsiteY12" fmla="*/ 248747 h 4410074"/>
              <a:gd name="connsiteX0" fmla="*/ 115285 w 1607735"/>
              <a:gd name="connsiteY0" fmla="*/ 248747 h 4410074"/>
              <a:gd name="connsiteX1" fmla="*/ 364032 w 1607735"/>
              <a:gd name="connsiteY1" fmla="*/ 0 h 4410074"/>
              <a:gd name="connsiteX2" fmla="*/ 1358988 w 1607735"/>
              <a:gd name="connsiteY2" fmla="*/ 0 h 4410074"/>
              <a:gd name="connsiteX3" fmla="*/ 1607735 w 1607735"/>
              <a:gd name="connsiteY3" fmla="*/ 248747 h 4410074"/>
              <a:gd name="connsiteX4" fmla="*/ 1607735 w 1607735"/>
              <a:gd name="connsiteY4" fmla="*/ 4161327 h 4410074"/>
              <a:gd name="connsiteX5" fmla="*/ 1358988 w 1607735"/>
              <a:gd name="connsiteY5" fmla="*/ 4410074 h 4410074"/>
              <a:gd name="connsiteX6" fmla="*/ 364032 w 1607735"/>
              <a:gd name="connsiteY6" fmla="*/ 4410074 h 4410074"/>
              <a:gd name="connsiteX7" fmla="*/ 115285 w 1607735"/>
              <a:gd name="connsiteY7" fmla="*/ 4161327 h 4410074"/>
              <a:gd name="connsiteX8" fmla="*/ 98854 w 1607735"/>
              <a:gd name="connsiteY8" fmla="*/ 1012589 h 4410074"/>
              <a:gd name="connsiteX9" fmla="*/ 798942 w 1607735"/>
              <a:gd name="connsiteY9" fmla="*/ 1000683 h 4410074"/>
              <a:gd name="connsiteX10" fmla="*/ 791797 w 1607735"/>
              <a:gd name="connsiteY10" fmla="*/ 936389 h 4410074"/>
              <a:gd name="connsiteX11" fmla="*/ 108379 w 1607735"/>
              <a:gd name="connsiteY11" fmla="*/ 924483 h 4410074"/>
              <a:gd name="connsiteX12" fmla="*/ 115285 w 1607735"/>
              <a:gd name="connsiteY12" fmla="*/ 248747 h 4410074"/>
              <a:gd name="connsiteX0" fmla="*/ 115285 w 1607735"/>
              <a:gd name="connsiteY0" fmla="*/ 248747 h 4410074"/>
              <a:gd name="connsiteX1" fmla="*/ 364032 w 1607735"/>
              <a:gd name="connsiteY1" fmla="*/ 0 h 4410074"/>
              <a:gd name="connsiteX2" fmla="*/ 1358988 w 1607735"/>
              <a:gd name="connsiteY2" fmla="*/ 0 h 4410074"/>
              <a:gd name="connsiteX3" fmla="*/ 1607735 w 1607735"/>
              <a:gd name="connsiteY3" fmla="*/ 248747 h 4410074"/>
              <a:gd name="connsiteX4" fmla="*/ 1607735 w 1607735"/>
              <a:gd name="connsiteY4" fmla="*/ 4161327 h 4410074"/>
              <a:gd name="connsiteX5" fmla="*/ 1358988 w 1607735"/>
              <a:gd name="connsiteY5" fmla="*/ 4410074 h 4410074"/>
              <a:gd name="connsiteX6" fmla="*/ 364032 w 1607735"/>
              <a:gd name="connsiteY6" fmla="*/ 4410074 h 4410074"/>
              <a:gd name="connsiteX7" fmla="*/ 115285 w 1607735"/>
              <a:gd name="connsiteY7" fmla="*/ 4161327 h 4410074"/>
              <a:gd name="connsiteX8" fmla="*/ 98854 w 1607735"/>
              <a:gd name="connsiteY8" fmla="*/ 1012589 h 4410074"/>
              <a:gd name="connsiteX9" fmla="*/ 798942 w 1607735"/>
              <a:gd name="connsiteY9" fmla="*/ 1000683 h 4410074"/>
              <a:gd name="connsiteX10" fmla="*/ 791797 w 1607735"/>
              <a:gd name="connsiteY10" fmla="*/ 936389 h 4410074"/>
              <a:gd name="connsiteX11" fmla="*/ 108379 w 1607735"/>
              <a:gd name="connsiteY11" fmla="*/ 924483 h 4410074"/>
              <a:gd name="connsiteX12" fmla="*/ 115285 w 1607735"/>
              <a:gd name="connsiteY12" fmla="*/ 248747 h 4410074"/>
              <a:gd name="connsiteX0" fmla="*/ 16431 w 1508881"/>
              <a:gd name="connsiteY0" fmla="*/ 248747 h 4410074"/>
              <a:gd name="connsiteX1" fmla="*/ 265178 w 1508881"/>
              <a:gd name="connsiteY1" fmla="*/ 0 h 4410074"/>
              <a:gd name="connsiteX2" fmla="*/ 1260134 w 1508881"/>
              <a:gd name="connsiteY2" fmla="*/ 0 h 4410074"/>
              <a:gd name="connsiteX3" fmla="*/ 1508881 w 1508881"/>
              <a:gd name="connsiteY3" fmla="*/ 248747 h 4410074"/>
              <a:gd name="connsiteX4" fmla="*/ 1508881 w 1508881"/>
              <a:gd name="connsiteY4" fmla="*/ 4161327 h 4410074"/>
              <a:gd name="connsiteX5" fmla="*/ 1260134 w 1508881"/>
              <a:gd name="connsiteY5" fmla="*/ 4410074 h 4410074"/>
              <a:gd name="connsiteX6" fmla="*/ 265178 w 1508881"/>
              <a:gd name="connsiteY6" fmla="*/ 4410074 h 4410074"/>
              <a:gd name="connsiteX7" fmla="*/ 16431 w 1508881"/>
              <a:gd name="connsiteY7" fmla="*/ 4161327 h 4410074"/>
              <a:gd name="connsiteX8" fmla="*/ 0 w 1508881"/>
              <a:gd name="connsiteY8" fmla="*/ 1012589 h 4410074"/>
              <a:gd name="connsiteX9" fmla="*/ 700088 w 1508881"/>
              <a:gd name="connsiteY9" fmla="*/ 1000683 h 4410074"/>
              <a:gd name="connsiteX10" fmla="*/ 692943 w 1508881"/>
              <a:gd name="connsiteY10" fmla="*/ 936389 h 4410074"/>
              <a:gd name="connsiteX11" fmla="*/ 9525 w 1508881"/>
              <a:gd name="connsiteY11" fmla="*/ 924483 h 4410074"/>
              <a:gd name="connsiteX12" fmla="*/ 16431 w 1508881"/>
              <a:gd name="connsiteY12" fmla="*/ 248747 h 4410074"/>
              <a:gd name="connsiteX0" fmla="*/ 16431 w 1508881"/>
              <a:gd name="connsiteY0" fmla="*/ 248747 h 4410074"/>
              <a:gd name="connsiteX1" fmla="*/ 265178 w 1508881"/>
              <a:gd name="connsiteY1" fmla="*/ 0 h 4410074"/>
              <a:gd name="connsiteX2" fmla="*/ 1260134 w 1508881"/>
              <a:gd name="connsiteY2" fmla="*/ 0 h 4410074"/>
              <a:gd name="connsiteX3" fmla="*/ 1508881 w 1508881"/>
              <a:gd name="connsiteY3" fmla="*/ 248747 h 4410074"/>
              <a:gd name="connsiteX4" fmla="*/ 1508881 w 1508881"/>
              <a:gd name="connsiteY4" fmla="*/ 4161327 h 4410074"/>
              <a:gd name="connsiteX5" fmla="*/ 1260134 w 1508881"/>
              <a:gd name="connsiteY5" fmla="*/ 4410074 h 4410074"/>
              <a:gd name="connsiteX6" fmla="*/ 265178 w 1508881"/>
              <a:gd name="connsiteY6" fmla="*/ 4410074 h 4410074"/>
              <a:gd name="connsiteX7" fmla="*/ 16431 w 1508881"/>
              <a:gd name="connsiteY7" fmla="*/ 4161327 h 4410074"/>
              <a:gd name="connsiteX8" fmla="*/ 0 w 1508881"/>
              <a:gd name="connsiteY8" fmla="*/ 1012589 h 4410074"/>
              <a:gd name="connsiteX9" fmla="*/ 700088 w 1508881"/>
              <a:gd name="connsiteY9" fmla="*/ 1000683 h 4410074"/>
              <a:gd name="connsiteX10" fmla="*/ 692943 w 1508881"/>
              <a:gd name="connsiteY10" fmla="*/ 936389 h 4410074"/>
              <a:gd name="connsiteX11" fmla="*/ 254001 w 1508881"/>
              <a:gd name="connsiteY11" fmla="*/ 831614 h 4410074"/>
              <a:gd name="connsiteX12" fmla="*/ 9525 w 1508881"/>
              <a:gd name="connsiteY12" fmla="*/ 924483 h 4410074"/>
              <a:gd name="connsiteX13" fmla="*/ 16431 w 1508881"/>
              <a:gd name="connsiteY13" fmla="*/ 248747 h 4410074"/>
              <a:gd name="connsiteX0" fmla="*/ 16431 w 1508881"/>
              <a:gd name="connsiteY0" fmla="*/ 248747 h 4410074"/>
              <a:gd name="connsiteX1" fmla="*/ 265178 w 1508881"/>
              <a:gd name="connsiteY1" fmla="*/ 0 h 4410074"/>
              <a:gd name="connsiteX2" fmla="*/ 1260134 w 1508881"/>
              <a:gd name="connsiteY2" fmla="*/ 0 h 4410074"/>
              <a:gd name="connsiteX3" fmla="*/ 1508881 w 1508881"/>
              <a:gd name="connsiteY3" fmla="*/ 248747 h 4410074"/>
              <a:gd name="connsiteX4" fmla="*/ 1508881 w 1508881"/>
              <a:gd name="connsiteY4" fmla="*/ 4161327 h 4410074"/>
              <a:gd name="connsiteX5" fmla="*/ 1260134 w 1508881"/>
              <a:gd name="connsiteY5" fmla="*/ 4410074 h 4410074"/>
              <a:gd name="connsiteX6" fmla="*/ 265178 w 1508881"/>
              <a:gd name="connsiteY6" fmla="*/ 4410074 h 4410074"/>
              <a:gd name="connsiteX7" fmla="*/ 16431 w 1508881"/>
              <a:gd name="connsiteY7" fmla="*/ 4161327 h 4410074"/>
              <a:gd name="connsiteX8" fmla="*/ 0 w 1508881"/>
              <a:gd name="connsiteY8" fmla="*/ 1012589 h 4410074"/>
              <a:gd name="connsiteX9" fmla="*/ 700088 w 1508881"/>
              <a:gd name="connsiteY9" fmla="*/ 1000683 h 4410074"/>
              <a:gd name="connsiteX10" fmla="*/ 692943 w 1508881"/>
              <a:gd name="connsiteY10" fmla="*/ 936389 h 4410074"/>
              <a:gd name="connsiteX11" fmla="*/ 285751 w 1508881"/>
              <a:gd name="connsiteY11" fmla="*/ 882414 h 4410074"/>
              <a:gd name="connsiteX12" fmla="*/ 9525 w 1508881"/>
              <a:gd name="connsiteY12" fmla="*/ 924483 h 4410074"/>
              <a:gd name="connsiteX13" fmla="*/ 16431 w 1508881"/>
              <a:gd name="connsiteY13" fmla="*/ 248747 h 44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881" h="4410074">
                <a:moveTo>
                  <a:pt x="16431" y="248747"/>
                </a:moveTo>
                <a:cubicBezTo>
                  <a:pt x="16431" y="111368"/>
                  <a:pt x="127799" y="0"/>
                  <a:pt x="265178" y="0"/>
                </a:cubicBezTo>
                <a:lnTo>
                  <a:pt x="1260134" y="0"/>
                </a:lnTo>
                <a:cubicBezTo>
                  <a:pt x="1397513" y="0"/>
                  <a:pt x="1508881" y="111368"/>
                  <a:pt x="1508881" y="248747"/>
                </a:cubicBezTo>
                <a:lnTo>
                  <a:pt x="1508881" y="4161327"/>
                </a:lnTo>
                <a:cubicBezTo>
                  <a:pt x="1508881" y="4298706"/>
                  <a:pt x="1397513" y="4410074"/>
                  <a:pt x="1260134" y="4410074"/>
                </a:cubicBezTo>
                <a:lnTo>
                  <a:pt x="265178" y="4410074"/>
                </a:lnTo>
                <a:cubicBezTo>
                  <a:pt x="127799" y="4410074"/>
                  <a:pt x="16431" y="4298706"/>
                  <a:pt x="16431" y="4161327"/>
                </a:cubicBezTo>
                <a:cubicBezTo>
                  <a:pt x="10160" y="3114129"/>
                  <a:pt x="12621" y="2047087"/>
                  <a:pt x="0" y="1012589"/>
                </a:cubicBezTo>
                <a:cubicBezTo>
                  <a:pt x="180181" y="994333"/>
                  <a:pt x="519907" y="1018939"/>
                  <a:pt x="700088" y="1000683"/>
                </a:cubicBezTo>
                <a:lnTo>
                  <a:pt x="692943" y="936389"/>
                </a:lnTo>
                <a:cubicBezTo>
                  <a:pt x="609070" y="925144"/>
                  <a:pt x="399654" y="884398"/>
                  <a:pt x="285751" y="882414"/>
                </a:cubicBezTo>
                <a:cubicBezTo>
                  <a:pt x="171848" y="880430"/>
                  <a:pt x="39595" y="1038561"/>
                  <a:pt x="9525" y="924483"/>
                </a:cubicBezTo>
                <a:lnTo>
                  <a:pt x="16431" y="248747"/>
                </a:lnTo>
                <a:close/>
              </a:path>
            </a:pathLst>
          </a:custGeom>
          <a:solidFill>
            <a:srgbClr val="FD3939"/>
          </a:solidFill>
          <a:ln w="9525" cap="flat" cmpd="sng" algn="ctr">
            <a:solidFill>
              <a:srgbClr val="FD39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6" name="Rounded Rectangle 36"/>
          <p:cNvSpPr/>
          <p:nvPr/>
        </p:nvSpPr>
        <p:spPr bwMode="auto">
          <a:xfrm>
            <a:off x="637638" y="1998695"/>
            <a:ext cx="6823146" cy="3162300"/>
          </a:xfrm>
          <a:custGeom>
            <a:avLst/>
            <a:gdLst>
              <a:gd name="connsiteX0" fmla="*/ 0 w 1010444"/>
              <a:gd name="connsiteY0" fmla="*/ 168411 h 2108200"/>
              <a:gd name="connsiteX1" fmla="*/ 168411 w 1010444"/>
              <a:gd name="connsiteY1" fmla="*/ 0 h 2108200"/>
              <a:gd name="connsiteX2" fmla="*/ 842033 w 1010444"/>
              <a:gd name="connsiteY2" fmla="*/ 0 h 2108200"/>
              <a:gd name="connsiteX3" fmla="*/ 1010444 w 1010444"/>
              <a:gd name="connsiteY3" fmla="*/ 168411 h 2108200"/>
              <a:gd name="connsiteX4" fmla="*/ 1010444 w 1010444"/>
              <a:gd name="connsiteY4" fmla="*/ 1939789 h 2108200"/>
              <a:gd name="connsiteX5" fmla="*/ 842033 w 1010444"/>
              <a:gd name="connsiteY5" fmla="*/ 2108200 h 2108200"/>
              <a:gd name="connsiteX6" fmla="*/ 168411 w 1010444"/>
              <a:gd name="connsiteY6" fmla="*/ 2108200 h 2108200"/>
              <a:gd name="connsiteX7" fmla="*/ 0 w 1010444"/>
              <a:gd name="connsiteY7" fmla="*/ 1939789 h 2108200"/>
              <a:gd name="connsiteX8" fmla="*/ 0 w 1010444"/>
              <a:gd name="connsiteY8" fmla="*/ 168411 h 2108200"/>
              <a:gd name="connsiteX0" fmla="*/ 0 w 1010444"/>
              <a:gd name="connsiteY0" fmla="*/ 168411 h 2108200"/>
              <a:gd name="connsiteX1" fmla="*/ 168411 w 1010444"/>
              <a:gd name="connsiteY1" fmla="*/ 0 h 2108200"/>
              <a:gd name="connsiteX2" fmla="*/ 842033 w 1010444"/>
              <a:gd name="connsiteY2" fmla="*/ 0 h 2108200"/>
              <a:gd name="connsiteX3" fmla="*/ 1010444 w 1010444"/>
              <a:gd name="connsiteY3" fmla="*/ 168411 h 2108200"/>
              <a:gd name="connsiteX4" fmla="*/ 1007268 w 1010444"/>
              <a:gd name="connsiteY4" fmla="*/ 945833 h 2108200"/>
              <a:gd name="connsiteX5" fmla="*/ 1010444 w 1010444"/>
              <a:gd name="connsiteY5" fmla="*/ 1939789 h 2108200"/>
              <a:gd name="connsiteX6" fmla="*/ 842033 w 1010444"/>
              <a:gd name="connsiteY6" fmla="*/ 2108200 h 2108200"/>
              <a:gd name="connsiteX7" fmla="*/ 168411 w 1010444"/>
              <a:gd name="connsiteY7" fmla="*/ 2108200 h 2108200"/>
              <a:gd name="connsiteX8" fmla="*/ 0 w 1010444"/>
              <a:gd name="connsiteY8" fmla="*/ 1939789 h 2108200"/>
              <a:gd name="connsiteX9" fmla="*/ 0 w 1010444"/>
              <a:gd name="connsiteY9" fmla="*/ 168411 h 2108200"/>
              <a:gd name="connsiteX0" fmla="*/ 0 w 4445793"/>
              <a:gd name="connsiteY0" fmla="*/ 168411 h 2108200"/>
              <a:gd name="connsiteX1" fmla="*/ 168411 w 4445793"/>
              <a:gd name="connsiteY1" fmla="*/ 0 h 2108200"/>
              <a:gd name="connsiteX2" fmla="*/ 842033 w 4445793"/>
              <a:gd name="connsiteY2" fmla="*/ 0 h 2108200"/>
              <a:gd name="connsiteX3" fmla="*/ 1010444 w 4445793"/>
              <a:gd name="connsiteY3" fmla="*/ 168411 h 2108200"/>
              <a:gd name="connsiteX4" fmla="*/ 4445793 w 4445793"/>
              <a:gd name="connsiteY4" fmla="*/ 936308 h 2108200"/>
              <a:gd name="connsiteX5" fmla="*/ 1010444 w 4445793"/>
              <a:gd name="connsiteY5" fmla="*/ 1939789 h 2108200"/>
              <a:gd name="connsiteX6" fmla="*/ 842033 w 4445793"/>
              <a:gd name="connsiteY6" fmla="*/ 2108200 h 2108200"/>
              <a:gd name="connsiteX7" fmla="*/ 168411 w 4445793"/>
              <a:gd name="connsiteY7" fmla="*/ 2108200 h 2108200"/>
              <a:gd name="connsiteX8" fmla="*/ 0 w 4445793"/>
              <a:gd name="connsiteY8" fmla="*/ 1939789 h 2108200"/>
              <a:gd name="connsiteX9" fmla="*/ 0 w 4445793"/>
              <a:gd name="connsiteY9" fmla="*/ 168411 h 2108200"/>
              <a:gd name="connsiteX0" fmla="*/ 0 w 4468606"/>
              <a:gd name="connsiteY0" fmla="*/ 168411 h 2108200"/>
              <a:gd name="connsiteX1" fmla="*/ 168411 w 4468606"/>
              <a:gd name="connsiteY1" fmla="*/ 0 h 2108200"/>
              <a:gd name="connsiteX2" fmla="*/ 842033 w 4468606"/>
              <a:gd name="connsiteY2" fmla="*/ 0 h 2108200"/>
              <a:gd name="connsiteX3" fmla="*/ 1010444 w 4468606"/>
              <a:gd name="connsiteY3" fmla="*/ 168411 h 2108200"/>
              <a:gd name="connsiteX4" fmla="*/ 1016793 w 4468606"/>
              <a:gd name="connsiteY4" fmla="*/ 907733 h 2108200"/>
              <a:gd name="connsiteX5" fmla="*/ 4445793 w 4468606"/>
              <a:gd name="connsiteY5" fmla="*/ 936308 h 2108200"/>
              <a:gd name="connsiteX6" fmla="*/ 1010444 w 4468606"/>
              <a:gd name="connsiteY6" fmla="*/ 1939789 h 2108200"/>
              <a:gd name="connsiteX7" fmla="*/ 842033 w 4468606"/>
              <a:gd name="connsiteY7" fmla="*/ 2108200 h 2108200"/>
              <a:gd name="connsiteX8" fmla="*/ 168411 w 4468606"/>
              <a:gd name="connsiteY8" fmla="*/ 2108200 h 2108200"/>
              <a:gd name="connsiteX9" fmla="*/ 0 w 4468606"/>
              <a:gd name="connsiteY9" fmla="*/ 1939789 h 2108200"/>
              <a:gd name="connsiteX10" fmla="*/ 0 w 4468606"/>
              <a:gd name="connsiteY10" fmla="*/ 168411 h 2108200"/>
              <a:gd name="connsiteX0" fmla="*/ 0 w 4468606"/>
              <a:gd name="connsiteY0" fmla="*/ 168411 h 2108200"/>
              <a:gd name="connsiteX1" fmla="*/ 168411 w 4468606"/>
              <a:gd name="connsiteY1" fmla="*/ 0 h 2108200"/>
              <a:gd name="connsiteX2" fmla="*/ 842033 w 4468606"/>
              <a:gd name="connsiteY2" fmla="*/ 0 h 2108200"/>
              <a:gd name="connsiteX3" fmla="*/ 1010444 w 4468606"/>
              <a:gd name="connsiteY3" fmla="*/ 168411 h 2108200"/>
              <a:gd name="connsiteX4" fmla="*/ 1016793 w 4468606"/>
              <a:gd name="connsiteY4" fmla="*/ 907733 h 2108200"/>
              <a:gd name="connsiteX5" fmla="*/ 4445793 w 4468606"/>
              <a:gd name="connsiteY5" fmla="*/ 936308 h 2108200"/>
              <a:gd name="connsiteX6" fmla="*/ 1010444 w 4468606"/>
              <a:gd name="connsiteY6" fmla="*/ 1939789 h 2108200"/>
              <a:gd name="connsiteX7" fmla="*/ 842033 w 4468606"/>
              <a:gd name="connsiteY7" fmla="*/ 2108200 h 2108200"/>
              <a:gd name="connsiteX8" fmla="*/ 168411 w 4468606"/>
              <a:gd name="connsiteY8" fmla="*/ 2108200 h 2108200"/>
              <a:gd name="connsiteX9" fmla="*/ 0 w 4468606"/>
              <a:gd name="connsiteY9" fmla="*/ 1939789 h 2108200"/>
              <a:gd name="connsiteX10" fmla="*/ 0 w 4468606"/>
              <a:gd name="connsiteY10" fmla="*/ 168411 h 2108200"/>
              <a:gd name="connsiteX0" fmla="*/ 0 w 4468606"/>
              <a:gd name="connsiteY0" fmla="*/ 168411 h 2108200"/>
              <a:gd name="connsiteX1" fmla="*/ 168411 w 4468606"/>
              <a:gd name="connsiteY1" fmla="*/ 0 h 2108200"/>
              <a:gd name="connsiteX2" fmla="*/ 842033 w 4468606"/>
              <a:gd name="connsiteY2" fmla="*/ 0 h 2108200"/>
              <a:gd name="connsiteX3" fmla="*/ 1010444 w 4468606"/>
              <a:gd name="connsiteY3" fmla="*/ 168411 h 2108200"/>
              <a:gd name="connsiteX4" fmla="*/ 1016793 w 4468606"/>
              <a:gd name="connsiteY4" fmla="*/ 907733 h 2108200"/>
              <a:gd name="connsiteX5" fmla="*/ 4445793 w 4468606"/>
              <a:gd name="connsiteY5" fmla="*/ 936308 h 2108200"/>
              <a:gd name="connsiteX6" fmla="*/ 1010444 w 4468606"/>
              <a:gd name="connsiteY6" fmla="*/ 1939789 h 2108200"/>
              <a:gd name="connsiteX7" fmla="*/ 842033 w 4468606"/>
              <a:gd name="connsiteY7" fmla="*/ 2108200 h 2108200"/>
              <a:gd name="connsiteX8" fmla="*/ 168411 w 4468606"/>
              <a:gd name="connsiteY8" fmla="*/ 2108200 h 2108200"/>
              <a:gd name="connsiteX9" fmla="*/ 0 w 4468606"/>
              <a:gd name="connsiteY9" fmla="*/ 1939789 h 2108200"/>
              <a:gd name="connsiteX10" fmla="*/ 0 w 4468606"/>
              <a:gd name="connsiteY10" fmla="*/ 168411 h 2108200"/>
              <a:gd name="connsiteX0" fmla="*/ 0 w 4440223"/>
              <a:gd name="connsiteY0" fmla="*/ 168411 h 2108200"/>
              <a:gd name="connsiteX1" fmla="*/ 168411 w 4440223"/>
              <a:gd name="connsiteY1" fmla="*/ 0 h 2108200"/>
              <a:gd name="connsiteX2" fmla="*/ 842033 w 4440223"/>
              <a:gd name="connsiteY2" fmla="*/ 0 h 2108200"/>
              <a:gd name="connsiteX3" fmla="*/ 1010444 w 4440223"/>
              <a:gd name="connsiteY3" fmla="*/ 168411 h 2108200"/>
              <a:gd name="connsiteX4" fmla="*/ 1016793 w 4440223"/>
              <a:gd name="connsiteY4" fmla="*/ 907733 h 2108200"/>
              <a:gd name="connsiteX5" fmla="*/ 4417218 w 4440223"/>
              <a:gd name="connsiteY5" fmla="*/ 950596 h 2108200"/>
              <a:gd name="connsiteX6" fmla="*/ 1010444 w 4440223"/>
              <a:gd name="connsiteY6" fmla="*/ 1939789 h 2108200"/>
              <a:gd name="connsiteX7" fmla="*/ 842033 w 4440223"/>
              <a:gd name="connsiteY7" fmla="*/ 2108200 h 2108200"/>
              <a:gd name="connsiteX8" fmla="*/ 168411 w 4440223"/>
              <a:gd name="connsiteY8" fmla="*/ 2108200 h 2108200"/>
              <a:gd name="connsiteX9" fmla="*/ 0 w 4440223"/>
              <a:gd name="connsiteY9" fmla="*/ 1939789 h 2108200"/>
              <a:gd name="connsiteX10" fmla="*/ 0 w 4440223"/>
              <a:gd name="connsiteY10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10444 w 4856892"/>
              <a:gd name="connsiteY7" fmla="*/ 1939789 h 2108200"/>
              <a:gd name="connsiteX8" fmla="*/ 842033 w 4856892"/>
              <a:gd name="connsiteY8" fmla="*/ 2108200 h 2108200"/>
              <a:gd name="connsiteX9" fmla="*/ 168411 w 4856892"/>
              <a:gd name="connsiteY9" fmla="*/ 2108200 h 2108200"/>
              <a:gd name="connsiteX10" fmla="*/ 0 w 4856892"/>
              <a:gd name="connsiteY10" fmla="*/ 1939789 h 2108200"/>
              <a:gd name="connsiteX11" fmla="*/ 0 w 4856892"/>
              <a:gd name="connsiteY11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07267 w 4856892"/>
              <a:gd name="connsiteY7" fmla="*/ 1222058 h 2108200"/>
              <a:gd name="connsiteX8" fmla="*/ 1010444 w 4856892"/>
              <a:gd name="connsiteY8" fmla="*/ 1939789 h 2108200"/>
              <a:gd name="connsiteX9" fmla="*/ 842033 w 4856892"/>
              <a:gd name="connsiteY9" fmla="*/ 2108200 h 2108200"/>
              <a:gd name="connsiteX10" fmla="*/ 168411 w 4856892"/>
              <a:gd name="connsiteY10" fmla="*/ 2108200 h 2108200"/>
              <a:gd name="connsiteX11" fmla="*/ 0 w 4856892"/>
              <a:gd name="connsiteY11" fmla="*/ 1939789 h 2108200"/>
              <a:gd name="connsiteX12" fmla="*/ 0 w 4856892"/>
              <a:gd name="connsiteY12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07267 w 4856892"/>
              <a:gd name="connsiteY7" fmla="*/ 1222058 h 2108200"/>
              <a:gd name="connsiteX8" fmla="*/ 1010444 w 4856892"/>
              <a:gd name="connsiteY8" fmla="*/ 1939789 h 2108200"/>
              <a:gd name="connsiteX9" fmla="*/ 842033 w 4856892"/>
              <a:gd name="connsiteY9" fmla="*/ 2108200 h 2108200"/>
              <a:gd name="connsiteX10" fmla="*/ 168411 w 4856892"/>
              <a:gd name="connsiteY10" fmla="*/ 2108200 h 2108200"/>
              <a:gd name="connsiteX11" fmla="*/ 0 w 4856892"/>
              <a:gd name="connsiteY11" fmla="*/ 1939789 h 2108200"/>
              <a:gd name="connsiteX12" fmla="*/ 0 w 4856892"/>
              <a:gd name="connsiteY12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07267 w 4856892"/>
              <a:gd name="connsiteY7" fmla="*/ 1222058 h 2108200"/>
              <a:gd name="connsiteX8" fmla="*/ 1010444 w 4856892"/>
              <a:gd name="connsiteY8" fmla="*/ 1939789 h 2108200"/>
              <a:gd name="connsiteX9" fmla="*/ 842033 w 4856892"/>
              <a:gd name="connsiteY9" fmla="*/ 2108200 h 2108200"/>
              <a:gd name="connsiteX10" fmla="*/ 168411 w 4856892"/>
              <a:gd name="connsiteY10" fmla="*/ 2108200 h 2108200"/>
              <a:gd name="connsiteX11" fmla="*/ 0 w 4856892"/>
              <a:gd name="connsiteY11" fmla="*/ 1939789 h 2108200"/>
              <a:gd name="connsiteX12" fmla="*/ 0 w 4856892"/>
              <a:gd name="connsiteY12" fmla="*/ 168411 h 2108200"/>
              <a:gd name="connsiteX0" fmla="*/ 0 w 4862144"/>
              <a:gd name="connsiteY0" fmla="*/ 168411 h 2108200"/>
              <a:gd name="connsiteX1" fmla="*/ 168411 w 4862144"/>
              <a:gd name="connsiteY1" fmla="*/ 0 h 2108200"/>
              <a:gd name="connsiteX2" fmla="*/ 842033 w 4862144"/>
              <a:gd name="connsiteY2" fmla="*/ 0 h 2108200"/>
              <a:gd name="connsiteX3" fmla="*/ 1010444 w 4862144"/>
              <a:gd name="connsiteY3" fmla="*/ 168411 h 2108200"/>
              <a:gd name="connsiteX4" fmla="*/ 1016793 w 4862144"/>
              <a:gd name="connsiteY4" fmla="*/ 907733 h 2108200"/>
              <a:gd name="connsiteX5" fmla="*/ 4417218 w 4862144"/>
              <a:gd name="connsiteY5" fmla="*/ 950596 h 2108200"/>
              <a:gd name="connsiteX6" fmla="*/ 4479131 w 4862144"/>
              <a:gd name="connsiteY6" fmla="*/ 1212532 h 2108200"/>
              <a:gd name="connsiteX7" fmla="*/ 1007267 w 4862144"/>
              <a:gd name="connsiteY7" fmla="*/ 1222058 h 2108200"/>
              <a:gd name="connsiteX8" fmla="*/ 1010444 w 4862144"/>
              <a:gd name="connsiteY8" fmla="*/ 1939789 h 2108200"/>
              <a:gd name="connsiteX9" fmla="*/ 842033 w 4862144"/>
              <a:gd name="connsiteY9" fmla="*/ 2108200 h 2108200"/>
              <a:gd name="connsiteX10" fmla="*/ 168411 w 4862144"/>
              <a:gd name="connsiteY10" fmla="*/ 2108200 h 2108200"/>
              <a:gd name="connsiteX11" fmla="*/ 0 w 4862144"/>
              <a:gd name="connsiteY11" fmla="*/ 1939789 h 2108200"/>
              <a:gd name="connsiteX12" fmla="*/ 0 w 4862144"/>
              <a:gd name="connsiteY12" fmla="*/ 168411 h 2108200"/>
              <a:gd name="connsiteX0" fmla="*/ 0 w 4862144"/>
              <a:gd name="connsiteY0" fmla="*/ 168411 h 2108200"/>
              <a:gd name="connsiteX1" fmla="*/ 168411 w 4862144"/>
              <a:gd name="connsiteY1" fmla="*/ 0 h 2108200"/>
              <a:gd name="connsiteX2" fmla="*/ 842033 w 4862144"/>
              <a:gd name="connsiteY2" fmla="*/ 0 h 2108200"/>
              <a:gd name="connsiteX3" fmla="*/ 1010444 w 4862144"/>
              <a:gd name="connsiteY3" fmla="*/ 168411 h 2108200"/>
              <a:gd name="connsiteX4" fmla="*/ 1016793 w 4862144"/>
              <a:gd name="connsiteY4" fmla="*/ 907733 h 2108200"/>
              <a:gd name="connsiteX5" fmla="*/ 4417218 w 4862144"/>
              <a:gd name="connsiteY5" fmla="*/ 950596 h 2108200"/>
              <a:gd name="connsiteX6" fmla="*/ 4479131 w 4862144"/>
              <a:gd name="connsiteY6" fmla="*/ 1212532 h 2108200"/>
              <a:gd name="connsiteX7" fmla="*/ 1007267 w 4862144"/>
              <a:gd name="connsiteY7" fmla="*/ 1222058 h 2108200"/>
              <a:gd name="connsiteX8" fmla="*/ 1010444 w 4862144"/>
              <a:gd name="connsiteY8" fmla="*/ 1939789 h 2108200"/>
              <a:gd name="connsiteX9" fmla="*/ 842033 w 4862144"/>
              <a:gd name="connsiteY9" fmla="*/ 2108200 h 2108200"/>
              <a:gd name="connsiteX10" fmla="*/ 168411 w 4862144"/>
              <a:gd name="connsiteY10" fmla="*/ 2108200 h 2108200"/>
              <a:gd name="connsiteX11" fmla="*/ 0 w 4862144"/>
              <a:gd name="connsiteY11" fmla="*/ 1939789 h 2108200"/>
              <a:gd name="connsiteX12" fmla="*/ 0 w 4862144"/>
              <a:gd name="connsiteY12" fmla="*/ 168411 h 2108200"/>
              <a:gd name="connsiteX0" fmla="*/ 0 w 4631353"/>
              <a:gd name="connsiteY0" fmla="*/ 168411 h 2108200"/>
              <a:gd name="connsiteX1" fmla="*/ 168411 w 4631353"/>
              <a:gd name="connsiteY1" fmla="*/ 0 h 2108200"/>
              <a:gd name="connsiteX2" fmla="*/ 842033 w 4631353"/>
              <a:gd name="connsiteY2" fmla="*/ 0 h 2108200"/>
              <a:gd name="connsiteX3" fmla="*/ 1010444 w 4631353"/>
              <a:gd name="connsiteY3" fmla="*/ 168411 h 2108200"/>
              <a:gd name="connsiteX4" fmla="*/ 1016793 w 4631353"/>
              <a:gd name="connsiteY4" fmla="*/ 907733 h 2108200"/>
              <a:gd name="connsiteX5" fmla="*/ 4417218 w 4631353"/>
              <a:gd name="connsiteY5" fmla="*/ 950596 h 2108200"/>
              <a:gd name="connsiteX6" fmla="*/ 4479131 w 4631353"/>
              <a:gd name="connsiteY6" fmla="*/ 1212532 h 2108200"/>
              <a:gd name="connsiteX7" fmla="*/ 1007267 w 4631353"/>
              <a:gd name="connsiteY7" fmla="*/ 1222058 h 2108200"/>
              <a:gd name="connsiteX8" fmla="*/ 1010444 w 4631353"/>
              <a:gd name="connsiteY8" fmla="*/ 1939789 h 2108200"/>
              <a:gd name="connsiteX9" fmla="*/ 842033 w 4631353"/>
              <a:gd name="connsiteY9" fmla="*/ 2108200 h 2108200"/>
              <a:gd name="connsiteX10" fmla="*/ 168411 w 4631353"/>
              <a:gd name="connsiteY10" fmla="*/ 2108200 h 2108200"/>
              <a:gd name="connsiteX11" fmla="*/ 0 w 4631353"/>
              <a:gd name="connsiteY11" fmla="*/ 1939789 h 2108200"/>
              <a:gd name="connsiteX12" fmla="*/ 0 w 4631353"/>
              <a:gd name="connsiteY12" fmla="*/ 168411 h 2108200"/>
              <a:gd name="connsiteX0" fmla="*/ 0 w 4745480"/>
              <a:gd name="connsiteY0" fmla="*/ 168411 h 2108200"/>
              <a:gd name="connsiteX1" fmla="*/ 168411 w 4745480"/>
              <a:gd name="connsiteY1" fmla="*/ 0 h 2108200"/>
              <a:gd name="connsiteX2" fmla="*/ 842033 w 4745480"/>
              <a:gd name="connsiteY2" fmla="*/ 0 h 2108200"/>
              <a:gd name="connsiteX3" fmla="*/ 1010444 w 4745480"/>
              <a:gd name="connsiteY3" fmla="*/ 168411 h 2108200"/>
              <a:gd name="connsiteX4" fmla="*/ 1016793 w 4745480"/>
              <a:gd name="connsiteY4" fmla="*/ 907733 h 2108200"/>
              <a:gd name="connsiteX5" fmla="*/ 4417218 w 4745480"/>
              <a:gd name="connsiteY5" fmla="*/ 950596 h 2108200"/>
              <a:gd name="connsiteX6" fmla="*/ 4474368 w 4745480"/>
              <a:gd name="connsiteY6" fmla="*/ 1079183 h 2108200"/>
              <a:gd name="connsiteX7" fmla="*/ 4479131 w 4745480"/>
              <a:gd name="connsiteY7" fmla="*/ 1212532 h 2108200"/>
              <a:gd name="connsiteX8" fmla="*/ 1007267 w 4745480"/>
              <a:gd name="connsiteY8" fmla="*/ 1222058 h 2108200"/>
              <a:gd name="connsiteX9" fmla="*/ 1010444 w 4745480"/>
              <a:gd name="connsiteY9" fmla="*/ 1939789 h 2108200"/>
              <a:gd name="connsiteX10" fmla="*/ 842033 w 4745480"/>
              <a:gd name="connsiteY10" fmla="*/ 2108200 h 2108200"/>
              <a:gd name="connsiteX11" fmla="*/ 168411 w 4745480"/>
              <a:gd name="connsiteY11" fmla="*/ 2108200 h 2108200"/>
              <a:gd name="connsiteX12" fmla="*/ 0 w 4745480"/>
              <a:gd name="connsiteY12" fmla="*/ 1939789 h 2108200"/>
              <a:gd name="connsiteX13" fmla="*/ 0 w 4745480"/>
              <a:gd name="connsiteY13" fmla="*/ 168411 h 2108200"/>
              <a:gd name="connsiteX0" fmla="*/ 0 w 4718983"/>
              <a:gd name="connsiteY0" fmla="*/ 168411 h 2108200"/>
              <a:gd name="connsiteX1" fmla="*/ 168411 w 4718983"/>
              <a:gd name="connsiteY1" fmla="*/ 0 h 2108200"/>
              <a:gd name="connsiteX2" fmla="*/ 842033 w 4718983"/>
              <a:gd name="connsiteY2" fmla="*/ 0 h 2108200"/>
              <a:gd name="connsiteX3" fmla="*/ 1010444 w 4718983"/>
              <a:gd name="connsiteY3" fmla="*/ 168411 h 2108200"/>
              <a:gd name="connsiteX4" fmla="*/ 1016793 w 4718983"/>
              <a:gd name="connsiteY4" fmla="*/ 907733 h 2108200"/>
              <a:gd name="connsiteX5" fmla="*/ 4417218 w 4718983"/>
              <a:gd name="connsiteY5" fmla="*/ 950596 h 2108200"/>
              <a:gd name="connsiteX6" fmla="*/ 4474368 w 4718983"/>
              <a:gd name="connsiteY6" fmla="*/ 1079183 h 2108200"/>
              <a:gd name="connsiteX7" fmla="*/ 4479131 w 4718983"/>
              <a:gd name="connsiteY7" fmla="*/ 1212532 h 2108200"/>
              <a:gd name="connsiteX8" fmla="*/ 1007267 w 4718983"/>
              <a:gd name="connsiteY8" fmla="*/ 1222058 h 2108200"/>
              <a:gd name="connsiteX9" fmla="*/ 1010444 w 4718983"/>
              <a:gd name="connsiteY9" fmla="*/ 1939789 h 2108200"/>
              <a:gd name="connsiteX10" fmla="*/ 842033 w 4718983"/>
              <a:gd name="connsiteY10" fmla="*/ 2108200 h 2108200"/>
              <a:gd name="connsiteX11" fmla="*/ 168411 w 4718983"/>
              <a:gd name="connsiteY11" fmla="*/ 2108200 h 2108200"/>
              <a:gd name="connsiteX12" fmla="*/ 0 w 4718983"/>
              <a:gd name="connsiteY12" fmla="*/ 1939789 h 2108200"/>
              <a:gd name="connsiteX13" fmla="*/ 0 w 4718983"/>
              <a:gd name="connsiteY13" fmla="*/ 168411 h 2108200"/>
              <a:gd name="connsiteX0" fmla="*/ 0 w 4694964"/>
              <a:gd name="connsiteY0" fmla="*/ 168411 h 2108200"/>
              <a:gd name="connsiteX1" fmla="*/ 168411 w 4694964"/>
              <a:gd name="connsiteY1" fmla="*/ 0 h 2108200"/>
              <a:gd name="connsiteX2" fmla="*/ 842033 w 4694964"/>
              <a:gd name="connsiteY2" fmla="*/ 0 h 2108200"/>
              <a:gd name="connsiteX3" fmla="*/ 1010444 w 4694964"/>
              <a:gd name="connsiteY3" fmla="*/ 168411 h 2108200"/>
              <a:gd name="connsiteX4" fmla="*/ 1016793 w 4694964"/>
              <a:gd name="connsiteY4" fmla="*/ 907733 h 2108200"/>
              <a:gd name="connsiteX5" fmla="*/ 4417218 w 4694964"/>
              <a:gd name="connsiteY5" fmla="*/ 950596 h 2108200"/>
              <a:gd name="connsiteX6" fmla="*/ 4474368 w 4694964"/>
              <a:gd name="connsiteY6" fmla="*/ 1079183 h 2108200"/>
              <a:gd name="connsiteX7" fmla="*/ 4479131 w 4694964"/>
              <a:gd name="connsiteY7" fmla="*/ 1212532 h 2108200"/>
              <a:gd name="connsiteX8" fmla="*/ 1007267 w 4694964"/>
              <a:gd name="connsiteY8" fmla="*/ 1222058 h 2108200"/>
              <a:gd name="connsiteX9" fmla="*/ 1010444 w 4694964"/>
              <a:gd name="connsiteY9" fmla="*/ 1939789 h 2108200"/>
              <a:gd name="connsiteX10" fmla="*/ 842033 w 4694964"/>
              <a:gd name="connsiteY10" fmla="*/ 2108200 h 2108200"/>
              <a:gd name="connsiteX11" fmla="*/ 168411 w 4694964"/>
              <a:gd name="connsiteY11" fmla="*/ 2108200 h 2108200"/>
              <a:gd name="connsiteX12" fmla="*/ 0 w 4694964"/>
              <a:gd name="connsiteY12" fmla="*/ 1939789 h 2108200"/>
              <a:gd name="connsiteX13" fmla="*/ 0 w 4694964"/>
              <a:gd name="connsiteY13" fmla="*/ 168411 h 2108200"/>
              <a:gd name="connsiteX0" fmla="*/ 0 w 4726085"/>
              <a:gd name="connsiteY0" fmla="*/ 168411 h 2108200"/>
              <a:gd name="connsiteX1" fmla="*/ 168411 w 4726085"/>
              <a:gd name="connsiteY1" fmla="*/ 0 h 2108200"/>
              <a:gd name="connsiteX2" fmla="*/ 842033 w 4726085"/>
              <a:gd name="connsiteY2" fmla="*/ 0 h 2108200"/>
              <a:gd name="connsiteX3" fmla="*/ 1010444 w 4726085"/>
              <a:gd name="connsiteY3" fmla="*/ 168411 h 2108200"/>
              <a:gd name="connsiteX4" fmla="*/ 1016793 w 4726085"/>
              <a:gd name="connsiteY4" fmla="*/ 907733 h 2108200"/>
              <a:gd name="connsiteX5" fmla="*/ 4460081 w 4726085"/>
              <a:gd name="connsiteY5" fmla="*/ 931546 h 2108200"/>
              <a:gd name="connsiteX6" fmla="*/ 4474368 w 4726085"/>
              <a:gd name="connsiteY6" fmla="*/ 1079183 h 2108200"/>
              <a:gd name="connsiteX7" fmla="*/ 4479131 w 4726085"/>
              <a:gd name="connsiteY7" fmla="*/ 1212532 h 2108200"/>
              <a:gd name="connsiteX8" fmla="*/ 1007267 w 4726085"/>
              <a:gd name="connsiteY8" fmla="*/ 1222058 h 2108200"/>
              <a:gd name="connsiteX9" fmla="*/ 1010444 w 4726085"/>
              <a:gd name="connsiteY9" fmla="*/ 1939789 h 2108200"/>
              <a:gd name="connsiteX10" fmla="*/ 842033 w 4726085"/>
              <a:gd name="connsiteY10" fmla="*/ 2108200 h 2108200"/>
              <a:gd name="connsiteX11" fmla="*/ 168411 w 4726085"/>
              <a:gd name="connsiteY11" fmla="*/ 2108200 h 2108200"/>
              <a:gd name="connsiteX12" fmla="*/ 0 w 4726085"/>
              <a:gd name="connsiteY12" fmla="*/ 1939789 h 2108200"/>
              <a:gd name="connsiteX13" fmla="*/ 0 w 4726085"/>
              <a:gd name="connsiteY13" fmla="*/ 168411 h 2108200"/>
              <a:gd name="connsiteX0" fmla="*/ 0 w 4544077"/>
              <a:gd name="connsiteY0" fmla="*/ 168411 h 2108200"/>
              <a:gd name="connsiteX1" fmla="*/ 168411 w 4544077"/>
              <a:gd name="connsiteY1" fmla="*/ 0 h 2108200"/>
              <a:gd name="connsiteX2" fmla="*/ 842033 w 4544077"/>
              <a:gd name="connsiteY2" fmla="*/ 0 h 2108200"/>
              <a:gd name="connsiteX3" fmla="*/ 1010444 w 4544077"/>
              <a:gd name="connsiteY3" fmla="*/ 168411 h 2108200"/>
              <a:gd name="connsiteX4" fmla="*/ 1016793 w 4544077"/>
              <a:gd name="connsiteY4" fmla="*/ 907733 h 2108200"/>
              <a:gd name="connsiteX5" fmla="*/ 4460081 w 4544077"/>
              <a:gd name="connsiteY5" fmla="*/ 931546 h 2108200"/>
              <a:gd name="connsiteX6" fmla="*/ 4474368 w 4544077"/>
              <a:gd name="connsiteY6" fmla="*/ 1079183 h 2108200"/>
              <a:gd name="connsiteX7" fmla="*/ 4479131 w 4544077"/>
              <a:gd name="connsiteY7" fmla="*/ 1212532 h 2108200"/>
              <a:gd name="connsiteX8" fmla="*/ 1007267 w 4544077"/>
              <a:gd name="connsiteY8" fmla="*/ 1222058 h 2108200"/>
              <a:gd name="connsiteX9" fmla="*/ 1010444 w 4544077"/>
              <a:gd name="connsiteY9" fmla="*/ 1939789 h 2108200"/>
              <a:gd name="connsiteX10" fmla="*/ 842033 w 4544077"/>
              <a:gd name="connsiteY10" fmla="*/ 2108200 h 2108200"/>
              <a:gd name="connsiteX11" fmla="*/ 168411 w 4544077"/>
              <a:gd name="connsiteY11" fmla="*/ 2108200 h 2108200"/>
              <a:gd name="connsiteX12" fmla="*/ 0 w 4544077"/>
              <a:gd name="connsiteY12" fmla="*/ 1939789 h 2108200"/>
              <a:gd name="connsiteX13" fmla="*/ 0 w 4544077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688306 w 4532903"/>
              <a:gd name="connsiteY5" fmla="*/ 969645 h 2108200"/>
              <a:gd name="connsiteX6" fmla="*/ 4460081 w 4532903"/>
              <a:gd name="connsiteY6" fmla="*/ 931546 h 2108200"/>
              <a:gd name="connsiteX7" fmla="*/ 4474368 w 4532903"/>
              <a:gd name="connsiteY7" fmla="*/ 1079183 h 2108200"/>
              <a:gd name="connsiteX8" fmla="*/ 4479131 w 4532903"/>
              <a:gd name="connsiteY8" fmla="*/ 1212532 h 2108200"/>
              <a:gd name="connsiteX9" fmla="*/ 1007267 w 4532903"/>
              <a:gd name="connsiteY9" fmla="*/ 1222058 h 2108200"/>
              <a:gd name="connsiteX10" fmla="*/ 1010444 w 4532903"/>
              <a:gd name="connsiteY10" fmla="*/ 1939789 h 2108200"/>
              <a:gd name="connsiteX11" fmla="*/ 842033 w 4532903"/>
              <a:gd name="connsiteY11" fmla="*/ 2108200 h 2108200"/>
              <a:gd name="connsiteX12" fmla="*/ 168411 w 4532903"/>
              <a:gd name="connsiteY12" fmla="*/ 2108200 h 2108200"/>
              <a:gd name="connsiteX13" fmla="*/ 0 w 4532903"/>
              <a:gd name="connsiteY13" fmla="*/ 1939789 h 2108200"/>
              <a:gd name="connsiteX14" fmla="*/ 0 w 4532903"/>
              <a:gd name="connsiteY14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688306 w 4532903"/>
              <a:gd name="connsiteY6" fmla="*/ 969645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4460081 w 4532903"/>
              <a:gd name="connsiteY8" fmla="*/ 931546 h 2108200"/>
              <a:gd name="connsiteX9" fmla="*/ 4474368 w 4532903"/>
              <a:gd name="connsiteY9" fmla="*/ 1079183 h 2108200"/>
              <a:gd name="connsiteX10" fmla="*/ 4479131 w 4532903"/>
              <a:gd name="connsiteY10" fmla="*/ 1212532 h 2108200"/>
              <a:gd name="connsiteX11" fmla="*/ 1007267 w 4532903"/>
              <a:gd name="connsiteY11" fmla="*/ 1222058 h 2108200"/>
              <a:gd name="connsiteX12" fmla="*/ 1010444 w 4532903"/>
              <a:gd name="connsiteY12" fmla="*/ 1939789 h 2108200"/>
              <a:gd name="connsiteX13" fmla="*/ 842033 w 4532903"/>
              <a:gd name="connsiteY13" fmla="*/ 2108200 h 2108200"/>
              <a:gd name="connsiteX14" fmla="*/ 168411 w 4532903"/>
              <a:gd name="connsiteY14" fmla="*/ 2108200 h 2108200"/>
              <a:gd name="connsiteX15" fmla="*/ 0 w 4532903"/>
              <a:gd name="connsiteY15" fmla="*/ 1939789 h 2108200"/>
              <a:gd name="connsiteX16" fmla="*/ 0 w 4532903"/>
              <a:gd name="connsiteY16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1007267 w 4532903"/>
              <a:gd name="connsiteY12" fmla="*/ 1222058 h 2108200"/>
              <a:gd name="connsiteX13" fmla="*/ 1010444 w 4532903"/>
              <a:gd name="connsiteY13" fmla="*/ 1939789 h 2108200"/>
              <a:gd name="connsiteX14" fmla="*/ 842033 w 4532903"/>
              <a:gd name="connsiteY14" fmla="*/ 2108200 h 2108200"/>
              <a:gd name="connsiteX15" fmla="*/ 168411 w 4532903"/>
              <a:gd name="connsiteY15" fmla="*/ 2108200 h 2108200"/>
              <a:gd name="connsiteX16" fmla="*/ 0 w 4532903"/>
              <a:gd name="connsiteY16" fmla="*/ 1939789 h 2108200"/>
              <a:gd name="connsiteX17" fmla="*/ 0 w 4532903"/>
              <a:gd name="connsiteY17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21868 w 4532903"/>
              <a:gd name="connsiteY12" fmla="*/ 1264920 h 2108200"/>
              <a:gd name="connsiteX13" fmla="*/ 1007267 w 4532903"/>
              <a:gd name="connsiteY13" fmla="*/ 1222058 h 2108200"/>
              <a:gd name="connsiteX14" fmla="*/ 1010444 w 4532903"/>
              <a:gd name="connsiteY14" fmla="*/ 1939789 h 2108200"/>
              <a:gd name="connsiteX15" fmla="*/ 842033 w 4532903"/>
              <a:gd name="connsiteY15" fmla="*/ 2108200 h 2108200"/>
              <a:gd name="connsiteX16" fmla="*/ 168411 w 4532903"/>
              <a:gd name="connsiteY16" fmla="*/ 2108200 h 2108200"/>
              <a:gd name="connsiteX17" fmla="*/ 0 w 4532903"/>
              <a:gd name="connsiteY17" fmla="*/ 1939789 h 2108200"/>
              <a:gd name="connsiteX18" fmla="*/ 0 w 4532903"/>
              <a:gd name="connsiteY18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07267 w 4532903"/>
              <a:gd name="connsiteY15" fmla="*/ 1222058 h 2108200"/>
              <a:gd name="connsiteX16" fmla="*/ 1010444 w 4532903"/>
              <a:gd name="connsiteY16" fmla="*/ 1939789 h 2108200"/>
              <a:gd name="connsiteX17" fmla="*/ 842033 w 4532903"/>
              <a:gd name="connsiteY17" fmla="*/ 2108200 h 2108200"/>
              <a:gd name="connsiteX18" fmla="*/ 168411 w 4532903"/>
              <a:gd name="connsiteY18" fmla="*/ 2108200 h 2108200"/>
              <a:gd name="connsiteX19" fmla="*/ 0 w 4532903"/>
              <a:gd name="connsiteY19" fmla="*/ 1939789 h 2108200"/>
              <a:gd name="connsiteX20" fmla="*/ 0 w 4532903"/>
              <a:gd name="connsiteY20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8824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0297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0297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02970 h 2108200"/>
              <a:gd name="connsiteX9" fmla="*/ 4464843 w 4532903"/>
              <a:gd name="connsiteY9" fmla="*/ 926783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3540918 w 4532903"/>
              <a:gd name="connsiteY8" fmla="*/ 850583 h 2108200"/>
              <a:gd name="connsiteX9" fmla="*/ 3598068 w 4532903"/>
              <a:gd name="connsiteY9" fmla="*/ 902970 h 2108200"/>
              <a:gd name="connsiteX10" fmla="*/ 4464843 w 4532903"/>
              <a:gd name="connsiteY10" fmla="*/ 926783 h 2108200"/>
              <a:gd name="connsiteX11" fmla="*/ 4474368 w 4532903"/>
              <a:gd name="connsiteY11" fmla="*/ 1079183 h 2108200"/>
              <a:gd name="connsiteX12" fmla="*/ 4479131 w 4532903"/>
              <a:gd name="connsiteY12" fmla="*/ 1212532 h 2108200"/>
              <a:gd name="connsiteX13" fmla="*/ 3574255 w 4532903"/>
              <a:gd name="connsiteY13" fmla="*/ 1217295 h 2108200"/>
              <a:gd name="connsiteX14" fmla="*/ 3531393 w 4532903"/>
              <a:gd name="connsiteY14" fmla="*/ 1250633 h 2108200"/>
              <a:gd name="connsiteX15" fmla="*/ 1169193 w 4532903"/>
              <a:gd name="connsiteY15" fmla="*/ 1260157 h 2108200"/>
              <a:gd name="connsiteX16" fmla="*/ 1092993 w 4532903"/>
              <a:gd name="connsiteY16" fmla="*/ 1212533 h 2108200"/>
              <a:gd name="connsiteX17" fmla="*/ 1007267 w 4532903"/>
              <a:gd name="connsiteY17" fmla="*/ 1222058 h 2108200"/>
              <a:gd name="connsiteX18" fmla="*/ 1010444 w 4532903"/>
              <a:gd name="connsiteY18" fmla="*/ 1939789 h 2108200"/>
              <a:gd name="connsiteX19" fmla="*/ 842033 w 4532903"/>
              <a:gd name="connsiteY19" fmla="*/ 2108200 h 2108200"/>
              <a:gd name="connsiteX20" fmla="*/ 168411 w 4532903"/>
              <a:gd name="connsiteY20" fmla="*/ 2108200 h 2108200"/>
              <a:gd name="connsiteX21" fmla="*/ 0 w 4532903"/>
              <a:gd name="connsiteY21" fmla="*/ 1939789 h 2108200"/>
              <a:gd name="connsiteX22" fmla="*/ 0 w 4532903"/>
              <a:gd name="connsiteY22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3540918 w 4532903"/>
              <a:gd name="connsiteY9" fmla="*/ 850583 h 2108200"/>
              <a:gd name="connsiteX10" fmla="*/ 3598068 w 4532903"/>
              <a:gd name="connsiteY10" fmla="*/ 902970 h 2108200"/>
              <a:gd name="connsiteX11" fmla="*/ 4464843 w 4532903"/>
              <a:gd name="connsiteY11" fmla="*/ 926783 h 2108200"/>
              <a:gd name="connsiteX12" fmla="*/ 4474368 w 4532903"/>
              <a:gd name="connsiteY12" fmla="*/ 1079183 h 2108200"/>
              <a:gd name="connsiteX13" fmla="*/ 4479131 w 4532903"/>
              <a:gd name="connsiteY13" fmla="*/ 1212532 h 2108200"/>
              <a:gd name="connsiteX14" fmla="*/ 3574255 w 4532903"/>
              <a:gd name="connsiteY14" fmla="*/ 1217295 h 2108200"/>
              <a:gd name="connsiteX15" fmla="*/ 3531393 w 4532903"/>
              <a:gd name="connsiteY15" fmla="*/ 1250633 h 2108200"/>
              <a:gd name="connsiteX16" fmla="*/ 1169193 w 4532903"/>
              <a:gd name="connsiteY16" fmla="*/ 1260157 h 2108200"/>
              <a:gd name="connsiteX17" fmla="*/ 1092993 w 4532903"/>
              <a:gd name="connsiteY17" fmla="*/ 1212533 h 2108200"/>
              <a:gd name="connsiteX18" fmla="*/ 1007267 w 4532903"/>
              <a:gd name="connsiteY18" fmla="*/ 1222058 h 2108200"/>
              <a:gd name="connsiteX19" fmla="*/ 1010444 w 4532903"/>
              <a:gd name="connsiteY19" fmla="*/ 1939789 h 2108200"/>
              <a:gd name="connsiteX20" fmla="*/ 842033 w 4532903"/>
              <a:gd name="connsiteY20" fmla="*/ 2108200 h 2108200"/>
              <a:gd name="connsiteX21" fmla="*/ 168411 w 4532903"/>
              <a:gd name="connsiteY21" fmla="*/ 2108200 h 2108200"/>
              <a:gd name="connsiteX22" fmla="*/ 0 w 4532903"/>
              <a:gd name="connsiteY22" fmla="*/ 1939789 h 2108200"/>
              <a:gd name="connsiteX23" fmla="*/ 0 w 4532903"/>
              <a:gd name="connsiteY2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547262 w 4532903"/>
              <a:gd name="connsiteY9" fmla="*/ 845821 h 2108200"/>
              <a:gd name="connsiteX10" fmla="*/ 3540918 w 4532903"/>
              <a:gd name="connsiteY10" fmla="*/ 850583 h 2108200"/>
              <a:gd name="connsiteX11" fmla="*/ 3598068 w 4532903"/>
              <a:gd name="connsiteY11" fmla="*/ 902970 h 2108200"/>
              <a:gd name="connsiteX12" fmla="*/ 4464843 w 4532903"/>
              <a:gd name="connsiteY12" fmla="*/ 926783 h 2108200"/>
              <a:gd name="connsiteX13" fmla="*/ 4474368 w 4532903"/>
              <a:gd name="connsiteY13" fmla="*/ 1079183 h 2108200"/>
              <a:gd name="connsiteX14" fmla="*/ 4479131 w 4532903"/>
              <a:gd name="connsiteY14" fmla="*/ 1212532 h 2108200"/>
              <a:gd name="connsiteX15" fmla="*/ 3574255 w 4532903"/>
              <a:gd name="connsiteY15" fmla="*/ 1217295 h 2108200"/>
              <a:gd name="connsiteX16" fmla="*/ 3531393 w 4532903"/>
              <a:gd name="connsiteY16" fmla="*/ 1250633 h 2108200"/>
              <a:gd name="connsiteX17" fmla="*/ 1169193 w 4532903"/>
              <a:gd name="connsiteY17" fmla="*/ 1260157 h 2108200"/>
              <a:gd name="connsiteX18" fmla="*/ 1092993 w 4532903"/>
              <a:gd name="connsiteY18" fmla="*/ 1212533 h 2108200"/>
              <a:gd name="connsiteX19" fmla="*/ 1007267 w 4532903"/>
              <a:gd name="connsiteY19" fmla="*/ 1222058 h 2108200"/>
              <a:gd name="connsiteX20" fmla="*/ 1010444 w 4532903"/>
              <a:gd name="connsiteY20" fmla="*/ 1939789 h 2108200"/>
              <a:gd name="connsiteX21" fmla="*/ 842033 w 4532903"/>
              <a:gd name="connsiteY21" fmla="*/ 2108200 h 2108200"/>
              <a:gd name="connsiteX22" fmla="*/ 168411 w 4532903"/>
              <a:gd name="connsiteY22" fmla="*/ 2108200 h 2108200"/>
              <a:gd name="connsiteX23" fmla="*/ 0 w 4532903"/>
              <a:gd name="connsiteY23" fmla="*/ 1939789 h 2108200"/>
              <a:gd name="connsiteX24" fmla="*/ 0 w 4532903"/>
              <a:gd name="connsiteY24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1169193 w 4532903"/>
              <a:gd name="connsiteY18" fmla="*/ 1260157 h 2108200"/>
              <a:gd name="connsiteX19" fmla="*/ 1092993 w 4532903"/>
              <a:gd name="connsiteY19" fmla="*/ 1212533 h 2108200"/>
              <a:gd name="connsiteX20" fmla="*/ 1007267 w 4532903"/>
              <a:gd name="connsiteY20" fmla="*/ 1222058 h 2108200"/>
              <a:gd name="connsiteX21" fmla="*/ 1010444 w 4532903"/>
              <a:gd name="connsiteY21" fmla="*/ 1939789 h 2108200"/>
              <a:gd name="connsiteX22" fmla="*/ 842033 w 4532903"/>
              <a:gd name="connsiteY22" fmla="*/ 2108200 h 2108200"/>
              <a:gd name="connsiteX23" fmla="*/ 168411 w 4532903"/>
              <a:gd name="connsiteY23" fmla="*/ 2108200 h 2108200"/>
              <a:gd name="connsiteX24" fmla="*/ 0 w 4532903"/>
              <a:gd name="connsiteY24" fmla="*/ 1939789 h 2108200"/>
              <a:gd name="connsiteX25" fmla="*/ 0 w 4532903"/>
              <a:gd name="connsiteY2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1169193 w 4532903"/>
              <a:gd name="connsiteY18" fmla="*/ 1260157 h 2108200"/>
              <a:gd name="connsiteX19" fmla="*/ 1092993 w 4532903"/>
              <a:gd name="connsiteY19" fmla="*/ 1212533 h 2108200"/>
              <a:gd name="connsiteX20" fmla="*/ 1007267 w 4532903"/>
              <a:gd name="connsiteY20" fmla="*/ 1222058 h 2108200"/>
              <a:gd name="connsiteX21" fmla="*/ 1010444 w 4532903"/>
              <a:gd name="connsiteY21" fmla="*/ 1939789 h 2108200"/>
              <a:gd name="connsiteX22" fmla="*/ 842033 w 4532903"/>
              <a:gd name="connsiteY22" fmla="*/ 2108200 h 2108200"/>
              <a:gd name="connsiteX23" fmla="*/ 168411 w 4532903"/>
              <a:gd name="connsiteY23" fmla="*/ 2108200 h 2108200"/>
              <a:gd name="connsiteX24" fmla="*/ 0 w 4532903"/>
              <a:gd name="connsiteY24" fmla="*/ 1939789 h 2108200"/>
              <a:gd name="connsiteX25" fmla="*/ 0 w 4532903"/>
              <a:gd name="connsiteY2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1169193 w 4532903"/>
              <a:gd name="connsiteY18" fmla="*/ 1260157 h 2108200"/>
              <a:gd name="connsiteX19" fmla="*/ 1092993 w 4532903"/>
              <a:gd name="connsiteY19" fmla="*/ 1212533 h 2108200"/>
              <a:gd name="connsiteX20" fmla="*/ 1007267 w 4532903"/>
              <a:gd name="connsiteY20" fmla="*/ 1222058 h 2108200"/>
              <a:gd name="connsiteX21" fmla="*/ 1010444 w 4532903"/>
              <a:gd name="connsiteY21" fmla="*/ 1939789 h 2108200"/>
              <a:gd name="connsiteX22" fmla="*/ 842033 w 4532903"/>
              <a:gd name="connsiteY22" fmla="*/ 2108200 h 2108200"/>
              <a:gd name="connsiteX23" fmla="*/ 168411 w 4532903"/>
              <a:gd name="connsiteY23" fmla="*/ 2108200 h 2108200"/>
              <a:gd name="connsiteX24" fmla="*/ 0 w 4532903"/>
              <a:gd name="connsiteY24" fmla="*/ 1939789 h 2108200"/>
              <a:gd name="connsiteX25" fmla="*/ 0 w 4532903"/>
              <a:gd name="connsiteY2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1169193 w 4532903"/>
              <a:gd name="connsiteY18" fmla="*/ 1260157 h 2108200"/>
              <a:gd name="connsiteX19" fmla="*/ 1092993 w 4532903"/>
              <a:gd name="connsiteY19" fmla="*/ 1212533 h 2108200"/>
              <a:gd name="connsiteX20" fmla="*/ 1007267 w 4532903"/>
              <a:gd name="connsiteY20" fmla="*/ 1222058 h 2108200"/>
              <a:gd name="connsiteX21" fmla="*/ 1010444 w 4532903"/>
              <a:gd name="connsiteY21" fmla="*/ 1939789 h 2108200"/>
              <a:gd name="connsiteX22" fmla="*/ 842033 w 4532903"/>
              <a:gd name="connsiteY22" fmla="*/ 2108200 h 2108200"/>
              <a:gd name="connsiteX23" fmla="*/ 168411 w 4532903"/>
              <a:gd name="connsiteY23" fmla="*/ 2108200 h 2108200"/>
              <a:gd name="connsiteX24" fmla="*/ 0 w 4532903"/>
              <a:gd name="connsiteY24" fmla="*/ 1939789 h 2108200"/>
              <a:gd name="connsiteX25" fmla="*/ 0 w 4532903"/>
              <a:gd name="connsiteY2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1169193 w 4532903"/>
              <a:gd name="connsiteY18" fmla="*/ 1260157 h 2108200"/>
              <a:gd name="connsiteX19" fmla="*/ 1092993 w 4532903"/>
              <a:gd name="connsiteY19" fmla="*/ 1212533 h 2108200"/>
              <a:gd name="connsiteX20" fmla="*/ 1007267 w 4532903"/>
              <a:gd name="connsiteY20" fmla="*/ 1222058 h 2108200"/>
              <a:gd name="connsiteX21" fmla="*/ 1010444 w 4532903"/>
              <a:gd name="connsiteY21" fmla="*/ 1939789 h 2108200"/>
              <a:gd name="connsiteX22" fmla="*/ 842033 w 4532903"/>
              <a:gd name="connsiteY22" fmla="*/ 2108200 h 2108200"/>
              <a:gd name="connsiteX23" fmla="*/ 168411 w 4532903"/>
              <a:gd name="connsiteY23" fmla="*/ 2108200 h 2108200"/>
              <a:gd name="connsiteX24" fmla="*/ 0 w 4532903"/>
              <a:gd name="connsiteY24" fmla="*/ 1939789 h 2108200"/>
              <a:gd name="connsiteX25" fmla="*/ 0 w 4532903"/>
              <a:gd name="connsiteY2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1169193 w 4532903"/>
              <a:gd name="connsiteY18" fmla="*/ 1260157 h 2108200"/>
              <a:gd name="connsiteX19" fmla="*/ 1092993 w 4532903"/>
              <a:gd name="connsiteY19" fmla="*/ 1212533 h 2108200"/>
              <a:gd name="connsiteX20" fmla="*/ 1007267 w 4532903"/>
              <a:gd name="connsiteY20" fmla="*/ 1222058 h 2108200"/>
              <a:gd name="connsiteX21" fmla="*/ 1010444 w 4532903"/>
              <a:gd name="connsiteY21" fmla="*/ 1939789 h 2108200"/>
              <a:gd name="connsiteX22" fmla="*/ 842033 w 4532903"/>
              <a:gd name="connsiteY22" fmla="*/ 2108200 h 2108200"/>
              <a:gd name="connsiteX23" fmla="*/ 168411 w 4532903"/>
              <a:gd name="connsiteY23" fmla="*/ 2108200 h 2108200"/>
              <a:gd name="connsiteX24" fmla="*/ 0 w 4532903"/>
              <a:gd name="connsiteY24" fmla="*/ 1939789 h 2108200"/>
              <a:gd name="connsiteX25" fmla="*/ 0 w 4532903"/>
              <a:gd name="connsiteY2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1923374 w 4532903"/>
              <a:gd name="connsiteY18" fmla="*/ 1262540 h 2108200"/>
              <a:gd name="connsiteX19" fmla="*/ 1169193 w 4532903"/>
              <a:gd name="connsiteY19" fmla="*/ 1260157 h 2108200"/>
              <a:gd name="connsiteX20" fmla="*/ 1092993 w 4532903"/>
              <a:gd name="connsiteY20" fmla="*/ 1212533 h 2108200"/>
              <a:gd name="connsiteX21" fmla="*/ 1007267 w 4532903"/>
              <a:gd name="connsiteY21" fmla="*/ 1222058 h 2108200"/>
              <a:gd name="connsiteX22" fmla="*/ 1010444 w 4532903"/>
              <a:gd name="connsiteY22" fmla="*/ 1939789 h 2108200"/>
              <a:gd name="connsiteX23" fmla="*/ 842033 w 4532903"/>
              <a:gd name="connsiteY23" fmla="*/ 2108200 h 2108200"/>
              <a:gd name="connsiteX24" fmla="*/ 168411 w 4532903"/>
              <a:gd name="connsiteY24" fmla="*/ 2108200 h 2108200"/>
              <a:gd name="connsiteX25" fmla="*/ 0 w 4532903"/>
              <a:gd name="connsiteY25" fmla="*/ 1939789 h 2108200"/>
              <a:gd name="connsiteX26" fmla="*/ 0 w 4532903"/>
              <a:gd name="connsiteY26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2073393 w 4532903"/>
              <a:gd name="connsiteY18" fmla="*/ 1203009 h 2108200"/>
              <a:gd name="connsiteX19" fmla="*/ 1923374 w 4532903"/>
              <a:gd name="connsiteY19" fmla="*/ 1262540 h 2108200"/>
              <a:gd name="connsiteX20" fmla="*/ 1169193 w 4532903"/>
              <a:gd name="connsiteY20" fmla="*/ 1260157 h 2108200"/>
              <a:gd name="connsiteX21" fmla="*/ 1092993 w 4532903"/>
              <a:gd name="connsiteY21" fmla="*/ 1212533 h 2108200"/>
              <a:gd name="connsiteX22" fmla="*/ 1007267 w 4532903"/>
              <a:gd name="connsiteY22" fmla="*/ 1222058 h 2108200"/>
              <a:gd name="connsiteX23" fmla="*/ 1010444 w 4532903"/>
              <a:gd name="connsiteY23" fmla="*/ 1939789 h 2108200"/>
              <a:gd name="connsiteX24" fmla="*/ 842033 w 4532903"/>
              <a:gd name="connsiteY24" fmla="*/ 2108200 h 2108200"/>
              <a:gd name="connsiteX25" fmla="*/ 168411 w 4532903"/>
              <a:gd name="connsiteY25" fmla="*/ 2108200 h 2108200"/>
              <a:gd name="connsiteX26" fmla="*/ 0 w 4532903"/>
              <a:gd name="connsiteY26" fmla="*/ 1939789 h 2108200"/>
              <a:gd name="connsiteX27" fmla="*/ 0 w 4532903"/>
              <a:gd name="connsiteY27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2321043 w 4532903"/>
              <a:gd name="connsiteY18" fmla="*/ 1200627 h 2108200"/>
              <a:gd name="connsiteX19" fmla="*/ 2073393 w 4532903"/>
              <a:gd name="connsiteY19" fmla="*/ 1203009 h 2108200"/>
              <a:gd name="connsiteX20" fmla="*/ 1923374 w 4532903"/>
              <a:gd name="connsiteY20" fmla="*/ 1262540 h 2108200"/>
              <a:gd name="connsiteX21" fmla="*/ 1169193 w 4532903"/>
              <a:gd name="connsiteY21" fmla="*/ 1260157 h 2108200"/>
              <a:gd name="connsiteX22" fmla="*/ 1092993 w 4532903"/>
              <a:gd name="connsiteY22" fmla="*/ 1212533 h 2108200"/>
              <a:gd name="connsiteX23" fmla="*/ 1007267 w 4532903"/>
              <a:gd name="connsiteY23" fmla="*/ 1222058 h 2108200"/>
              <a:gd name="connsiteX24" fmla="*/ 1010444 w 4532903"/>
              <a:gd name="connsiteY24" fmla="*/ 1939789 h 2108200"/>
              <a:gd name="connsiteX25" fmla="*/ 842033 w 4532903"/>
              <a:gd name="connsiteY25" fmla="*/ 2108200 h 2108200"/>
              <a:gd name="connsiteX26" fmla="*/ 168411 w 4532903"/>
              <a:gd name="connsiteY26" fmla="*/ 2108200 h 2108200"/>
              <a:gd name="connsiteX27" fmla="*/ 0 w 4532903"/>
              <a:gd name="connsiteY27" fmla="*/ 1939789 h 2108200"/>
              <a:gd name="connsiteX28" fmla="*/ 0 w 4532903"/>
              <a:gd name="connsiteY28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2463918 w 4532903"/>
              <a:gd name="connsiteY18" fmla="*/ 1255396 h 2108200"/>
              <a:gd name="connsiteX19" fmla="*/ 2321043 w 4532903"/>
              <a:gd name="connsiteY19" fmla="*/ 1200627 h 2108200"/>
              <a:gd name="connsiteX20" fmla="*/ 2073393 w 4532903"/>
              <a:gd name="connsiteY20" fmla="*/ 1203009 h 2108200"/>
              <a:gd name="connsiteX21" fmla="*/ 1923374 w 4532903"/>
              <a:gd name="connsiteY21" fmla="*/ 1262540 h 2108200"/>
              <a:gd name="connsiteX22" fmla="*/ 1169193 w 4532903"/>
              <a:gd name="connsiteY22" fmla="*/ 1260157 h 2108200"/>
              <a:gd name="connsiteX23" fmla="*/ 1092993 w 4532903"/>
              <a:gd name="connsiteY23" fmla="*/ 1212533 h 2108200"/>
              <a:gd name="connsiteX24" fmla="*/ 1007267 w 4532903"/>
              <a:gd name="connsiteY24" fmla="*/ 1222058 h 2108200"/>
              <a:gd name="connsiteX25" fmla="*/ 1010444 w 4532903"/>
              <a:gd name="connsiteY25" fmla="*/ 1939789 h 2108200"/>
              <a:gd name="connsiteX26" fmla="*/ 842033 w 4532903"/>
              <a:gd name="connsiteY26" fmla="*/ 2108200 h 2108200"/>
              <a:gd name="connsiteX27" fmla="*/ 168411 w 4532903"/>
              <a:gd name="connsiteY27" fmla="*/ 2108200 h 2108200"/>
              <a:gd name="connsiteX28" fmla="*/ 0 w 4532903"/>
              <a:gd name="connsiteY28" fmla="*/ 1939789 h 2108200"/>
              <a:gd name="connsiteX29" fmla="*/ 0 w 4532903"/>
              <a:gd name="connsiteY2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2463918 w 4532903"/>
              <a:gd name="connsiteY18" fmla="*/ 1255396 h 2108200"/>
              <a:gd name="connsiteX19" fmla="*/ 2321043 w 4532903"/>
              <a:gd name="connsiteY19" fmla="*/ 1200627 h 2108200"/>
              <a:gd name="connsiteX20" fmla="*/ 2073393 w 4532903"/>
              <a:gd name="connsiteY20" fmla="*/ 1203009 h 2108200"/>
              <a:gd name="connsiteX21" fmla="*/ 1923374 w 4532903"/>
              <a:gd name="connsiteY21" fmla="*/ 1262540 h 2108200"/>
              <a:gd name="connsiteX22" fmla="*/ 1169193 w 4532903"/>
              <a:gd name="connsiteY22" fmla="*/ 1260157 h 2108200"/>
              <a:gd name="connsiteX23" fmla="*/ 1092993 w 4532903"/>
              <a:gd name="connsiteY23" fmla="*/ 1212533 h 2108200"/>
              <a:gd name="connsiteX24" fmla="*/ 1007267 w 4532903"/>
              <a:gd name="connsiteY24" fmla="*/ 1222058 h 2108200"/>
              <a:gd name="connsiteX25" fmla="*/ 1010444 w 4532903"/>
              <a:gd name="connsiteY25" fmla="*/ 1939789 h 2108200"/>
              <a:gd name="connsiteX26" fmla="*/ 842033 w 4532903"/>
              <a:gd name="connsiteY26" fmla="*/ 2108200 h 2108200"/>
              <a:gd name="connsiteX27" fmla="*/ 168411 w 4532903"/>
              <a:gd name="connsiteY27" fmla="*/ 2108200 h 2108200"/>
              <a:gd name="connsiteX28" fmla="*/ 0 w 4532903"/>
              <a:gd name="connsiteY28" fmla="*/ 1939789 h 2108200"/>
              <a:gd name="connsiteX29" fmla="*/ 0 w 4532903"/>
              <a:gd name="connsiteY2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2463918 w 4532903"/>
              <a:gd name="connsiteY18" fmla="*/ 1255396 h 2108200"/>
              <a:gd name="connsiteX19" fmla="*/ 2323425 w 4532903"/>
              <a:gd name="connsiteY19" fmla="*/ 1205390 h 2108200"/>
              <a:gd name="connsiteX20" fmla="*/ 2073393 w 4532903"/>
              <a:gd name="connsiteY20" fmla="*/ 1203009 h 2108200"/>
              <a:gd name="connsiteX21" fmla="*/ 1923374 w 4532903"/>
              <a:gd name="connsiteY21" fmla="*/ 1262540 h 2108200"/>
              <a:gd name="connsiteX22" fmla="*/ 1169193 w 4532903"/>
              <a:gd name="connsiteY22" fmla="*/ 1260157 h 2108200"/>
              <a:gd name="connsiteX23" fmla="*/ 1092993 w 4532903"/>
              <a:gd name="connsiteY23" fmla="*/ 1212533 h 2108200"/>
              <a:gd name="connsiteX24" fmla="*/ 1007267 w 4532903"/>
              <a:gd name="connsiteY24" fmla="*/ 1222058 h 2108200"/>
              <a:gd name="connsiteX25" fmla="*/ 1010444 w 4532903"/>
              <a:gd name="connsiteY25" fmla="*/ 1939789 h 2108200"/>
              <a:gd name="connsiteX26" fmla="*/ 842033 w 4532903"/>
              <a:gd name="connsiteY26" fmla="*/ 2108200 h 2108200"/>
              <a:gd name="connsiteX27" fmla="*/ 168411 w 4532903"/>
              <a:gd name="connsiteY27" fmla="*/ 2108200 h 2108200"/>
              <a:gd name="connsiteX28" fmla="*/ 0 w 4532903"/>
              <a:gd name="connsiteY28" fmla="*/ 1939789 h 2108200"/>
              <a:gd name="connsiteX29" fmla="*/ 0 w 4532903"/>
              <a:gd name="connsiteY2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2447249 w 4532903"/>
              <a:gd name="connsiteY18" fmla="*/ 1255396 h 2108200"/>
              <a:gd name="connsiteX19" fmla="*/ 2323425 w 4532903"/>
              <a:gd name="connsiteY19" fmla="*/ 1205390 h 2108200"/>
              <a:gd name="connsiteX20" fmla="*/ 2073393 w 4532903"/>
              <a:gd name="connsiteY20" fmla="*/ 1203009 h 2108200"/>
              <a:gd name="connsiteX21" fmla="*/ 1923374 w 4532903"/>
              <a:gd name="connsiteY21" fmla="*/ 1262540 h 2108200"/>
              <a:gd name="connsiteX22" fmla="*/ 1169193 w 4532903"/>
              <a:gd name="connsiteY22" fmla="*/ 1260157 h 2108200"/>
              <a:gd name="connsiteX23" fmla="*/ 1092993 w 4532903"/>
              <a:gd name="connsiteY23" fmla="*/ 1212533 h 2108200"/>
              <a:gd name="connsiteX24" fmla="*/ 1007267 w 4532903"/>
              <a:gd name="connsiteY24" fmla="*/ 1222058 h 2108200"/>
              <a:gd name="connsiteX25" fmla="*/ 1010444 w 4532903"/>
              <a:gd name="connsiteY25" fmla="*/ 1939789 h 2108200"/>
              <a:gd name="connsiteX26" fmla="*/ 842033 w 4532903"/>
              <a:gd name="connsiteY26" fmla="*/ 2108200 h 2108200"/>
              <a:gd name="connsiteX27" fmla="*/ 168411 w 4532903"/>
              <a:gd name="connsiteY27" fmla="*/ 2108200 h 2108200"/>
              <a:gd name="connsiteX28" fmla="*/ 0 w 4532903"/>
              <a:gd name="connsiteY28" fmla="*/ 1939789 h 2108200"/>
              <a:gd name="connsiteX29" fmla="*/ 0 w 4532903"/>
              <a:gd name="connsiteY2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1930518 w 4532903"/>
              <a:gd name="connsiteY7" fmla="*/ 855346 h 2108200"/>
              <a:gd name="connsiteX8" fmla="*/ 2113874 w 4532903"/>
              <a:gd name="connsiteY8" fmla="*/ 929165 h 2108200"/>
              <a:gd name="connsiteX9" fmla="*/ 2344855 w 4532903"/>
              <a:gd name="connsiteY9" fmla="*/ 926784 h 2108200"/>
              <a:gd name="connsiteX10" fmla="*/ 2547262 w 4532903"/>
              <a:gd name="connsiteY10" fmla="*/ 845821 h 2108200"/>
              <a:gd name="connsiteX11" fmla="*/ 3540918 w 4532903"/>
              <a:gd name="connsiteY11" fmla="*/ 850583 h 2108200"/>
              <a:gd name="connsiteX12" fmla="*/ 3598068 w 4532903"/>
              <a:gd name="connsiteY12" fmla="*/ 902970 h 2108200"/>
              <a:gd name="connsiteX13" fmla="*/ 4464843 w 4532903"/>
              <a:gd name="connsiteY13" fmla="*/ 926783 h 2108200"/>
              <a:gd name="connsiteX14" fmla="*/ 4474368 w 4532903"/>
              <a:gd name="connsiteY14" fmla="*/ 1079183 h 2108200"/>
              <a:gd name="connsiteX15" fmla="*/ 4479131 w 4532903"/>
              <a:gd name="connsiteY15" fmla="*/ 1212532 h 2108200"/>
              <a:gd name="connsiteX16" fmla="*/ 3574255 w 4532903"/>
              <a:gd name="connsiteY16" fmla="*/ 1217295 h 2108200"/>
              <a:gd name="connsiteX17" fmla="*/ 3531393 w 4532903"/>
              <a:gd name="connsiteY17" fmla="*/ 1250633 h 2108200"/>
              <a:gd name="connsiteX18" fmla="*/ 2447249 w 4532903"/>
              <a:gd name="connsiteY18" fmla="*/ 1255396 h 2108200"/>
              <a:gd name="connsiteX19" fmla="*/ 2323425 w 4532903"/>
              <a:gd name="connsiteY19" fmla="*/ 1205390 h 2108200"/>
              <a:gd name="connsiteX20" fmla="*/ 2073393 w 4532903"/>
              <a:gd name="connsiteY20" fmla="*/ 1203009 h 2108200"/>
              <a:gd name="connsiteX21" fmla="*/ 1923374 w 4532903"/>
              <a:gd name="connsiteY21" fmla="*/ 1262540 h 2108200"/>
              <a:gd name="connsiteX22" fmla="*/ 1169193 w 4532903"/>
              <a:gd name="connsiteY22" fmla="*/ 1260157 h 2108200"/>
              <a:gd name="connsiteX23" fmla="*/ 1092993 w 4532903"/>
              <a:gd name="connsiteY23" fmla="*/ 1212533 h 2108200"/>
              <a:gd name="connsiteX24" fmla="*/ 1007267 w 4532903"/>
              <a:gd name="connsiteY24" fmla="*/ 1222058 h 2108200"/>
              <a:gd name="connsiteX25" fmla="*/ 1010444 w 4532903"/>
              <a:gd name="connsiteY25" fmla="*/ 1939789 h 2108200"/>
              <a:gd name="connsiteX26" fmla="*/ 842033 w 4532903"/>
              <a:gd name="connsiteY26" fmla="*/ 2108200 h 2108200"/>
              <a:gd name="connsiteX27" fmla="*/ 168411 w 4532903"/>
              <a:gd name="connsiteY27" fmla="*/ 2108200 h 2108200"/>
              <a:gd name="connsiteX28" fmla="*/ 0 w 4532903"/>
              <a:gd name="connsiteY28" fmla="*/ 1939789 h 2108200"/>
              <a:gd name="connsiteX29" fmla="*/ 0 w 4532903"/>
              <a:gd name="connsiteY29" fmla="*/ 168411 h 2108200"/>
              <a:gd name="connsiteX0" fmla="*/ 0 w 4534749"/>
              <a:gd name="connsiteY0" fmla="*/ 168411 h 2108200"/>
              <a:gd name="connsiteX1" fmla="*/ 168411 w 4534749"/>
              <a:gd name="connsiteY1" fmla="*/ 0 h 2108200"/>
              <a:gd name="connsiteX2" fmla="*/ 842033 w 4534749"/>
              <a:gd name="connsiteY2" fmla="*/ 0 h 2108200"/>
              <a:gd name="connsiteX3" fmla="*/ 1010444 w 4534749"/>
              <a:gd name="connsiteY3" fmla="*/ 168411 h 2108200"/>
              <a:gd name="connsiteX4" fmla="*/ 1016793 w 4534749"/>
              <a:gd name="connsiteY4" fmla="*/ 907733 h 2108200"/>
              <a:gd name="connsiteX5" fmla="*/ 1121568 w 4534749"/>
              <a:gd name="connsiteY5" fmla="*/ 912495 h 2108200"/>
              <a:gd name="connsiteX6" fmla="*/ 1159668 w 4534749"/>
              <a:gd name="connsiteY6" fmla="*/ 864870 h 2108200"/>
              <a:gd name="connsiteX7" fmla="*/ 1930518 w 4534749"/>
              <a:gd name="connsiteY7" fmla="*/ 855346 h 2108200"/>
              <a:gd name="connsiteX8" fmla="*/ 2113874 w 4534749"/>
              <a:gd name="connsiteY8" fmla="*/ 929165 h 2108200"/>
              <a:gd name="connsiteX9" fmla="*/ 2344855 w 4534749"/>
              <a:gd name="connsiteY9" fmla="*/ 926784 h 2108200"/>
              <a:gd name="connsiteX10" fmla="*/ 2547262 w 4534749"/>
              <a:gd name="connsiteY10" fmla="*/ 845821 h 2108200"/>
              <a:gd name="connsiteX11" fmla="*/ 3540918 w 4534749"/>
              <a:gd name="connsiteY11" fmla="*/ 850583 h 2108200"/>
              <a:gd name="connsiteX12" fmla="*/ 3598068 w 4534749"/>
              <a:gd name="connsiteY12" fmla="*/ 902970 h 2108200"/>
              <a:gd name="connsiteX13" fmla="*/ 4464843 w 4534749"/>
              <a:gd name="connsiteY13" fmla="*/ 926783 h 2108200"/>
              <a:gd name="connsiteX14" fmla="*/ 4487068 w 4534749"/>
              <a:gd name="connsiteY14" fmla="*/ 1079183 h 2108200"/>
              <a:gd name="connsiteX15" fmla="*/ 4479131 w 4534749"/>
              <a:gd name="connsiteY15" fmla="*/ 1212532 h 2108200"/>
              <a:gd name="connsiteX16" fmla="*/ 3574255 w 4534749"/>
              <a:gd name="connsiteY16" fmla="*/ 1217295 h 2108200"/>
              <a:gd name="connsiteX17" fmla="*/ 3531393 w 4534749"/>
              <a:gd name="connsiteY17" fmla="*/ 1250633 h 2108200"/>
              <a:gd name="connsiteX18" fmla="*/ 2447249 w 4534749"/>
              <a:gd name="connsiteY18" fmla="*/ 1255396 h 2108200"/>
              <a:gd name="connsiteX19" fmla="*/ 2323425 w 4534749"/>
              <a:gd name="connsiteY19" fmla="*/ 1205390 h 2108200"/>
              <a:gd name="connsiteX20" fmla="*/ 2073393 w 4534749"/>
              <a:gd name="connsiteY20" fmla="*/ 1203009 h 2108200"/>
              <a:gd name="connsiteX21" fmla="*/ 1923374 w 4534749"/>
              <a:gd name="connsiteY21" fmla="*/ 1262540 h 2108200"/>
              <a:gd name="connsiteX22" fmla="*/ 1169193 w 4534749"/>
              <a:gd name="connsiteY22" fmla="*/ 1260157 h 2108200"/>
              <a:gd name="connsiteX23" fmla="*/ 1092993 w 4534749"/>
              <a:gd name="connsiteY23" fmla="*/ 1212533 h 2108200"/>
              <a:gd name="connsiteX24" fmla="*/ 1007267 w 4534749"/>
              <a:gd name="connsiteY24" fmla="*/ 1222058 h 2108200"/>
              <a:gd name="connsiteX25" fmla="*/ 1010444 w 4534749"/>
              <a:gd name="connsiteY25" fmla="*/ 1939789 h 2108200"/>
              <a:gd name="connsiteX26" fmla="*/ 842033 w 4534749"/>
              <a:gd name="connsiteY26" fmla="*/ 2108200 h 2108200"/>
              <a:gd name="connsiteX27" fmla="*/ 168411 w 4534749"/>
              <a:gd name="connsiteY27" fmla="*/ 2108200 h 2108200"/>
              <a:gd name="connsiteX28" fmla="*/ 0 w 4534749"/>
              <a:gd name="connsiteY28" fmla="*/ 1939789 h 2108200"/>
              <a:gd name="connsiteX29" fmla="*/ 0 w 4534749"/>
              <a:gd name="connsiteY29" fmla="*/ 168411 h 2108200"/>
              <a:gd name="connsiteX0" fmla="*/ 0 w 4536991"/>
              <a:gd name="connsiteY0" fmla="*/ 168411 h 2108200"/>
              <a:gd name="connsiteX1" fmla="*/ 168411 w 4536991"/>
              <a:gd name="connsiteY1" fmla="*/ 0 h 2108200"/>
              <a:gd name="connsiteX2" fmla="*/ 842033 w 4536991"/>
              <a:gd name="connsiteY2" fmla="*/ 0 h 2108200"/>
              <a:gd name="connsiteX3" fmla="*/ 1010444 w 4536991"/>
              <a:gd name="connsiteY3" fmla="*/ 168411 h 2108200"/>
              <a:gd name="connsiteX4" fmla="*/ 1016793 w 4536991"/>
              <a:gd name="connsiteY4" fmla="*/ 907733 h 2108200"/>
              <a:gd name="connsiteX5" fmla="*/ 1121568 w 4536991"/>
              <a:gd name="connsiteY5" fmla="*/ 912495 h 2108200"/>
              <a:gd name="connsiteX6" fmla="*/ 1159668 w 4536991"/>
              <a:gd name="connsiteY6" fmla="*/ 864870 h 2108200"/>
              <a:gd name="connsiteX7" fmla="*/ 1930518 w 4536991"/>
              <a:gd name="connsiteY7" fmla="*/ 855346 h 2108200"/>
              <a:gd name="connsiteX8" fmla="*/ 2113874 w 4536991"/>
              <a:gd name="connsiteY8" fmla="*/ 929165 h 2108200"/>
              <a:gd name="connsiteX9" fmla="*/ 2344855 w 4536991"/>
              <a:gd name="connsiteY9" fmla="*/ 926784 h 2108200"/>
              <a:gd name="connsiteX10" fmla="*/ 2547262 w 4536991"/>
              <a:gd name="connsiteY10" fmla="*/ 845821 h 2108200"/>
              <a:gd name="connsiteX11" fmla="*/ 3540918 w 4536991"/>
              <a:gd name="connsiteY11" fmla="*/ 850583 h 2108200"/>
              <a:gd name="connsiteX12" fmla="*/ 3598068 w 4536991"/>
              <a:gd name="connsiteY12" fmla="*/ 902970 h 2108200"/>
              <a:gd name="connsiteX13" fmla="*/ 4464843 w 4536991"/>
              <a:gd name="connsiteY13" fmla="*/ 926783 h 2108200"/>
              <a:gd name="connsiteX14" fmla="*/ 4501355 w 4536991"/>
              <a:gd name="connsiteY14" fmla="*/ 1069658 h 2108200"/>
              <a:gd name="connsiteX15" fmla="*/ 4479131 w 4536991"/>
              <a:gd name="connsiteY15" fmla="*/ 1212532 h 2108200"/>
              <a:gd name="connsiteX16" fmla="*/ 3574255 w 4536991"/>
              <a:gd name="connsiteY16" fmla="*/ 1217295 h 2108200"/>
              <a:gd name="connsiteX17" fmla="*/ 3531393 w 4536991"/>
              <a:gd name="connsiteY17" fmla="*/ 1250633 h 2108200"/>
              <a:gd name="connsiteX18" fmla="*/ 2447249 w 4536991"/>
              <a:gd name="connsiteY18" fmla="*/ 1255396 h 2108200"/>
              <a:gd name="connsiteX19" fmla="*/ 2323425 w 4536991"/>
              <a:gd name="connsiteY19" fmla="*/ 1205390 h 2108200"/>
              <a:gd name="connsiteX20" fmla="*/ 2073393 w 4536991"/>
              <a:gd name="connsiteY20" fmla="*/ 1203009 h 2108200"/>
              <a:gd name="connsiteX21" fmla="*/ 1923374 w 4536991"/>
              <a:gd name="connsiteY21" fmla="*/ 1262540 h 2108200"/>
              <a:gd name="connsiteX22" fmla="*/ 1169193 w 4536991"/>
              <a:gd name="connsiteY22" fmla="*/ 1260157 h 2108200"/>
              <a:gd name="connsiteX23" fmla="*/ 1092993 w 4536991"/>
              <a:gd name="connsiteY23" fmla="*/ 1212533 h 2108200"/>
              <a:gd name="connsiteX24" fmla="*/ 1007267 w 4536991"/>
              <a:gd name="connsiteY24" fmla="*/ 1222058 h 2108200"/>
              <a:gd name="connsiteX25" fmla="*/ 1010444 w 4536991"/>
              <a:gd name="connsiteY25" fmla="*/ 1939789 h 2108200"/>
              <a:gd name="connsiteX26" fmla="*/ 842033 w 4536991"/>
              <a:gd name="connsiteY26" fmla="*/ 2108200 h 2108200"/>
              <a:gd name="connsiteX27" fmla="*/ 168411 w 4536991"/>
              <a:gd name="connsiteY27" fmla="*/ 2108200 h 2108200"/>
              <a:gd name="connsiteX28" fmla="*/ 0 w 4536991"/>
              <a:gd name="connsiteY28" fmla="*/ 1939789 h 2108200"/>
              <a:gd name="connsiteX29" fmla="*/ 0 w 4536991"/>
              <a:gd name="connsiteY29" fmla="*/ 168411 h 2108200"/>
              <a:gd name="connsiteX0" fmla="*/ 0 w 4552291"/>
              <a:gd name="connsiteY0" fmla="*/ 168411 h 2108200"/>
              <a:gd name="connsiteX1" fmla="*/ 168411 w 4552291"/>
              <a:gd name="connsiteY1" fmla="*/ 0 h 2108200"/>
              <a:gd name="connsiteX2" fmla="*/ 842033 w 4552291"/>
              <a:gd name="connsiteY2" fmla="*/ 0 h 2108200"/>
              <a:gd name="connsiteX3" fmla="*/ 1010444 w 4552291"/>
              <a:gd name="connsiteY3" fmla="*/ 168411 h 2108200"/>
              <a:gd name="connsiteX4" fmla="*/ 1016793 w 4552291"/>
              <a:gd name="connsiteY4" fmla="*/ 907733 h 2108200"/>
              <a:gd name="connsiteX5" fmla="*/ 1121568 w 4552291"/>
              <a:gd name="connsiteY5" fmla="*/ 912495 h 2108200"/>
              <a:gd name="connsiteX6" fmla="*/ 1159668 w 4552291"/>
              <a:gd name="connsiteY6" fmla="*/ 864870 h 2108200"/>
              <a:gd name="connsiteX7" fmla="*/ 1930518 w 4552291"/>
              <a:gd name="connsiteY7" fmla="*/ 855346 h 2108200"/>
              <a:gd name="connsiteX8" fmla="*/ 2113874 w 4552291"/>
              <a:gd name="connsiteY8" fmla="*/ 929165 h 2108200"/>
              <a:gd name="connsiteX9" fmla="*/ 2344855 w 4552291"/>
              <a:gd name="connsiteY9" fmla="*/ 926784 h 2108200"/>
              <a:gd name="connsiteX10" fmla="*/ 2547262 w 4552291"/>
              <a:gd name="connsiteY10" fmla="*/ 845821 h 2108200"/>
              <a:gd name="connsiteX11" fmla="*/ 3540918 w 4552291"/>
              <a:gd name="connsiteY11" fmla="*/ 850583 h 2108200"/>
              <a:gd name="connsiteX12" fmla="*/ 3598068 w 4552291"/>
              <a:gd name="connsiteY12" fmla="*/ 902970 h 2108200"/>
              <a:gd name="connsiteX13" fmla="*/ 4464843 w 4552291"/>
              <a:gd name="connsiteY13" fmla="*/ 926783 h 2108200"/>
              <a:gd name="connsiteX14" fmla="*/ 4501355 w 4552291"/>
              <a:gd name="connsiteY14" fmla="*/ 1069658 h 2108200"/>
              <a:gd name="connsiteX15" fmla="*/ 4479131 w 4552291"/>
              <a:gd name="connsiteY15" fmla="*/ 1212532 h 2108200"/>
              <a:gd name="connsiteX16" fmla="*/ 3574255 w 4552291"/>
              <a:gd name="connsiteY16" fmla="*/ 1217295 h 2108200"/>
              <a:gd name="connsiteX17" fmla="*/ 3531393 w 4552291"/>
              <a:gd name="connsiteY17" fmla="*/ 1250633 h 2108200"/>
              <a:gd name="connsiteX18" fmla="*/ 2447249 w 4552291"/>
              <a:gd name="connsiteY18" fmla="*/ 1255396 h 2108200"/>
              <a:gd name="connsiteX19" fmla="*/ 2323425 w 4552291"/>
              <a:gd name="connsiteY19" fmla="*/ 1205390 h 2108200"/>
              <a:gd name="connsiteX20" fmla="*/ 2073393 w 4552291"/>
              <a:gd name="connsiteY20" fmla="*/ 1203009 h 2108200"/>
              <a:gd name="connsiteX21" fmla="*/ 1923374 w 4552291"/>
              <a:gd name="connsiteY21" fmla="*/ 1262540 h 2108200"/>
              <a:gd name="connsiteX22" fmla="*/ 1169193 w 4552291"/>
              <a:gd name="connsiteY22" fmla="*/ 1260157 h 2108200"/>
              <a:gd name="connsiteX23" fmla="*/ 1092993 w 4552291"/>
              <a:gd name="connsiteY23" fmla="*/ 1212533 h 2108200"/>
              <a:gd name="connsiteX24" fmla="*/ 1007267 w 4552291"/>
              <a:gd name="connsiteY24" fmla="*/ 1222058 h 2108200"/>
              <a:gd name="connsiteX25" fmla="*/ 1010444 w 4552291"/>
              <a:gd name="connsiteY25" fmla="*/ 1939789 h 2108200"/>
              <a:gd name="connsiteX26" fmla="*/ 842033 w 4552291"/>
              <a:gd name="connsiteY26" fmla="*/ 2108200 h 2108200"/>
              <a:gd name="connsiteX27" fmla="*/ 168411 w 4552291"/>
              <a:gd name="connsiteY27" fmla="*/ 2108200 h 2108200"/>
              <a:gd name="connsiteX28" fmla="*/ 0 w 4552291"/>
              <a:gd name="connsiteY28" fmla="*/ 1939789 h 2108200"/>
              <a:gd name="connsiteX29" fmla="*/ 0 w 4552291"/>
              <a:gd name="connsiteY29" fmla="*/ 168411 h 2108200"/>
              <a:gd name="connsiteX0" fmla="*/ 0 w 4576145"/>
              <a:gd name="connsiteY0" fmla="*/ 168411 h 2108200"/>
              <a:gd name="connsiteX1" fmla="*/ 168411 w 4576145"/>
              <a:gd name="connsiteY1" fmla="*/ 0 h 2108200"/>
              <a:gd name="connsiteX2" fmla="*/ 842033 w 4576145"/>
              <a:gd name="connsiteY2" fmla="*/ 0 h 2108200"/>
              <a:gd name="connsiteX3" fmla="*/ 1010444 w 4576145"/>
              <a:gd name="connsiteY3" fmla="*/ 168411 h 2108200"/>
              <a:gd name="connsiteX4" fmla="*/ 1016793 w 4576145"/>
              <a:gd name="connsiteY4" fmla="*/ 907733 h 2108200"/>
              <a:gd name="connsiteX5" fmla="*/ 1121568 w 4576145"/>
              <a:gd name="connsiteY5" fmla="*/ 912495 h 2108200"/>
              <a:gd name="connsiteX6" fmla="*/ 1159668 w 4576145"/>
              <a:gd name="connsiteY6" fmla="*/ 864870 h 2108200"/>
              <a:gd name="connsiteX7" fmla="*/ 1930518 w 4576145"/>
              <a:gd name="connsiteY7" fmla="*/ 855346 h 2108200"/>
              <a:gd name="connsiteX8" fmla="*/ 2113874 w 4576145"/>
              <a:gd name="connsiteY8" fmla="*/ 929165 h 2108200"/>
              <a:gd name="connsiteX9" fmla="*/ 2344855 w 4576145"/>
              <a:gd name="connsiteY9" fmla="*/ 926784 h 2108200"/>
              <a:gd name="connsiteX10" fmla="*/ 2547262 w 4576145"/>
              <a:gd name="connsiteY10" fmla="*/ 845821 h 2108200"/>
              <a:gd name="connsiteX11" fmla="*/ 3540918 w 4576145"/>
              <a:gd name="connsiteY11" fmla="*/ 850583 h 2108200"/>
              <a:gd name="connsiteX12" fmla="*/ 3598068 w 4576145"/>
              <a:gd name="connsiteY12" fmla="*/ 902970 h 2108200"/>
              <a:gd name="connsiteX13" fmla="*/ 4464843 w 4576145"/>
              <a:gd name="connsiteY13" fmla="*/ 926783 h 2108200"/>
              <a:gd name="connsiteX14" fmla="*/ 4501355 w 4576145"/>
              <a:gd name="connsiteY14" fmla="*/ 1069658 h 2108200"/>
              <a:gd name="connsiteX15" fmla="*/ 4507706 w 4576145"/>
              <a:gd name="connsiteY15" fmla="*/ 1210150 h 2108200"/>
              <a:gd name="connsiteX16" fmla="*/ 3574255 w 4576145"/>
              <a:gd name="connsiteY16" fmla="*/ 1217295 h 2108200"/>
              <a:gd name="connsiteX17" fmla="*/ 3531393 w 4576145"/>
              <a:gd name="connsiteY17" fmla="*/ 1250633 h 2108200"/>
              <a:gd name="connsiteX18" fmla="*/ 2447249 w 4576145"/>
              <a:gd name="connsiteY18" fmla="*/ 1255396 h 2108200"/>
              <a:gd name="connsiteX19" fmla="*/ 2323425 w 4576145"/>
              <a:gd name="connsiteY19" fmla="*/ 1205390 h 2108200"/>
              <a:gd name="connsiteX20" fmla="*/ 2073393 w 4576145"/>
              <a:gd name="connsiteY20" fmla="*/ 1203009 h 2108200"/>
              <a:gd name="connsiteX21" fmla="*/ 1923374 w 4576145"/>
              <a:gd name="connsiteY21" fmla="*/ 1262540 h 2108200"/>
              <a:gd name="connsiteX22" fmla="*/ 1169193 w 4576145"/>
              <a:gd name="connsiteY22" fmla="*/ 1260157 h 2108200"/>
              <a:gd name="connsiteX23" fmla="*/ 1092993 w 4576145"/>
              <a:gd name="connsiteY23" fmla="*/ 1212533 h 2108200"/>
              <a:gd name="connsiteX24" fmla="*/ 1007267 w 4576145"/>
              <a:gd name="connsiteY24" fmla="*/ 1222058 h 2108200"/>
              <a:gd name="connsiteX25" fmla="*/ 1010444 w 4576145"/>
              <a:gd name="connsiteY25" fmla="*/ 1939789 h 2108200"/>
              <a:gd name="connsiteX26" fmla="*/ 842033 w 4576145"/>
              <a:gd name="connsiteY26" fmla="*/ 2108200 h 2108200"/>
              <a:gd name="connsiteX27" fmla="*/ 168411 w 4576145"/>
              <a:gd name="connsiteY27" fmla="*/ 2108200 h 2108200"/>
              <a:gd name="connsiteX28" fmla="*/ 0 w 4576145"/>
              <a:gd name="connsiteY28" fmla="*/ 1939789 h 2108200"/>
              <a:gd name="connsiteX29" fmla="*/ 0 w 4576145"/>
              <a:gd name="connsiteY29" fmla="*/ 168411 h 2108200"/>
              <a:gd name="connsiteX0" fmla="*/ 0 w 4579375"/>
              <a:gd name="connsiteY0" fmla="*/ 168411 h 2108200"/>
              <a:gd name="connsiteX1" fmla="*/ 168411 w 4579375"/>
              <a:gd name="connsiteY1" fmla="*/ 0 h 2108200"/>
              <a:gd name="connsiteX2" fmla="*/ 842033 w 4579375"/>
              <a:gd name="connsiteY2" fmla="*/ 0 h 2108200"/>
              <a:gd name="connsiteX3" fmla="*/ 1010444 w 4579375"/>
              <a:gd name="connsiteY3" fmla="*/ 168411 h 2108200"/>
              <a:gd name="connsiteX4" fmla="*/ 1016793 w 4579375"/>
              <a:gd name="connsiteY4" fmla="*/ 907733 h 2108200"/>
              <a:gd name="connsiteX5" fmla="*/ 1121568 w 4579375"/>
              <a:gd name="connsiteY5" fmla="*/ 912495 h 2108200"/>
              <a:gd name="connsiteX6" fmla="*/ 1159668 w 4579375"/>
              <a:gd name="connsiteY6" fmla="*/ 864870 h 2108200"/>
              <a:gd name="connsiteX7" fmla="*/ 1930518 w 4579375"/>
              <a:gd name="connsiteY7" fmla="*/ 855346 h 2108200"/>
              <a:gd name="connsiteX8" fmla="*/ 2113874 w 4579375"/>
              <a:gd name="connsiteY8" fmla="*/ 929165 h 2108200"/>
              <a:gd name="connsiteX9" fmla="*/ 2344855 w 4579375"/>
              <a:gd name="connsiteY9" fmla="*/ 926784 h 2108200"/>
              <a:gd name="connsiteX10" fmla="*/ 2547262 w 4579375"/>
              <a:gd name="connsiteY10" fmla="*/ 845821 h 2108200"/>
              <a:gd name="connsiteX11" fmla="*/ 3540918 w 4579375"/>
              <a:gd name="connsiteY11" fmla="*/ 850583 h 2108200"/>
              <a:gd name="connsiteX12" fmla="*/ 3598068 w 4579375"/>
              <a:gd name="connsiteY12" fmla="*/ 902970 h 2108200"/>
              <a:gd name="connsiteX13" fmla="*/ 4464843 w 4579375"/>
              <a:gd name="connsiteY13" fmla="*/ 926783 h 2108200"/>
              <a:gd name="connsiteX14" fmla="*/ 4501355 w 4579375"/>
              <a:gd name="connsiteY14" fmla="*/ 1069658 h 2108200"/>
              <a:gd name="connsiteX15" fmla="*/ 4507706 w 4579375"/>
              <a:gd name="connsiteY15" fmla="*/ 1210150 h 2108200"/>
              <a:gd name="connsiteX16" fmla="*/ 3574255 w 4579375"/>
              <a:gd name="connsiteY16" fmla="*/ 1217295 h 2108200"/>
              <a:gd name="connsiteX17" fmla="*/ 3531393 w 4579375"/>
              <a:gd name="connsiteY17" fmla="*/ 1250633 h 2108200"/>
              <a:gd name="connsiteX18" fmla="*/ 2447249 w 4579375"/>
              <a:gd name="connsiteY18" fmla="*/ 1255396 h 2108200"/>
              <a:gd name="connsiteX19" fmla="*/ 2323425 w 4579375"/>
              <a:gd name="connsiteY19" fmla="*/ 1205390 h 2108200"/>
              <a:gd name="connsiteX20" fmla="*/ 2073393 w 4579375"/>
              <a:gd name="connsiteY20" fmla="*/ 1203009 h 2108200"/>
              <a:gd name="connsiteX21" fmla="*/ 1923374 w 4579375"/>
              <a:gd name="connsiteY21" fmla="*/ 1262540 h 2108200"/>
              <a:gd name="connsiteX22" fmla="*/ 1169193 w 4579375"/>
              <a:gd name="connsiteY22" fmla="*/ 1260157 h 2108200"/>
              <a:gd name="connsiteX23" fmla="*/ 1092993 w 4579375"/>
              <a:gd name="connsiteY23" fmla="*/ 1212533 h 2108200"/>
              <a:gd name="connsiteX24" fmla="*/ 1007267 w 4579375"/>
              <a:gd name="connsiteY24" fmla="*/ 1222058 h 2108200"/>
              <a:gd name="connsiteX25" fmla="*/ 1010444 w 4579375"/>
              <a:gd name="connsiteY25" fmla="*/ 1939789 h 2108200"/>
              <a:gd name="connsiteX26" fmla="*/ 842033 w 4579375"/>
              <a:gd name="connsiteY26" fmla="*/ 2108200 h 2108200"/>
              <a:gd name="connsiteX27" fmla="*/ 168411 w 4579375"/>
              <a:gd name="connsiteY27" fmla="*/ 2108200 h 2108200"/>
              <a:gd name="connsiteX28" fmla="*/ 0 w 4579375"/>
              <a:gd name="connsiteY28" fmla="*/ 1939789 h 2108200"/>
              <a:gd name="connsiteX29" fmla="*/ 0 w 4579375"/>
              <a:gd name="connsiteY29" fmla="*/ 168411 h 2108200"/>
              <a:gd name="connsiteX0" fmla="*/ 0 w 4579375"/>
              <a:gd name="connsiteY0" fmla="*/ 168411 h 2108200"/>
              <a:gd name="connsiteX1" fmla="*/ 168411 w 4579375"/>
              <a:gd name="connsiteY1" fmla="*/ 0 h 2108200"/>
              <a:gd name="connsiteX2" fmla="*/ 842033 w 4579375"/>
              <a:gd name="connsiteY2" fmla="*/ 0 h 2108200"/>
              <a:gd name="connsiteX3" fmla="*/ 1010444 w 4579375"/>
              <a:gd name="connsiteY3" fmla="*/ 168411 h 2108200"/>
              <a:gd name="connsiteX4" fmla="*/ 1016793 w 4579375"/>
              <a:gd name="connsiteY4" fmla="*/ 907733 h 2108200"/>
              <a:gd name="connsiteX5" fmla="*/ 1121568 w 4579375"/>
              <a:gd name="connsiteY5" fmla="*/ 912495 h 2108200"/>
              <a:gd name="connsiteX6" fmla="*/ 1159668 w 4579375"/>
              <a:gd name="connsiteY6" fmla="*/ 864870 h 2108200"/>
              <a:gd name="connsiteX7" fmla="*/ 1930518 w 4579375"/>
              <a:gd name="connsiteY7" fmla="*/ 855346 h 2108200"/>
              <a:gd name="connsiteX8" fmla="*/ 2113874 w 4579375"/>
              <a:gd name="connsiteY8" fmla="*/ 929165 h 2108200"/>
              <a:gd name="connsiteX9" fmla="*/ 2344855 w 4579375"/>
              <a:gd name="connsiteY9" fmla="*/ 926784 h 2108200"/>
              <a:gd name="connsiteX10" fmla="*/ 2547262 w 4579375"/>
              <a:gd name="connsiteY10" fmla="*/ 845821 h 2108200"/>
              <a:gd name="connsiteX11" fmla="*/ 3540918 w 4579375"/>
              <a:gd name="connsiteY11" fmla="*/ 850583 h 2108200"/>
              <a:gd name="connsiteX12" fmla="*/ 3598068 w 4579375"/>
              <a:gd name="connsiteY12" fmla="*/ 902970 h 2108200"/>
              <a:gd name="connsiteX13" fmla="*/ 4464843 w 4579375"/>
              <a:gd name="connsiteY13" fmla="*/ 926783 h 2108200"/>
              <a:gd name="connsiteX14" fmla="*/ 4501355 w 4579375"/>
              <a:gd name="connsiteY14" fmla="*/ 1069658 h 2108200"/>
              <a:gd name="connsiteX15" fmla="*/ 4507706 w 4579375"/>
              <a:gd name="connsiteY15" fmla="*/ 1210150 h 2108200"/>
              <a:gd name="connsiteX16" fmla="*/ 3574255 w 4579375"/>
              <a:gd name="connsiteY16" fmla="*/ 1217295 h 2108200"/>
              <a:gd name="connsiteX17" fmla="*/ 3531393 w 4579375"/>
              <a:gd name="connsiteY17" fmla="*/ 1250633 h 2108200"/>
              <a:gd name="connsiteX18" fmla="*/ 2447249 w 4579375"/>
              <a:gd name="connsiteY18" fmla="*/ 1255396 h 2108200"/>
              <a:gd name="connsiteX19" fmla="*/ 2323425 w 4579375"/>
              <a:gd name="connsiteY19" fmla="*/ 1205390 h 2108200"/>
              <a:gd name="connsiteX20" fmla="*/ 2073393 w 4579375"/>
              <a:gd name="connsiteY20" fmla="*/ 1203009 h 2108200"/>
              <a:gd name="connsiteX21" fmla="*/ 1923374 w 4579375"/>
              <a:gd name="connsiteY21" fmla="*/ 1262540 h 2108200"/>
              <a:gd name="connsiteX22" fmla="*/ 1169193 w 4579375"/>
              <a:gd name="connsiteY22" fmla="*/ 1260157 h 2108200"/>
              <a:gd name="connsiteX23" fmla="*/ 1092993 w 4579375"/>
              <a:gd name="connsiteY23" fmla="*/ 1212533 h 2108200"/>
              <a:gd name="connsiteX24" fmla="*/ 1007267 w 4579375"/>
              <a:gd name="connsiteY24" fmla="*/ 1222058 h 2108200"/>
              <a:gd name="connsiteX25" fmla="*/ 1010444 w 4579375"/>
              <a:gd name="connsiteY25" fmla="*/ 1939789 h 2108200"/>
              <a:gd name="connsiteX26" fmla="*/ 842033 w 4579375"/>
              <a:gd name="connsiteY26" fmla="*/ 2108200 h 2108200"/>
              <a:gd name="connsiteX27" fmla="*/ 168411 w 4579375"/>
              <a:gd name="connsiteY27" fmla="*/ 2108200 h 2108200"/>
              <a:gd name="connsiteX28" fmla="*/ 0 w 4579375"/>
              <a:gd name="connsiteY28" fmla="*/ 1939789 h 2108200"/>
              <a:gd name="connsiteX29" fmla="*/ 0 w 4579375"/>
              <a:gd name="connsiteY29" fmla="*/ 168411 h 2108200"/>
              <a:gd name="connsiteX0" fmla="*/ 0 w 4612135"/>
              <a:gd name="connsiteY0" fmla="*/ 168411 h 2108200"/>
              <a:gd name="connsiteX1" fmla="*/ 168411 w 4612135"/>
              <a:gd name="connsiteY1" fmla="*/ 0 h 2108200"/>
              <a:gd name="connsiteX2" fmla="*/ 842033 w 4612135"/>
              <a:gd name="connsiteY2" fmla="*/ 0 h 2108200"/>
              <a:gd name="connsiteX3" fmla="*/ 1010444 w 4612135"/>
              <a:gd name="connsiteY3" fmla="*/ 168411 h 2108200"/>
              <a:gd name="connsiteX4" fmla="*/ 1016793 w 4612135"/>
              <a:gd name="connsiteY4" fmla="*/ 907733 h 2108200"/>
              <a:gd name="connsiteX5" fmla="*/ 1121568 w 4612135"/>
              <a:gd name="connsiteY5" fmla="*/ 912495 h 2108200"/>
              <a:gd name="connsiteX6" fmla="*/ 1159668 w 4612135"/>
              <a:gd name="connsiteY6" fmla="*/ 864870 h 2108200"/>
              <a:gd name="connsiteX7" fmla="*/ 1930518 w 4612135"/>
              <a:gd name="connsiteY7" fmla="*/ 855346 h 2108200"/>
              <a:gd name="connsiteX8" fmla="*/ 2113874 w 4612135"/>
              <a:gd name="connsiteY8" fmla="*/ 929165 h 2108200"/>
              <a:gd name="connsiteX9" fmla="*/ 2344855 w 4612135"/>
              <a:gd name="connsiteY9" fmla="*/ 926784 h 2108200"/>
              <a:gd name="connsiteX10" fmla="*/ 2547262 w 4612135"/>
              <a:gd name="connsiteY10" fmla="*/ 845821 h 2108200"/>
              <a:gd name="connsiteX11" fmla="*/ 3540918 w 4612135"/>
              <a:gd name="connsiteY11" fmla="*/ 850583 h 2108200"/>
              <a:gd name="connsiteX12" fmla="*/ 3598068 w 4612135"/>
              <a:gd name="connsiteY12" fmla="*/ 902970 h 2108200"/>
              <a:gd name="connsiteX13" fmla="*/ 4464843 w 4612135"/>
              <a:gd name="connsiteY13" fmla="*/ 926783 h 2108200"/>
              <a:gd name="connsiteX14" fmla="*/ 4501355 w 4612135"/>
              <a:gd name="connsiteY14" fmla="*/ 1069658 h 2108200"/>
              <a:gd name="connsiteX15" fmla="*/ 4507706 w 4612135"/>
              <a:gd name="connsiteY15" fmla="*/ 1210150 h 2108200"/>
              <a:gd name="connsiteX16" fmla="*/ 3574255 w 4612135"/>
              <a:gd name="connsiteY16" fmla="*/ 1217295 h 2108200"/>
              <a:gd name="connsiteX17" fmla="*/ 3531393 w 4612135"/>
              <a:gd name="connsiteY17" fmla="*/ 1250633 h 2108200"/>
              <a:gd name="connsiteX18" fmla="*/ 2447249 w 4612135"/>
              <a:gd name="connsiteY18" fmla="*/ 1255396 h 2108200"/>
              <a:gd name="connsiteX19" fmla="*/ 2323425 w 4612135"/>
              <a:gd name="connsiteY19" fmla="*/ 1205390 h 2108200"/>
              <a:gd name="connsiteX20" fmla="*/ 2073393 w 4612135"/>
              <a:gd name="connsiteY20" fmla="*/ 1203009 h 2108200"/>
              <a:gd name="connsiteX21" fmla="*/ 1923374 w 4612135"/>
              <a:gd name="connsiteY21" fmla="*/ 1262540 h 2108200"/>
              <a:gd name="connsiteX22" fmla="*/ 1169193 w 4612135"/>
              <a:gd name="connsiteY22" fmla="*/ 1260157 h 2108200"/>
              <a:gd name="connsiteX23" fmla="*/ 1092993 w 4612135"/>
              <a:gd name="connsiteY23" fmla="*/ 1212533 h 2108200"/>
              <a:gd name="connsiteX24" fmla="*/ 1007267 w 4612135"/>
              <a:gd name="connsiteY24" fmla="*/ 1222058 h 2108200"/>
              <a:gd name="connsiteX25" fmla="*/ 1010444 w 4612135"/>
              <a:gd name="connsiteY25" fmla="*/ 1939789 h 2108200"/>
              <a:gd name="connsiteX26" fmla="*/ 842033 w 4612135"/>
              <a:gd name="connsiteY26" fmla="*/ 2108200 h 2108200"/>
              <a:gd name="connsiteX27" fmla="*/ 168411 w 4612135"/>
              <a:gd name="connsiteY27" fmla="*/ 2108200 h 2108200"/>
              <a:gd name="connsiteX28" fmla="*/ 0 w 4612135"/>
              <a:gd name="connsiteY28" fmla="*/ 1939789 h 2108200"/>
              <a:gd name="connsiteX29" fmla="*/ 0 w 4612135"/>
              <a:gd name="connsiteY29" fmla="*/ 168411 h 2108200"/>
              <a:gd name="connsiteX0" fmla="*/ 0 w 4612135"/>
              <a:gd name="connsiteY0" fmla="*/ 168411 h 2108200"/>
              <a:gd name="connsiteX1" fmla="*/ 168411 w 4612135"/>
              <a:gd name="connsiteY1" fmla="*/ 0 h 2108200"/>
              <a:gd name="connsiteX2" fmla="*/ 842033 w 4612135"/>
              <a:gd name="connsiteY2" fmla="*/ 0 h 2108200"/>
              <a:gd name="connsiteX3" fmla="*/ 1010444 w 4612135"/>
              <a:gd name="connsiteY3" fmla="*/ 168411 h 2108200"/>
              <a:gd name="connsiteX4" fmla="*/ 1016793 w 4612135"/>
              <a:gd name="connsiteY4" fmla="*/ 907733 h 2108200"/>
              <a:gd name="connsiteX5" fmla="*/ 1121568 w 4612135"/>
              <a:gd name="connsiteY5" fmla="*/ 912495 h 2108200"/>
              <a:gd name="connsiteX6" fmla="*/ 1159668 w 4612135"/>
              <a:gd name="connsiteY6" fmla="*/ 864870 h 2108200"/>
              <a:gd name="connsiteX7" fmla="*/ 1930518 w 4612135"/>
              <a:gd name="connsiteY7" fmla="*/ 855346 h 2108200"/>
              <a:gd name="connsiteX8" fmla="*/ 2113874 w 4612135"/>
              <a:gd name="connsiteY8" fmla="*/ 929165 h 2108200"/>
              <a:gd name="connsiteX9" fmla="*/ 2344855 w 4612135"/>
              <a:gd name="connsiteY9" fmla="*/ 926784 h 2108200"/>
              <a:gd name="connsiteX10" fmla="*/ 2547262 w 4612135"/>
              <a:gd name="connsiteY10" fmla="*/ 845821 h 2108200"/>
              <a:gd name="connsiteX11" fmla="*/ 3540918 w 4612135"/>
              <a:gd name="connsiteY11" fmla="*/ 850583 h 2108200"/>
              <a:gd name="connsiteX12" fmla="*/ 3598068 w 4612135"/>
              <a:gd name="connsiteY12" fmla="*/ 902970 h 2108200"/>
              <a:gd name="connsiteX13" fmla="*/ 4464843 w 4612135"/>
              <a:gd name="connsiteY13" fmla="*/ 926783 h 2108200"/>
              <a:gd name="connsiteX14" fmla="*/ 4501355 w 4612135"/>
              <a:gd name="connsiteY14" fmla="*/ 1069658 h 2108200"/>
              <a:gd name="connsiteX15" fmla="*/ 4507706 w 4612135"/>
              <a:gd name="connsiteY15" fmla="*/ 1210150 h 2108200"/>
              <a:gd name="connsiteX16" fmla="*/ 3574255 w 4612135"/>
              <a:gd name="connsiteY16" fmla="*/ 1217295 h 2108200"/>
              <a:gd name="connsiteX17" fmla="*/ 3531393 w 4612135"/>
              <a:gd name="connsiteY17" fmla="*/ 1250633 h 2108200"/>
              <a:gd name="connsiteX18" fmla="*/ 2447249 w 4612135"/>
              <a:gd name="connsiteY18" fmla="*/ 1255396 h 2108200"/>
              <a:gd name="connsiteX19" fmla="*/ 2323425 w 4612135"/>
              <a:gd name="connsiteY19" fmla="*/ 1205390 h 2108200"/>
              <a:gd name="connsiteX20" fmla="*/ 2073393 w 4612135"/>
              <a:gd name="connsiteY20" fmla="*/ 1203009 h 2108200"/>
              <a:gd name="connsiteX21" fmla="*/ 1923374 w 4612135"/>
              <a:gd name="connsiteY21" fmla="*/ 1262540 h 2108200"/>
              <a:gd name="connsiteX22" fmla="*/ 1169193 w 4612135"/>
              <a:gd name="connsiteY22" fmla="*/ 1260157 h 2108200"/>
              <a:gd name="connsiteX23" fmla="*/ 1092993 w 4612135"/>
              <a:gd name="connsiteY23" fmla="*/ 1212533 h 2108200"/>
              <a:gd name="connsiteX24" fmla="*/ 1007267 w 4612135"/>
              <a:gd name="connsiteY24" fmla="*/ 1222058 h 2108200"/>
              <a:gd name="connsiteX25" fmla="*/ 1010444 w 4612135"/>
              <a:gd name="connsiteY25" fmla="*/ 1939789 h 2108200"/>
              <a:gd name="connsiteX26" fmla="*/ 842033 w 4612135"/>
              <a:gd name="connsiteY26" fmla="*/ 2108200 h 2108200"/>
              <a:gd name="connsiteX27" fmla="*/ 168411 w 4612135"/>
              <a:gd name="connsiteY27" fmla="*/ 2108200 h 2108200"/>
              <a:gd name="connsiteX28" fmla="*/ 0 w 4612135"/>
              <a:gd name="connsiteY28" fmla="*/ 1939789 h 2108200"/>
              <a:gd name="connsiteX29" fmla="*/ 0 w 4612135"/>
              <a:gd name="connsiteY29" fmla="*/ 168411 h 2108200"/>
              <a:gd name="connsiteX0" fmla="*/ 0 w 4575563"/>
              <a:gd name="connsiteY0" fmla="*/ 168411 h 2108200"/>
              <a:gd name="connsiteX1" fmla="*/ 168411 w 4575563"/>
              <a:gd name="connsiteY1" fmla="*/ 0 h 2108200"/>
              <a:gd name="connsiteX2" fmla="*/ 842033 w 4575563"/>
              <a:gd name="connsiteY2" fmla="*/ 0 h 2108200"/>
              <a:gd name="connsiteX3" fmla="*/ 1010444 w 4575563"/>
              <a:gd name="connsiteY3" fmla="*/ 168411 h 2108200"/>
              <a:gd name="connsiteX4" fmla="*/ 1016793 w 4575563"/>
              <a:gd name="connsiteY4" fmla="*/ 907733 h 2108200"/>
              <a:gd name="connsiteX5" fmla="*/ 1121568 w 4575563"/>
              <a:gd name="connsiteY5" fmla="*/ 912495 h 2108200"/>
              <a:gd name="connsiteX6" fmla="*/ 1159668 w 4575563"/>
              <a:gd name="connsiteY6" fmla="*/ 864870 h 2108200"/>
              <a:gd name="connsiteX7" fmla="*/ 1930518 w 4575563"/>
              <a:gd name="connsiteY7" fmla="*/ 855346 h 2108200"/>
              <a:gd name="connsiteX8" fmla="*/ 2113874 w 4575563"/>
              <a:gd name="connsiteY8" fmla="*/ 929165 h 2108200"/>
              <a:gd name="connsiteX9" fmla="*/ 2344855 w 4575563"/>
              <a:gd name="connsiteY9" fmla="*/ 926784 h 2108200"/>
              <a:gd name="connsiteX10" fmla="*/ 2547262 w 4575563"/>
              <a:gd name="connsiteY10" fmla="*/ 845821 h 2108200"/>
              <a:gd name="connsiteX11" fmla="*/ 3540918 w 4575563"/>
              <a:gd name="connsiteY11" fmla="*/ 850583 h 2108200"/>
              <a:gd name="connsiteX12" fmla="*/ 3598068 w 4575563"/>
              <a:gd name="connsiteY12" fmla="*/ 902970 h 2108200"/>
              <a:gd name="connsiteX13" fmla="*/ 4464843 w 4575563"/>
              <a:gd name="connsiteY13" fmla="*/ 926783 h 2108200"/>
              <a:gd name="connsiteX14" fmla="*/ 4501355 w 4575563"/>
              <a:gd name="connsiteY14" fmla="*/ 1069658 h 2108200"/>
              <a:gd name="connsiteX15" fmla="*/ 4507706 w 4575563"/>
              <a:gd name="connsiteY15" fmla="*/ 1210150 h 2108200"/>
              <a:gd name="connsiteX16" fmla="*/ 3574255 w 4575563"/>
              <a:gd name="connsiteY16" fmla="*/ 1217295 h 2108200"/>
              <a:gd name="connsiteX17" fmla="*/ 3531393 w 4575563"/>
              <a:gd name="connsiteY17" fmla="*/ 1250633 h 2108200"/>
              <a:gd name="connsiteX18" fmla="*/ 2447249 w 4575563"/>
              <a:gd name="connsiteY18" fmla="*/ 1255396 h 2108200"/>
              <a:gd name="connsiteX19" fmla="*/ 2323425 w 4575563"/>
              <a:gd name="connsiteY19" fmla="*/ 1205390 h 2108200"/>
              <a:gd name="connsiteX20" fmla="*/ 2073393 w 4575563"/>
              <a:gd name="connsiteY20" fmla="*/ 1203009 h 2108200"/>
              <a:gd name="connsiteX21" fmla="*/ 1923374 w 4575563"/>
              <a:gd name="connsiteY21" fmla="*/ 1262540 h 2108200"/>
              <a:gd name="connsiteX22" fmla="*/ 1169193 w 4575563"/>
              <a:gd name="connsiteY22" fmla="*/ 1260157 h 2108200"/>
              <a:gd name="connsiteX23" fmla="*/ 1092993 w 4575563"/>
              <a:gd name="connsiteY23" fmla="*/ 1212533 h 2108200"/>
              <a:gd name="connsiteX24" fmla="*/ 1007267 w 4575563"/>
              <a:gd name="connsiteY24" fmla="*/ 1222058 h 2108200"/>
              <a:gd name="connsiteX25" fmla="*/ 1010444 w 4575563"/>
              <a:gd name="connsiteY25" fmla="*/ 1939789 h 2108200"/>
              <a:gd name="connsiteX26" fmla="*/ 842033 w 4575563"/>
              <a:gd name="connsiteY26" fmla="*/ 2108200 h 2108200"/>
              <a:gd name="connsiteX27" fmla="*/ 168411 w 4575563"/>
              <a:gd name="connsiteY27" fmla="*/ 2108200 h 2108200"/>
              <a:gd name="connsiteX28" fmla="*/ 0 w 4575563"/>
              <a:gd name="connsiteY28" fmla="*/ 1939789 h 2108200"/>
              <a:gd name="connsiteX29" fmla="*/ 0 w 4575563"/>
              <a:gd name="connsiteY29" fmla="*/ 168411 h 2108200"/>
              <a:gd name="connsiteX0" fmla="*/ 0 w 4655983"/>
              <a:gd name="connsiteY0" fmla="*/ 168411 h 2108200"/>
              <a:gd name="connsiteX1" fmla="*/ 168411 w 4655983"/>
              <a:gd name="connsiteY1" fmla="*/ 0 h 2108200"/>
              <a:gd name="connsiteX2" fmla="*/ 842033 w 4655983"/>
              <a:gd name="connsiteY2" fmla="*/ 0 h 2108200"/>
              <a:gd name="connsiteX3" fmla="*/ 1010444 w 4655983"/>
              <a:gd name="connsiteY3" fmla="*/ 168411 h 2108200"/>
              <a:gd name="connsiteX4" fmla="*/ 1016793 w 4655983"/>
              <a:gd name="connsiteY4" fmla="*/ 907733 h 2108200"/>
              <a:gd name="connsiteX5" fmla="*/ 1121568 w 4655983"/>
              <a:gd name="connsiteY5" fmla="*/ 912495 h 2108200"/>
              <a:gd name="connsiteX6" fmla="*/ 1159668 w 4655983"/>
              <a:gd name="connsiteY6" fmla="*/ 864870 h 2108200"/>
              <a:gd name="connsiteX7" fmla="*/ 1930518 w 4655983"/>
              <a:gd name="connsiteY7" fmla="*/ 855346 h 2108200"/>
              <a:gd name="connsiteX8" fmla="*/ 2113874 w 4655983"/>
              <a:gd name="connsiteY8" fmla="*/ 929165 h 2108200"/>
              <a:gd name="connsiteX9" fmla="*/ 2344855 w 4655983"/>
              <a:gd name="connsiteY9" fmla="*/ 926784 h 2108200"/>
              <a:gd name="connsiteX10" fmla="*/ 2547262 w 4655983"/>
              <a:gd name="connsiteY10" fmla="*/ 845821 h 2108200"/>
              <a:gd name="connsiteX11" fmla="*/ 3540918 w 4655983"/>
              <a:gd name="connsiteY11" fmla="*/ 850583 h 2108200"/>
              <a:gd name="connsiteX12" fmla="*/ 3598068 w 4655983"/>
              <a:gd name="connsiteY12" fmla="*/ 902970 h 2108200"/>
              <a:gd name="connsiteX13" fmla="*/ 4464843 w 4655983"/>
              <a:gd name="connsiteY13" fmla="*/ 926783 h 2108200"/>
              <a:gd name="connsiteX14" fmla="*/ 4501355 w 4655983"/>
              <a:gd name="connsiteY14" fmla="*/ 1069658 h 2108200"/>
              <a:gd name="connsiteX15" fmla="*/ 4507706 w 4655983"/>
              <a:gd name="connsiteY15" fmla="*/ 1210150 h 2108200"/>
              <a:gd name="connsiteX16" fmla="*/ 3574255 w 4655983"/>
              <a:gd name="connsiteY16" fmla="*/ 1217295 h 2108200"/>
              <a:gd name="connsiteX17" fmla="*/ 3531393 w 4655983"/>
              <a:gd name="connsiteY17" fmla="*/ 1250633 h 2108200"/>
              <a:gd name="connsiteX18" fmla="*/ 2447249 w 4655983"/>
              <a:gd name="connsiteY18" fmla="*/ 1255396 h 2108200"/>
              <a:gd name="connsiteX19" fmla="*/ 2323425 w 4655983"/>
              <a:gd name="connsiteY19" fmla="*/ 1205390 h 2108200"/>
              <a:gd name="connsiteX20" fmla="*/ 2073393 w 4655983"/>
              <a:gd name="connsiteY20" fmla="*/ 1203009 h 2108200"/>
              <a:gd name="connsiteX21" fmla="*/ 1923374 w 4655983"/>
              <a:gd name="connsiteY21" fmla="*/ 1262540 h 2108200"/>
              <a:gd name="connsiteX22" fmla="*/ 1169193 w 4655983"/>
              <a:gd name="connsiteY22" fmla="*/ 1260157 h 2108200"/>
              <a:gd name="connsiteX23" fmla="*/ 1092993 w 4655983"/>
              <a:gd name="connsiteY23" fmla="*/ 1212533 h 2108200"/>
              <a:gd name="connsiteX24" fmla="*/ 1007267 w 4655983"/>
              <a:gd name="connsiteY24" fmla="*/ 1222058 h 2108200"/>
              <a:gd name="connsiteX25" fmla="*/ 1010444 w 4655983"/>
              <a:gd name="connsiteY25" fmla="*/ 1939789 h 2108200"/>
              <a:gd name="connsiteX26" fmla="*/ 842033 w 4655983"/>
              <a:gd name="connsiteY26" fmla="*/ 2108200 h 2108200"/>
              <a:gd name="connsiteX27" fmla="*/ 168411 w 4655983"/>
              <a:gd name="connsiteY27" fmla="*/ 2108200 h 2108200"/>
              <a:gd name="connsiteX28" fmla="*/ 0 w 4655983"/>
              <a:gd name="connsiteY28" fmla="*/ 1939789 h 2108200"/>
              <a:gd name="connsiteX29" fmla="*/ 0 w 4655983"/>
              <a:gd name="connsiteY29" fmla="*/ 168411 h 2108200"/>
              <a:gd name="connsiteX0" fmla="*/ 0 w 4548764"/>
              <a:gd name="connsiteY0" fmla="*/ 168411 h 2108200"/>
              <a:gd name="connsiteX1" fmla="*/ 168411 w 4548764"/>
              <a:gd name="connsiteY1" fmla="*/ 0 h 2108200"/>
              <a:gd name="connsiteX2" fmla="*/ 842033 w 4548764"/>
              <a:gd name="connsiteY2" fmla="*/ 0 h 2108200"/>
              <a:gd name="connsiteX3" fmla="*/ 1010444 w 4548764"/>
              <a:gd name="connsiteY3" fmla="*/ 168411 h 2108200"/>
              <a:gd name="connsiteX4" fmla="*/ 1016793 w 4548764"/>
              <a:gd name="connsiteY4" fmla="*/ 907733 h 2108200"/>
              <a:gd name="connsiteX5" fmla="*/ 1121568 w 4548764"/>
              <a:gd name="connsiteY5" fmla="*/ 912495 h 2108200"/>
              <a:gd name="connsiteX6" fmla="*/ 1159668 w 4548764"/>
              <a:gd name="connsiteY6" fmla="*/ 864870 h 2108200"/>
              <a:gd name="connsiteX7" fmla="*/ 1930518 w 4548764"/>
              <a:gd name="connsiteY7" fmla="*/ 855346 h 2108200"/>
              <a:gd name="connsiteX8" fmla="*/ 2113874 w 4548764"/>
              <a:gd name="connsiteY8" fmla="*/ 929165 h 2108200"/>
              <a:gd name="connsiteX9" fmla="*/ 2344855 w 4548764"/>
              <a:gd name="connsiteY9" fmla="*/ 926784 h 2108200"/>
              <a:gd name="connsiteX10" fmla="*/ 2547262 w 4548764"/>
              <a:gd name="connsiteY10" fmla="*/ 845821 h 2108200"/>
              <a:gd name="connsiteX11" fmla="*/ 3540918 w 4548764"/>
              <a:gd name="connsiteY11" fmla="*/ 850583 h 2108200"/>
              <a:gd name="connsiteX12" fmla="*/ 3598068 w 4548764"/>
              <a:gd name="connsiteY12" fmla="*/ 902970 h 2108200"/>
              <a:gd name="connsiteX13" fmla="*/ 4464843 w 4548764"/>
              <a:gd name="connsiteY13" fmla="*/ 926783 h 2108200"/>
              <a:gd name="connsiteX14" fmla="*/ 4501355 w 4548764"/>
              <a:gd name="connsiteY14" fmla="*/ 1069658 h 2108200"/>
              <a:gd name="connsiteX15" fmla="*/ 4507706 w 4548764"/>
              <a:gd name="connsiteY15" fmla="*/ 1210150 h 2108200"/>
              <a:gd name="connsiteX16" fmla="*/ 3574255 w 4548764"/>
              <a:gd name="connsiteY16" fmla="*/ 1217295 h 2108200"/>
              <a:gd name="connsiteX17" fmla="*/ 3531393 w 4548764"/>
              <a:gd name="connsiteY17" fmla="*/ 1250633 h 2108200"/>
              <a:gd name="connsiteX18" fmla="*/ 2447249 w 4548764"/>
              <a:gd name="connsiteY18" fmla="*/ 1255396 h 2108200"/>
              <a:gd name="connsiteX19" fmla="*/ 2323425 w 4548764"/>
              <a:gd name="connsiteY19" fmla="*/ 1205390 h 2108200"/>
              <a:gd name="connsiteX20" fmla="*/ 2073393 w 4548764"/>
              <a:gd name="connsiteY20" fmla="*/ 1203009 h 2108200"/>
              <a:gd name="connsiteX21" fmla="*/ 1923374 w 4548764"/>
              <a:gd name="connsiteY21" fmla="*/ 1262540 h 2108200"/>
              <a:gd name="connsiteX22" fmla="*/ 1169193 w 4548764"/>
              <a:gd name="connsiteY22" fmla="*/ 1260157 h 2108200"/>
              <a:gd name="connsiteX23" fmla="*/ 1092993 w 4548764"/>
              <a:gd name="connsiteY23" fmla="*/ 1212533 h 2108200"/>
              <a:gd name="connsiteX24" fmla="*/ 1007267 w 4548764"/>
              <a:gd name="connsiteY24" fmla="*/ 1222058 h 2108200"/>
              <a:gd name="connsiteX25" fmla="*/ 1010444 w 4548764"/>
              <a:gd name="connsiteY25" fmla="*/ 1939789 h 2108200"/>
              <a:gd name="connsiteX26" fmla="*/ 842033 w 4548764"/>
              <a:gd name="connsiteY26" fmla="*/ 2108200 h 2108200"/>
              <a:gd name="connsiteX27" fmla="*/ 168411 w 4548764"/>
              <a:gd name="connsiteY27" fmla="*/ 2108200 h 2108200"/>
              <a:gd name="connsiteX28" fmla="*/ 0 w 4548764"/>
              <a:gd name="connsiteY28" fmla="*/ 1939789 h 2108200"/>
              <a:gd name="connsiteX29" fmla="*/ 0 w 4548764"/>
              <a:gd name="connsiteY29" fmla="*/ 168411 h 2108200"/>
              <a:gd name="connsiteX0" fmla="*/ 0 w 4548764"/>
              <a:gd name="connsiteY0" fmla="*/ 168411 h 2108200"/>
              <a:gd name="connsiteX1" fmla="*/ 168411 w 4548764"/>
              <a:gd name="connsiteY1" fmla="*/ 0 h 2108200"/>
              <a:gd name="connsiteX2" fmla="*/ 842033 w 4548764"/>
              <a:gd name="connsiteY2" fmla="*/ 0 h 2108200"/>
              <a:gd name="connsiteX3" fmla="*/ 1010444 w 4548764"/>
              <a:gd name="connsiteY3" fmla="*/ 168411 h 2108200"/>
              <a:gd name="connsiteX4" fmla="*/ 1016793 w 4548764"/>
              <a:gd name="connsiteY4" fmla="*/ 907733 h 2108200"/>
              <a:gd name="connsiteX5" fmla="*/ 1121568 w 4548764"/>
              <a:gd name="connsiteY5" fmla="*/ 912495 h 2108200"/>
              <a:gd name="connsiteX6" fmla="*/ 1159668 w 4548764"/>
              <a:gd name="connsiteY6" fmla="*/ 864870 h 2108200"/>
              <a:gd name="connsiteX7" fmla="*/ 1930518 w 4548764"/>
              <a:gd name="connsiteY7" fmla="*/ 855346 h 2108200"/>
              <a:gd name="connsiteX8" fmla="*/ 2113874 w 4548764"/>
              <a:gd name="connsiteY8" fmla="*/ 929165 h 2108200"/>
              <a:gd name="connsiteX9" fmla="*/ 2344855 w 4548764"/>
              <a:gd name="connsiteY9" fmla="*/ 926784 h 2108200"/>
              <a:gd name="connsiteX10" fmla="*/ 2547262 w 4548764"/>
              <a:gd name="connsiteY10" fmla="*/ 845821 h 2108200"/>
              <a:gd name="connsiteX11" fmla="*/ 3540918 w 4548764"/>
              <a:gd name="connsiteY11" fmla="*/ 850583 h 2108200"/>
              <a:gd name="connsiteX12" fmla="*/ 3598068 w 4548764"/>
              <a:gd name="connsiteY12" fmla="*/ 902970 h 2108200"/>
              <a:gd name="connsiteX13" fmla="*/ 4464843 w 4548764"/>
              <a:gd name="connsiteY13" fmla="*/ 926783 h 2108200"/>
              <a:gd name="connsiteX14" fmla="*/ 4501355 w 4548764"/>
              <a:gd name="connsiteY14" fmla="*/ 1069658 h 2108200"/>
              <a:gd name="connsiteX15" fmla="*/ 4507706 w 4548764"/>
              <a:gd name="connsiteY15" fmla="*/ 1210150 h 2108200"/>
              <a:gd name="connsiteX16" fmla="*/ 3574255 w 4548764"/>
              <a:gd name="connsiteY16" fmla="*/ 1217295 h 2108200"/>
              <a:gd name="connsiteX17" fmla="*/ 3531393 w 4548764"/>
              <a:gd name="connsiteY17" fmla="*/ 1250633 h 2108200"/>
              <a:gd name="connsiteX18" fmla="*/ 2447249 w 4548764"/>
              <a:gd name="connsiteY18" fmla="*/ 1255396 h 2108200"/>
              <a:gd name="connsiteX19" fmla="*/ 2323425 w 4548764"/>
              <a:gd name="connsiteY19" fmla="*/ 1205390 h 2108200"/>
              <a:gd name="connsiteX20" fmla="*/ 2073393 w 4548764"/>
              <a:gd name="connsiteY20" fmla="*/ 1203009 h 2108200"/>
              <a:gd name="connsiteX21" fmla="*/ 1923374 w 4548764"/>
              <a:gd name="connsiteY21" fmla="*/ 1262540 h 2108200"/>
              <a:gd name="connsiteX22" fmla="*/ 1169193 w 4548764"/>
              <a:gd name="connsiteY22" fmla="*/ 1260157 h 2108200"/>
              <a:gd name="connsiteX23" fmla="*/ 1092993 w 4548764"/>
              <a:gd name="connsiteY23" fmla="*/ 1212533 h 2108200"/>
              <a:gd name="connsiteX24" fmla="*/ 1007267 w 4548764"/>
              <a:gd name="connsiteY24" fmla="*/ 1222058 h 2108200"/>
              <a:gd name="connsiteX25" fmla="*/ 1010444 w 4548764"/>
              <a:gd name="connsiteY25" fmla="*/ 1939789 h 2108200"/>
              <a:gd name="connsiteX26" fmla="*/ 842033 w 4548764"/>
              <a:gd name="connsiteY26" fmla="*/ 2108200 h 2108200"/>
              <a:gd name="connsiteX27" fmla="*/ 168411 w 4548764"/>
              <a:gd name="connsiteY27" fmla="*/ 2108200 h 2108200"/>
              <a:gd name="connsiteX28" fmla="*/ 0 w 4548764"/>
              <a:gd name="connsiteY28" fmla="*/ 1939789 h 2108200"/>
              <a:gd name="connsiteX29" fmla="*/ 0 w 4548764"/>
              <a:gd name="connsiteY29" fmla="*/ 168411 h 2108200"/>
              <a:gd name="connsiteX0" fmla="*/ 0 w 4548764"/>
              <a:gd name="connsiteY0" fmla="*/ 168411 h 2108200"/>
              <a:gd name="connsiteX1" fmla="*/ 168411 w 4548764"/>
              <a:gd name="connsiteY1" fmla="*/ 0 h 2108200"/>
              <a:gd name="connsiteX2" fmla="*/ 842033 w 4548764"/>
              <a:gd name="connsiteY2" fmla="*/ 0 h 2108200"/>
              <a:gd name="connsiteX3" fmla="*/ 1010444 w 4548764"/>
              <a:gd name="connsiteY3" fmla="*/ 168411 h 2108200"/>
              <a:gd name="connsiteX4" fmla="*/ 1016793 w 4548764"/>
              <a:gd name="connsiteY4" fmla="*/ 907733 h 2108200"/>
              <a:gd name="connsiteX5" fmla="*/ 1121568 w 4548764"/>
              <a:gd name="connsiteY5" fmla="*/ 912495 h 2108200"/>
              <a:gd name="connsiteX6" fmla="*/ 1159668 w 4548764"/>
              <a:gd name="connsiteY6" fmla="*/ 864870 h 2108200"/>
              <a:gd name="connsiteX7" fmla="*/ 1930518 w 4548764"/>
              <a:gd name="connsiteY7" fmla="*/ 855346 h 2108200"/>
              <a:gd name="connsiteX8" fmla="*/ 2113874 w 4548764"/>
              <a:gd name="connsiteY8" fmla="*/ 929165 h 2108200"/>
              <a:gd name="connsiteX9" fmla="*/ 2344855 w 4548764"/>
              <a:gd name="connsiteY9" fmla="*/ 926784 h 2108200"/>
              <a:gd name="connsiteX10" fmla="*/ 2547262 w 4548764"/>
              <a:gd name="connsiteY10" fmla="*/ 845821 h 2108200"/>
              <a:gd name="connsiteX11" fmla="*/ 3540918 w 4548764"/>
              <a:gd name="connsiteY11" fmla="*/ 850583 h 2108200"/>
              <a:gd name="connsiteX12" fmla="*/ 3598068 w 4548764"/>
              <a:gd name="connsiteY12" fmla="*/ 902970 h 2108200"/>
              <a:gd name="connsiteX13" fmla="*/ 4464843 w 4548764"/>
              <a:gd name="connsiteY13" fmla="*/ 926783 h 2108200"/>
              <a:gd name="connsiteX14" fmla="*/ 4501355 w 4548764"/>
              <a:gd name="connsiteY14" fmla="*/ 1069658 h 2108200"/>
              <a:gd name="connsiteX15" fmla="*/ 4507706 w 4548764"/>
              <a:gd name="connsiteY15" fmla="*/ 1210150 h 2108200"/>
              <a:gd name="connsiteX16" fmla="*/ 3574255 w 4548764"/>
              <a:gd name="connsiteY16" fmla="*/ 1217295 h 2108200"/>
              <a:gd name="connsiteX17" fmla="*/ 3531393 w 4548764"/>
              <a:gd name="connsiteY17" fmla="*/ 1250633 h 2108200"/>
              <a:gd name="connsiteX18" fmla="*/ 2447249 w 4548764"/>
              <a:gd name="connsiteY18" fmla="*/ 1255396 h 2108200"/>
              <a:gd name="connsiteX19" fmla="*/ 2323425 w 4548764"/>
              <a:gd name="connsiteY19" fmla="*/ 1205390 h 2108200"/>
              <a:gd name="connsiteX20" fmla="*/ 2073393 w 4548764"/>
              <a:gd name="connsiteY20" fmla="*/ 1203009 h 2108200"/>
              <a:gd name="connsiteX21" fmla="*/ 1923374 w 4548764"/>
              <a:gd name="connsiteY21" fmla="*/ 1262540 h 2108200"/>
              <a:gd name="connsiteX22" fmla="*/ 1169193 w 4548764"/>
              <a:gd name="connsiteY22" fmla="*/ 1260157 h 2108200"/>
              <a:gd name="connsiteX23" fmla="*/ 1092993 w 4548764"/>
              <a:gd name="connsiteY23" fmla="*/ 1212533 h 2108200"/>
              <a:gd name="connsiteX24" fmla="*/ 1007267 w 4548764"/>
              <a:gd name="connsiteY24" fmla="*/ 1222058 h 2108200"/>
              <a:gd name="connsiteX25" fmla="*/ 1010444 w 4548764"/>
              <a:gd name="connsiteY25" fmla="*/ 1939789 h 2108200"/>
              <a:gd name="connsiteX26" fmla="*/ 842033 w 4548764"/>
              <a:gd name="connsiteY26" fmla="*/ 2108200 h 2108200"/>
              <a:gd name="connsiteX27" fmla="*/ 168411 w 4548764"/>
              <a:gd name="connsiteY27" fmla="*/ 2108200 h 2108200"/>
              <a:gd name="connsiteX28" fmla="*/ 0 w 4548764"/>
              <a:gd name="connsiteY28" fmla="*/ 1939789 h 2108200"/>
              <a:gd name="connsiteX29" fmla="*/ 0 w 4548764"/>
              <a:gd name="connsiteY29" fmla="*/ 168411 h 2108200"/>
              <a:gd name="connsiteX0" fmla="*/ 0 w 4548764"/>
              <a:gd name="connsiteY0" fmla="*/ 168411 h 2108200"/>
              <a:gd name="connsiteX1" fmla="*/ 168411 w 4548764"/>
              <a:gd name="connsiteY1" fmla="*/ 0 h 2108200"/>
              <a:gd name="connsiteX2" fmla="*/ 842033 w 4548764"/>
              <a:gd name="connsiteY2" fmla="*/ 0 h 2108200"/>
              <a:gd name="connsiteX3" fmla="*/ 1010444 w 4548764"/>
              <a:gd name="connsiteY3" fmla="*/ 168411 h 2108200"/>
              <a:gd name="connsiteX4" fmla="*/ 1016793 w 4548764"/>
              <a:gd name="connsiteY4" fmla="*/ 907733 h 2108200"/>
              <a:gd name="connsiteX5" fmla="*/ 1121568 w 4548764"/>
              <a:gd name="connsiteY5" fmla="*/ 912495 h 2108200"/>
              <a:gd name="connsiteX6" fmla="*/ 1159668 w 4548764"/>
              <a:gd name="connsiteY6" fmla="*/ 864870 h 2108200"/>
              <a:gd name="connsiteX7" fmla="*/ 1930518 w 4548764"/>
              <a:gd name="connsiteY7" fmla="*/ 855346 h 2108200"/>
              <a:gd name="connsiteX8" fmla="*/ 2113874 w 4548764"/>
              <a:gd name="connsiteY8" fmla="*/ 929165 h 2108200"/>
              <a:gd name="connsiteX9" fmla="*/ 2344855 w 4548764"/>
              <a:gd name="connsiteY9" fmla="*/ 926784 h 2108200"/>
              <a:gd name="connsiteX10" fmla="*/ 2547262 w 4548764"/>
              <a:gd name="connsiteY10" fmla="*/ 845821 h 2108200"/>
              <a:gd name="connsiteX11" fmla="*/ 3540918 w 4548764"/>
              <a:gd name="connsiteY11" fmla="*/ 850583 h 2108200"/>
              <a:gd name="connsiteX12" fmla="*/ 3598068 w 4548764"/>
              <a:gd name="connsiteY12" fmla="*/ 902970 h 2108200"/>
              <a:gd name="connsiteX13" fmla="*/ 4464843 w 4548764"/>
              <a:gd name="connsiteY13" fmla="*/ 926783 h 2108200"/>
              <a:gd name="connsiteX14" fmla="*/ 4501355 w 4548764"/>
              <a:gd name="connsiteY14" fmla="*/ 1069658 h 2108200"/>
              <a:gd name="connsiteX15" fmla="*/ 4507706 w 4548764"/>
              <a:gd name="connsiteY15" fmla="*/ 1210150 h 2108200"/>
              <a:gd name="connsiteX16" fmla="*/ 3574255 w 4548764"/>
              <a:gd name="connsiteY16" fmla="*/ 1217295 h 2108200"/>
              <a:gd name="connsiteX17" fmla="*/ 3531393 w 4548764"/>
              <a:gd name="connsiteY17" fmla="*/ 1250633 h 2108200"/>
              <a:gd name="connsiteX18" fmla="*/ 2447249 w 4548764"/>
              <a:gd name="connsiteY18" fmla="*/ 1255396 h 2108200"/>
              <a:gd name="connsiteX19" fmla="*/ 2323425 w 4548764"/>
              <a:gd name="connsiteY19" fmla="*/ 1205390 h 2108200"/>
              <a:gd name="connsiteX20" fmla="*/ 2073393 w 4548764"/>
              <a:gd name="connsiteY20" fmla="*/ 1203009 h 2108200"/>
              <a:gd name="connsiteX21" fmla="*/ 1923374 w 4548764"/>
              <a:gd name="connsiteY21" fmla="*/ 1262540 h 2108200"/>
              <a:gd name="connsiteX22" fmla="*/ 1169193 w 4548764"/>
              <a:gd name="connsiteY22" fmla="*/ 1260157 h 2108200"/>
              <a:gd name="connsiteX23" fmla="*/ 1092993 w 4548764"/>
              <a:gd name="connsiteY23" fmla="*/ 1212533 h 2108200"/>
              <a:gd name="connsiteX24" fmla="*/ 1007267 w 4548764"/>
              <a:gd name="connsiteY24" fmla="*/ 1222058 h 2108200"/>
              <a:gd name="connsiteX25" fmla="*/ 1010444 w 4548764"/>
              <a:gd name="connsiteY25" fmla="*/ 1939789 h 2108200"/>
              <a:gd name="connsiteX26" fmla="*/ 842033 w 4548764"/>
              <a:gd name="connsiteY26" fmla="*/ 2108200 h 2108200"/>
              <a:gd name="connsiteX27" fmla="*/ 168411 w 4548764"/>
              <a:gd name="connsiteY27" fmla="*/ 2108200 h 2108200"/>
              <a:gd name="connsiteX28" fmla="*/ 0 w 4548764"/>
              <a:gd name="connsiteY28" fmla="*/ 1939789 h 2108200"/>
              <a:gd name="connsiteX29" fmla="*/ 0 w 4548764"/>
              <a:gd name="connsiteY29" fmla="*/ 168411 h 2108200"/>
              <a:gd name="connsiteX0" fmla="*/ 0 w 4548764"/>
              <a:gd name="connsiteY0" fmla="*/ 168411 h 2108200"/>
              <a:gd name="connsiteX1" fmla="*/ 168411 w 4548764"/>
              <a:gd name="connsiteY1" fmla="*/ 0 h 2108200"/>
              <a:gd name="connsiteX2" fmla="*/ 842033 w 4548764"/>
              <a:gd name="connsiteY2" fmla="*/ 0 h 2108200"/>
              <a:gd name="connsiteX3" fmla="*/ 1010444 w 4548764"/>
              <a:gd name="connsiteY3" fmla="*/ 168411 h 2108200"/>
              <a:gd name="connsiteX4" fmla="*/ 1016793 w 4548764"/>
              <a:gd name="connsiteY4" fmla="*/ 907733 h 2108200"/>
              <a:gd name="connsiteX5" fmla="*/ 1121568 w 4548764"/>
              <a:gd name="connsiteY5" fmla="*/ 912495 h 2108200"/>
              <a:gd name="connsiteX6" fmla="*/ 1159668 w 4548764"/>
              <a:gd name="connsiteY6" fmla="*/ 864870 h 2108200"/>
              <a:gd name="connsiteX7" fmla="*/ 1930518 w 4548764"/>
              <a:gd name="connsiteY7" fmla="*/ 855346 h 2108200"/>
              <a:gd name="connsiteX8" fmla="*/ 2113874 w 4548764"/>
              <a:gd name="connsiteY8" fmla="*/ 929165 h 2108200"/>
              <a:gd name="connsiteX9" fmla="*/ 2344855 w 4548764"/>
              <a:gd name="connsiteY9" fmla="*/ 926784 h 2108200"/>
              <a:gd name="connsiteX10" fmla="*/ 2547262 w 4548764"/>
              <a:gd name="connsiteY10" fmla="*/ 845821 h 2108200"/>
              <a:gd name="connsiteX11" fmla="*/ 3540918 w 4548764"/>
              <a:gd name="connsiteY11" fmla="*/ 850583 h 2108200"/>
              <a:gd name="connsiteX12" fmla="*/ 3598068 w 4548764"/>
              <a:gd name="connsiteY12" fmla="*/ 902970 h 2108200"/>
              <a:gd name="connsiteX13" fmla="*/ 4493418 w 4548764"/>
              <a:gd name="connsiteY13" fmla="*/ 922020 h 2108200"/>
              <a:gd name="connsiteX14" fmla="*/ 4501355 w 4548764"/>
              <a:gd name="connsiteY14" fmla="*/ 1069658 h 2108200"/>
              <a:gd name="connsiteX15" fmla="*/ 4507706 w 4548764"/>
              <a:gd name="connsiteY15" fmla="*/ 1210150 h 2108200"/>
              <a:gd name="connsiteX16" fmla="*/ 3574255 w 4548764"/>
              <a:gd name="connsiteY16" fmla="*/ 1217295 h 2108200"/>
              <a:gd name="connsiteX17" fmla="*/ 3531393 w 4548764"/>
              <a:gd name="connsiteY17" fmla="*/ 1250633 h 2108200"/>
              <a:gd name="connsiteX18" fmla="*/ 2447249 w 4548764"/>
              <a:gd name="connsiteY18" fmla="*/ 1255396 h 2108200"/>
              <a:gd name="connsiteX19" fmla="*/ 2323425 w 4548764"/>
              <a:gd name="connsiteY19" fmla="*/ 1205390 h 2108200"/>
              <a:gd name="connsiteX20" fmla="*/ 2073393 w 4548764"/>
              <a:gd name="connsiteY20" fmla="*/ 1203009 h 2108200"/>
              <a:gd name="connsiteX21" fmla="*/ 1923374 w 4548764"/>
              <a:gd name="connsiteY21" fmla="*/ 1262540 h 2108200"/>
              <a:gd name="connsiteX22" fmla="*/ 1169193 w 4548764"/>
              <a:gd name="connsiteY22" fmla="*/ 1260157 h 2108200"/>
              <a:gd name="connsiteX23" fmla="*/ 1092993 w 4548764"/>
              <a:gd name="connsiteY23" fmla="*/ 1212533 h 2108200"/>
              <a:gd name="connsiteX24" fmla="*/ 1007267 w 4548764"/>
              <a:gd name="connsiteY24" fmla="*/ 1222058 h 2108200"/>
              <a:gd name="connsiteX25" fmla="*/ 1010444 w 4548764"/>
              <a:gd name="connsiteY25" fmla="*/ 1939789 h 2108200"/>
              <a:gd name="connsiteX26" fmla="*/ 842033 w 4548764"/>
              <a:gd name="connsiteY26" fmla="*/ 2108200 h 2108200"/>
              <a:gd name="connsiteX27" fmla="*/ 168411 w 4548764"/>
              <a:gd name="connsiteY27" fmla="*/ 2108200 h 2108200"/>
              <a:gd name="connsiteX28" fmla="*/ 0 w 4548764"/>
              <a:gd name="connsiteY28" fmla="*/ 1939789 h 2108200"/>
              <a:gd name="connsiteX29" fmla="*/ 0 w 4548764"/>
              <a:gd name="connsiteY29" fmla="*/ 168411 h 2108200"/>
              <a:gd name="connsiteX0" fmla="*/ 0 w 4548764"/>
              <a:gd name="connsiteY0" fmla="*/ 168411 h 2108200"/>
              <a:gd name="connsiteX1" fmla="*/ 168411 w 4548764"/>
              <a:gd name="connsiteY1" fmla="*/ 0 h 2108200"/>
              <a:gd name="connsiteX2" fmla="*/ 842033 w 4548764"/>
              <a:gd name="connsiteY2" fmla="*/ 0 h 2108200"/>
              <a:gd name="connsiteX3" fmla="*/ 1010444 w 4548764"/>
              <a:gd name="connsiteY3" fmla="*/ 168411 h 2108200"/>
              <a:gd name="connsiteX4" fmla="*/ 1016793 w 4548764"/>
              <a:gd name="connsiteY4" fmla="*/ 907733 h 2108200"/>
              <a:gd name="connsiteX5" fmla="*/ 1121568 w 4548764"/>
              <a:gd name="connsiteY5" fmla="*/ 912495 h 2108200"/>
              <a:gd name="connsiteX6" fmla="*/ 1159668 w 4548764"/>
              <a:gd name="connsiteY6" fmla="*/ 864870 h 2108200"/>
              <a:gd name="connsiteX7" fmla="*/ 1930518 w 4548764"/>
              <a:gd name="connsiteY7" fmla="*/ 855346 h 2108200"/>
              <a:gd name="connsiteX8" fmla="*/ 2113874 w 4548764"/>
              <a:gd name="connsiteY8" fmla="*/ 929165 h 2108200"/>
              <a:gd name="connsiteX9" fmla="*/ 2344855 w 4548764"/>
              <a:gd name="connsiteY9" fmla="*/ 926784 h 2108200"/>
              <a:gd name="connsiteX10" fmla="*/ 2547262 w 4548764"/>
              <a:gd name="connsiteY10" fmla="*/ 845821 h 2108200"/>
              <a:gd name="connsiteX11" fmla="*/ 3540918 w 4548764"/>
              <a:gd name="connsiteY11" fmla="*/ 850583 h 2108200"/>
              <a:gd name="connsiteX12" fmla="*/ 3598068 w 4548764"/>
              <a:gd name="connsiteY12" fmla="*/ 902970 h 2108200"/>
              <a:gd name="connsiteX13" fmla="*/ 4493418 w 4548764"/>
              <a:gd name="connsiteY13" fmla="*/ 922020 h 2108200"/>
              <a:gd name="connsiteX14" fmla="*/ 4501355 w 4548764"/>
              <a:gd name="connsiteY14" fmla="*/ 1069658 h 2108200"/>
              <a:gd name="connsiteX15" fmla="*/ 4507706 w 4548764"/>
              <a:gd name="connsiteY15" fmla="*/ 1210150 h 2108200"/>
              <a:gd name="connsiteX16" fmla="*/ 3574255 w 4548764"/>
              <a:gd name="connsiteY16" fmla="*/ 1217295 h 2108200"/>
              <a:gd name="connsiteX17" fmla="*/ 3531393 w 4548764"/>
              <a:gd name="connsiteY17" fmla="*/ 1250633 h 2108200"/>
              <a:gd name="connsiteX18" fmla="*/ 2447249 w 4548764"/>
              <a:gd name="connsiteY18" fmla="*/ 1255396 h 2108200"/>
              <a:gd name="connsiteX19" fmla="*/ 2323425 w 4548764"/>
              <a:gd name="connsiteY19" fmla="*/ 1205390 h 2108200"/>
              <a:gd name="connsiteX20" fmla="*/ 2073393 w 4548764"/>
              <a:gd name="connsiteY20" fmla="*/ 1203009 h 2108200"/>
              <a:gd name="connsiteX21" fmla="*/ 1923374 w 4548764"/>
              <a:gd name="connsiteY21" fmla="*/ 1262540 h 2108200"/>
              <a:gd name="connsiteX22" fmla="*/ 1169193 w 4548764"/>
              <a:gd name="connsiteY22" fmla="*/ 1260157 h 2108200"/>
              <a:gd name="connsiteX23" fmla="*/ 1092993 w 4548764"/>
              <a:gd name="connsiteY23" fmla="*/ 1212533 h 2108200"/>
              <a:gd name="connsiteX24" fmla="*/ 1007267 w 4548764"/>
              <a:gd name="connsiteY24" fmla="*/ 1222058 h 2108200"/>
              <a:gd name="connsiteX25" fmla="*/ 1010444 w 4548764"/>
              <a:gd name="connsiteY25" fmla="*/ 1939789 h 2108200"/>
              <a:gd name="connsiteX26" fmla="*/ 842033 w 4548764"/>
              <a:gd name="connsiteY26" fmla="*/ 2108200 h 2108200"/>
              <a:gd name="connsiteX27" fmla="*/ 168411 w 4548764"/>
              <a:gd name="connsiteY27" fmla="*/ 2108200 h 2108200"/>
              <a:gd name="connsiteX28" fmla="*/ 0 w 4548764"/>
              <a:gd name="connsiteY28" fmla="*/ 1939789 h 2108200"/>
              <a:gd name="connsiteX29" fmla="*/ 0 w 4548764"/>
              <a:gd name="connsiteY29" fmla="*/ 168411 h 2108200"/>
              <a:gd name="connsiteX0" fmla="*/ 0 w 4548764"/>
              <a:gd name="connsiteY0" fmla="*/ 168411 h 2108200"/>
              <a:gd name="connsiteX1" fmla="*/ 168411 w 4548764"/>
              <a:gd name="connsiteY1" fmla="*/ 0 h 2108200"/>
              <a:gd name="connsiteX2" fmla="*/ 842033 w 4548764"/>
              <a:gd name="connsiteY2" fmla="*/ 0 h 2108200"/>
              <a:gd name="connsiteX3" fmla="*/ 1010444 w 4548764"/>
              <a:gd name="connsiteY3" fmla="*/ 168411 h 2108200"/>
              <a:gd name="connsiteX4" fmla="*/ 1016793 w 4548764"/>
              <a:gd name="connsiteY4" fmla="*/ 907733 h 2108200"/>
              <a:gd name="connsiteX5" fmla="*/ 1121568 w 4548764"/>
              <a:gd name="connsiteY5" fmla="*/ 912495 h 2108200"/>
              <a:gd name="connsiteX6" fmla="*/ 1159668 w 4548764"/>
              <a:gd name="connsiteY6" fmla="*/ 864870 h 2108200"/>
              <a:gd name="connsiteX7" fmla="*/ 1930518 w 4548764"/>
              <a:gd name="connsiteY7" fmla="*/ 855346 h 2108200"/>
              <a:gd name="connsiteX8" fmla="*/ 2113874 w 4548764"/>
              <a:gd name="connsiteY8" fmla="*/ 929165 h 2108200"/>
              <a:gd name="connsiteX9" fmla="*/ 2344855 w 4548764"/>
              <a:gd name="connsiteY9" fmla="*/ 926784 h 2108200"/>
              <a:gd name="connsiteX10" fmla="*/ 2547262 w 4548764"/>
              <a:gd name="connsiteY10" fmla="*/ 845821 h 2108200"/>
              <a:gd name="connsiteX11" fmla="*/ 3540918 w 4548764"/>
              <a:gd name="connsiteY11" fmla="*/ 850583 h 2108200"/>
              <a:gd name="connsiteX12" fmla="*/ 3598068 w 4548764"/>
              <a:gd name="connsiteY12" fmla="*/ 902970 h 2108200"/>
              <a:gd name="connsiteX13" fmla="*/ 4493418 w 4548764"/>
              <a:gd name="connsiteY13" fmla="*/ 922020 h 2108200"/>
              <a:gd name="connsiteX14" fmla="*/ 4501355 w 4548764"/>
              <a:gd name="connsiteY14" fmla="*/ 1069658 h 2108200"/>
              <a:gd name="connsiteX15" fmla="*/ 4507706 w 4548764"/>
              <a:gd name="connsiteY15" fmla="*/ 1210150 h 2108200"/>
              <a:gd name="connsiteX16" fmla="*/ 3574255 w 4548764"/>
              <a:gd name="connsiteY16" fmla="*/ 1217295 h 2108200"/>
              <a:gd name="connsiteX17" fmla="*/ 3531393 w 4548764"/>
              <a:gd name="connsiteY17" fmla="*/ 1250633 h 2108200"/>
              <a:gd name="connsiteX18" fmla="*/ 2447249 w 4548764"/>
              <a:gd name="connsiteY18" fmla="*/ 1255396 h 2108200"/>
              <a:gd name="connsiteX19" fmla="*/ 2323425 w 4548764"/>
              <a:gd name="connsiteY19" fmla="*/ 1205390 h 2108200"/>
              <a:gd name="connsiteX20" fmla="*/ 2073393 w 4548764"/>
              <a:gd name="connsiteY20" fmla="*/ 1203009 h 2108200"/>
              <a:gd name="connsiteX21" fmla="*/ 1923374 w 4548764"/>
              <a:gd name="connsiteY21" fmla="*/ 1262540 h 2108200"/>
              <a:gd name="connsiteX22" fmla="*/ 1169193 w 4548764"/>
              <a:gd name="connsiteY22" fmla="*/ 1260157 h 2108200"/>
              <a:gd name="connsiteX23" fmla="*/ 1092993 w 4548764"/>
              <a:gd name="connsiteY23" fmla="*/ 1212533 h 2108200"/>
              <a:gd name="connsiteX24" fmla="*/ 1007267 w 4548764"/>
              <a:gd name="connsiteY24" fmla="*/ 1222058 h 2108200"/>
              <a:gd name="connsiteX25" fmla="*/ 1010444 w 4548764"/>
              <a:gd name="connsiteY25" fmla="*/ 1939789 h 2108200"/>
              <a:gd name="connsiteX26" fmla="*/ 842033 w 4548764"/>
              <a:gd name="connsiteY26" fmla="*/ 2108200 h 2108200"/>
              <a:gd name="connsiteX27" fmla="*/ 168411 w 4548764"/>
              <a:gd name="connsiteY27" fmla="*/ 2108200 h 2108200"/>
              <a:gd name="connsiteX28" fmla="*/ 0 w 4548764"/>
              <a:gd name="connsiteY28" fmla="*/ 1939789 h 2108200"/>
              <a:gd name="connsiteX29" fmla="*/ 0 w 4548764"/>
              <a:gd name="connsiteY29" fmla="*/ 168411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48764" h="2108200">
                <a:moveTo>
                  <a:pt x="0" y="168411"/>
                </a:moveTo>
                <a:cubicBezTo>
                  <a:pt x="0" y="75400"/>
                  <a:pt x="75400" y="0"/>
                  <a:pt x="168411" y="0"/>
                </a:cubicBezTo>
                <a:lnTo>
                  <a:pt x="842033" y="0"/>
                </a:lnTo>
                <a:cubicBezTo>
                  <a:pt x="935044" y="0"/>
                  <a:pt x="1010444" y="75400"/>
                  <a:pt x="1010444" y="168411"/>
                </a:cubicBezTo>
                <a:cubicBezTo>
                  <a:pt x="1022109" y="547505"/>
                  <a:pt x="1010973" y="460662"/>
                  <a:pt x="1016793" y="907733"/>
                </a:cubicBezTo>
                <a:cubicBezTo>
                  <a:pt x="1169458" y="907922"/>
                  <a:pt x="1009649" y="902176"/>
                  <a:pt x="1121568" y="912495"/>
                </a:cubicBezTo>
                <a:lnTo>
                  <a:pt x="1159668" y="864870"/>
                </a:lnTo>
                <a:lnTo>
                  <a:pt x="1930518" y="855346"/>
                </a:lnTo>
                <a:lnTo>
                  <a:pt x="2113874" y="929165"/>
                </a:lnTo>
                <a:lnTo>
                  <a:pt x="2344855" y="926784"/>
                </a:lnTo>
                <a:lnTo>
                  <a:pt x="2547262" y="845821"/>
                </a:lnTo>
                <a:lnTo>
                  <a:pt x="3540918" y="850583"/>
                </a:lnTo>
                <a:cubicBezTo>
                  <a:pt x="3708399" y="1001396"/>
                  <a:pt x="3506787" y="864076"/>
                  <a:pt x="3598068" y="902970"/>
                </a:cubicBezTo>
                <a:lnTo>
                  <a:pt x="4493418" y="922020"/>
                </a:lnTo>
                <a:cubicBezTo>
                  <a:pt x="4414836" y="1018064"/>
                  <a:pt x="4481511" y="1040290"/>
                  <a:pt x="4501355" y="1069658"/>
                </a:cubicBezTo>
                <a:cubicBezTo>
                  <a:pt x="4552155" y="1120458"/>
                  <a:pt x="4573272" y="1150713"/>
                  <a:pt x="4507706" y="1210150"/>
                </a:cubicBezTo>
                <a:lnTo>
                  <a:pt x="3574255" y="1217295"/>
                </a:lnTo>
                <a:cubicBezTo>
                  <a:pt x="3486149" y="1306989"/>
                  <a:pt x="3708399" y="1094264"/>
                  <a:pt x="3531393" y="1250633"/>
                </a:cubicBezTo>
                <a:cubicBezTo>
                  <a:pt x="3355862" y="1248252"/>
                  <a:pt x="2648974" y="1263730"/>
                  <a:pt x="2447249" y="1255396"/>
                </a:cubicBezTo>
                <a:lnTo>
                  <a:pt x="2323425" y="1205390"/>
                </a:lnTo>
                <a:lnTo>
                  <a:pt x="2073393" y="1203009"/>
                </a:lnTo>
                <a:lnTo>
                  <a:pt x="1923374" y="1262540"/>
                </a:lnTo>
                <a:lnTo>
                  <a:pt x="1169193" y="1260157"/>
                </a:lnTo>
                <a:cubicBezTo>
                  <a:pt x="1036637" y="1189513"/>
                  <a:pt x="1096168" y="1210152"/>
                  <a:pt x="1092993" y="1212533"/>
                </a:cubicBezTo>
                <a:cubicBezTo>
                  <a:pt x="1066005" y="1205389"/>
                  <a:pt x="1131356" y="1229436"/>
                  <a:pt x="1007267" y="1222058"/>
                </a:cubicBezTo>
                <a:cubicBezTo>
                  <a:pt x="1030815" y="1964773"/>
                  <a:pt x="1022108" y="1726217"/>
                  <a:pt x="1010444" y="1939789"/>
                </a:cubicBezTo>
                <a:cubicBezTo>
                  <a:pt x="1010444" y="2032800"/>
                  <a:pt x="935044" y="2108200"/>
                  <a:pt x="842033" y="2108200"/>
                </a:cubicBezTo>
                <a:lnTo>
                  <a:pt x="168411" y="2108200"/>
                </a:lnTo>
                <a:cubicBezTo>
                  <a:pt x="75400" y="2108200"/>
                  <a:pt x="0" y="2032800"/>
                  <a:pt x="0" y="1939789"/>
                </a:cubicBezTo>
                <a:lnTo>
                  <a:pt x="0" y="1684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37127" y="3359068"/>
            <a:ext cx="1386060" cy="837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037127" y="3824639"/>
            <a:ext cx="1364627" cy="476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 bwMode="auto">
          <a:xfrm>
            <a:off x="2174534" y="2064406"/>
            <a:ext cx="3850197" cy="1196441"/>
          </a:xfrm>
          <a:custGeom>
            <a:avLst/>
            <a:gdLst>
              <a:gd name="connsiteX0" fmla="*/ 0 w 2638425"/>
              <a:gd name="connsiteY0" fmla="*/ 0 h 742950"/>
              <a:gd name="connsiteX1" fmla="*/ 9525 w 2638425"/>
              <a:gd name="connsiteY1" fmla="*/ 742950 h 742950"/>
              <a:gd name="connsiteX2" fmla="*/ 2638425 w 2638425"/>
              <a:gd name="connsiteY2" fmla="*/ 733425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0" fmla="*/ 0 w 2638425"/>
              <a:gd name="connsiteY0" fmla="*/ 0 h 742950"/>
              <a:gd name="connsiteX1" fmla="*/ 12699 w 2638425"/>
              <a:gd name="connsiteY1" fmla="*/ 651510 h 742950"/>
              <a:gd name="connsiteX2" fmla="*/ 9525 w 2638425"/>
              <a:gd name="connsiteY2" fmla="*/ 742950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5" fmla="*/ 2638425 w 2638425"/>
              <a:gd name="connsiteY5" fmla="*/ 733425 h 742950"/>
              <a:gd name="connsiteX0" fmla="*/ 0 w 2638425"/>
              <a:gd name="connsiteY0" fmla="*/ 0 h 742950"/>
              <a:gd name="connsiteX1" fmla="*/ 12699 w 2638425"/>
              <a:gd name="connsiteY1" fmla="*/ 651510 h 742950"/>
              <a:gd name="connsiteX2" fmla="*/ 95250 w 2638425"/>
              <a:gd name="connsiteY2" fmla="*/ 742950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5" fmla="*/ 2638425 w 2638425"/>
              <a:gd name="connsiteY5" fmla="*/ 733425 h 742950"/>
              <a:gd name="connsiteX0" fmla="*/ 0 w 2651125"/>
              <a:gd name="connsiteY0" fmla="*/ 111125 h 854075"/>
              <a:gd name="connsiteX1" fmla="*/ 12699 w 2651125"/>
              <a:gd name="connsiteY1" fmla="*/ 762635 h 854075"/>
              <a:gd name="connsiteX2" fmla="*/ 95250 w 2651125"/>
              <a:gd name="connsiteY2" fmla="*/ 854075 h 854075"/>
              <a:gd name="connsiteX3" fmla="*/ 2638425 w 2651125"/>
              <a:gd name="connsiteY3" fmla="*/ 844550 h 854075"/>
              <a:gd name="connsiteX4" fmla="*/ 2638425 w 2651125"/>
              <a:gd name="connsiteY4" fmla="*/ 844550 h 854075"/>
              <a:gd name="connsiteX5" fmla="*/ 2651125 w 2651125"/>
              <a:gd name="connsiteY5" fmla="*/ 0 h 854075"/>
              <a:gd name="connsiteX0" fmla="*/ 0 w 2651125"/>
              <a:gd name="connsiteY0" fmla="*/ 0 h 742950"/>
              <a:gd name="connsiteX1" fmla="*/ 12699 w 2651125"/>
              <a:gd name="connsiteY1" fmla="*/ 651510 h 742950"/>
              <a:gd name="connsiteX2" fmla="*/ 95250 w 2651125"/>
              <a:gd name="connsiteY2" fmla="*/ 742950 h 742950"/>
              <a:gd name="connsiteX3" fmla="*/ 2638425 w 2651125"/>
              <a:gd name="connsiteY3" fmla="*/ 733425 h 742950"/>
              <a:gd name="connsiteX4" fmla="*/ 2638425 w 2651125"/>
              <a:gd name="connsiteY4" fmla="*/ 733425 h 742950"/>
              <a:gd name="connsiteX5" fmla="*/ 2651125 w 2651125"/>
              <a:gd name="connsiteY5" fmla="*/ 9525 h 742950"/>
              <a:gd name="connsiteX0" fmla="*/ 0 w 2644775"/>
              <a:gd name="connsiteY0" fmla="*/ 3175 h 746125"/>
              <a:gd name="connsiteX1" fmla="*/ 12699 w 2644775"/>
              <a:gd name="connsiteY1" fmla="*/ 654685 h 746125"/>
              <a:gd name="connsiteX2" fmla="*/ 95250 w 2644775"/>
              <a:gd name="connsiteY2" fmla="*/ 746125 h 746125"/>
              <a:gd name="connsiteX3" fmla="*/ 2638425 w 2644775"/>
              <a:gd name="connsiteY3" fmla="*/ 736600 h 746125"/>
              <a:gd name="connsiteX4" fmla="*/ 2638425 w 2644775"/>
              <a:gd name="connsiteY4" fmla="*/ 736600 h 746125"/>
              <a:gd name="connsiteX5" fmla="*/ 2644775 w 2644775"/>
              <a:gd name="connsiteY5" fmla="*/ 0 h 746125"/>
              <a:gd name="connsiteX0" fmla="*/ 0 w 2645153"/>
              <a:gd name="connsiteY0" fmla="*/ 3175 h 746125"/>
              <a:gd name="connsiteX1" fmla="*/ 12699 w 2645153"/>
              <a:gd name="connsiteY1" fmla="*/ 654685 h 746125"/>
              <a:gd name="connsiteX2" fmla="*/ 95250 w 2645153"/>
              <a:gd name="connsiteY2" fmla="*/ 746125 h 746125"/>
              <a:gd name="connsiteX3" fmla="*/ 2638425 w 2645153"/>
              <a:gd name="connsiteY3" fmla="*/ 736600 h 746125"/>
              <a:gd name="connsiteX4" fmla="*/ 2638425 w 2645153"/>
              <a:gd name="connsiteY4" fmla="*/ 736600 h 746125"/>
              <a:gd name="connsiteX5" fmla="*/ 2644775 w 2645153"/>
              <a:gd name="connsiteY5" fmla="*/ 0 h 746125"/>
              <a:gd name="connsiteX0" fmla="*/ 0 w 2639365"/>
              <a:gd name="connsiteY0" fmla="*/ 180975 h 923925"/>
              <a:gd name="connsiteX1" fmla="*/ 12699 w 2639365"/>
              <a:gd name="connsiteY1" fmla="*/ 832485 h 923925"/>
              <a:gd name="connsiteX2" fmla="*/ 95250 w 2639365"/>
              <a:gd name="connsiteY2" fmla="*/ 923925 h 923925"/>
              <a:gd name="connsiteX3" fmla="*/ 2638425 w 2639365"/>
              <a:gd name="connsiteY3" fmla="*/ 914400 h 923925"/>
              <a:gd name="connsiteX4" fmla="*/ 2638425 w 2639365"/>
              <a:gd name="connsiteY4" fmla="*/ 914400 h 923925"/>
              <a:gd name="connsiteX5" fmla="*/ 2638425 w 2639365"/>
              <a:gd name="connsiteY5" fmla="*/ 0 h 923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95250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38425"/>
              <a:gd name="connsiteY0" fmla="*/ 53975 h 796925"/>
              <a:gd name="connsiteX1" fmla="*/ 12699 w 2638425"/>
              <a:gd name="connsiteY1" fmla="*/ 705485 h 796925"/>
              <a:gd name="connsiteX2" fmla="*/ 95250 w 2638425"/>
              <a:gd name="connsiteY2" fmla="*/ 796925 h 796925"/>
              <a:gd name="connsiteX3" fmla="*/ 2638425 w 2638425"/>
              <a:gd name="connsiteY3" fmla="*/ 787400 h 796925"/>
              <a:gd name="connsiteX4" fmla="*/ 2638425 w 2638425"/>
              <a:gd name="connsiteY4" fmla="*/ 787400 h 796925"/>
              <a:gd name="connsiteX5" fmla="*/ 2632075 w 2638425"/>
              <a:gd name="connsiteY5" fmla="*/ 0 h 796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95250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39365"/>
              <a:gd name="connsiteY0" fmla="*/ 53975 h 796925"/>
              <a:gd name="connsiteX1" fmla="*/ 12699 w 2639365"/>
              <a:gd name="connsiteY1" fmla="*/ 705485 h 796925"/>
              <a:gd name="connsiteX2" fmla="*/ 95250 w 2639365"/>
              <a:gd name="connsiteY2" fmla="*/ 796925 h 796925"/>
              <a:gd name="connsiteX3" fmla="*/ 2638425 w 2639365"/>
              <a:gd name="connsiteY3" fmla="*/ 787400 h 796925"/>
              <a:gd name="connsiteX4" fmla="*/ 2638425 w 2639365"/>
              <a:gd name="connsiteY4" fmla="*/ 787400 h 796925"/>
              <a:gd name="connsiteX5" fmla="*/ 2638425 w 2639365"/>
              <a:gd name="connsiteY5" fmla="*/ 0 h 796925"/>
              <a:gd name="connsiteX0" fmla="*/ 0 w 2657647"/>
              <a:gd name="connsiteY0" fmla="*/ 53975 h 796925"/>
              <a:gd name="connsiteX1" fmla="*/ 12699 w 2657647"/>
              <a:gd name="connsiteY1" fmla="*/ 705485 h 796925"/>
              <a:gd name="connsiteX2" fmla="*/ 95250 w 2657647"/>
              <a:gd name="connsiteY2" fmla="*/ 796925 h 796925"/>
              <a:gd name="connsiteX3" fmla="*/ 2638425 w 2657647"/>
              <a:gd name="connsiteY3" fmla="*/ 787400 h 796925"/>
              <a:gd name="connsiteX4" fmla="*/ 2638425 w 2657647"/>
              <a:gd name="connsiteY4" fmla="*/ 787400 h 796925"/>
              <a:gd name="connsiteX5" fmla="*/ 2657475 w 2657647"/>
              <a:gd name="connsiteY5" fmla="*/ 0 h 796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95250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44775"/>
              <a:gd name="connsiteY0" fmla="*/ 53975 h 796925"/>
              <a:gd name="connsiteX1" fmla="*/ 12699 w 2644775"/>
              <a:gd name="connsiteY1" fmla="*/ 705485 h 796925"/>
              <a:gd name="connsiteX2" fmla="*/ 95250 w 2644775"/>
              <a:gd name="connsiteY2" fmla="*/ 796925 h 796925"/>
              <a:gd name="connsiteX3" fmla="*/ 2638425 w 2644775"/>
              <a:gd name="connsiteY3" fmla="*/ 787400 h 796925"/>
              <a:gd name="connsiteX4" fmla="*/ 2638425 w 2644775"/>
              <a:gd name="connsiteY4" fmla="*/ 787400 h 796925"/>
              <a:gd name="connsiteX5" fmla="*/ 2644775 w 2644775"/>
              <a:gd name="connsiteY5" fmla="*/ 0 h 796925"/>
              <a:gd name="connsiteX0" fmla="*/ 0 w 2811100"/>
              <a:gd name="connsiteY0" fmla="*/ 53975 h 796925"/>
              <a:gd name="connsiteX1" fmla="*/ 12699 w 2811100"/>
              <a:gd name="connsiteY1" fmla="*/ 705485 h 796925"/>
              <a:gd name="connsiteX2" fmla="*/ 95250 w 2811100"/>
              <a:gd name="connsiteY2" fmla="*/ 796925 h 796925"/>
              <a:gd name="connsiteX3" fmla="*/ 2638425 w 2811100"/>
              <a:gd name="connsiteY3" fmla="*/ 787400 h 796925"/>
              <a:gd name="connsiteX4" fmla="*/ 2574925 w 2811100"/>
              <a:gd name="connsiteY4" fmla="*/ 774700 h 796925"/>
              <a:gd name="connsiteX5" fmla="*/ 2644775 w 2811100"/>
              <a:gd name="connsiteY5" fmla="*/ 0 h 796925"/>
              <a:gd name="connsiteX0" fmla="*/ 0 w 2809017"/>
              <a:gd name="connsiteY0" fmla="*/ 53975 h 835612"/>
              <a:gd name="connsiteX1" fmla="*/ 12699 w 2809017"/>
              <a:gd name="connsiteY1" fmla="*/ 705485 h 835612"/>
              <a:gd name="connsiteX2" fmla="*/ 95250 w 2809017"/>
              <a:gd name="connsiteY2" fmla="*/ 796925 h 835612"/>
              <a:gd name="connsiteX3" fmla="*/ 2638425 w 2809017"/>
              <a:gd name="connsiteY3" fmla="*/ 787400 h 835612"/>
              <a:gd name="connsiteX4" fmla="*/ 2574925 w 2809017"/>
              <a:gd name="connsiteY4" fmla="*/ 774700 h 835612"/>
              <a:gd name="connsiteX5" fmla="*/ 2574925 w 2809017"/>
              <a:gd name="connsiteY5" fmla="*/ 0 h 835612"/>
              <a:gd name="connsiteX0" fmla="*/ 0 w 2809534"/>
              <a:gd name="connsiteY0" fmla="*/ 53975 h 848254"/>
              <a:gd name="connsiteX1" fmla="*/ 12699 w 2809534"/>
              <a:gd name="connsiteY1" fmla="*/ 705485 h 848254"/>
              <a:gd name="connsiteX2" fmla="*/ 95250 w 2809534"/>
              <a:gd name="connsiteY2" fmla="*/ 796925 h 848254"/>
              <a:gd name="connsiteX3" fmla="*/ 2638425 w 2809534"/>
              <a:gd name="connsiteY3" fmla="*/ 787400 h 848254"/>
              <a:gd name="connsiteX4" fmla="*/ 2574925 w 2809534"/>
              <a:gd name="connsiteY4" fmla="*/ 0 h 848254"/>
              <a:gd name="connsiteX0" fmla="*/ 0 w 2775684"/>
              <a:gd name="connsiteY0" fmla="*/ 53975 h 839270"/>
              <a:gd name="connsiteX1" fmla="*/ 12699 w 2775684"/>
              <a:gd name="connsiteY1" fmla="*/ 705485 h 839270"/>
              <a:gd name="connsiteX2" fmla="*/ 95250 w 2775684"/>
              <a:gd name="connsiteY2" fmla="*/ 796925 h 839270"/>
              <a:gd name="connsiteX3" fmla="*/ 2593975 w 2775684"/>
              <a:gd name="connsiteY3" fmla="*/ 774700 h 839270"/>
              <a:gd name="connsiteX4" fmla="*/ 2574925 w 2775684"/>
              <a:gd name="connsiteY4" fmla="*/ 0 h 839270"/>
              <a:gd name="connsiteX0" fmla="*/ 0 w 2766252"/>
              <a:gd name="connsiteY0" fmla="*/ 53975 h 839270"/>
              <a:gd name="connsiteX1" fmla="*/ 12699 w 2766252"/>
              <a:gd name="connsiteY1" fmla="*/ 705485 h 839270"/>
              <a:gd name="connsiteX2" fmla="*/ 95250 w 2766252"/>
              <a:gd name="connsiteY2" fmla="*/ 796925 h 839270"/>
              <a:gd name="connsiteX3" fmla="*/ 2581275 w 2766252"/>
              <a:gd name="connsiteY3" fmla="*/ 774700 h 839270"/>
              <a:gd name="connsiteX4" fmla="*/ 2574925 w 2766252"/>
              <a:gd name="connsiteY4" fmla="*/ 0 h 839270"/>
              <a:gd name="connsiteX0" fmla="*/ 0 w 2766252"/>
              <a:gd name="connsiteY0" fmla="*/ 53975 h 796925"/>
              <a:gd name="connsiteX1" fmla="*/ 12699 w 2766252"/>
              <a:gd name="connsiteY1" fmla="*/ 705485 h 796925"/>
              <a:gd name="connsiteX2" fmla="*/ 95250 w 2766252"/>
              <a:gd name="connsiteY2" fmla="*/ 796925 h 796925"/>
              <a:gd name="connsiteX3" fmla="*/ 2581275 w 2766252"/>
              <a:gd name="connsiteY3" fmla="*/ 774700 h 796925"/>
              <a:gd name="connsiteX4" fmla="*/ 2574925 w 2766252"/>
              <a:gd name="connsiteY4" fmla="*/ 0 h 796925"/>
              <a:gd name="connsiteX0" fmla="*/ 0 w 2766723"/>
              <a:gd name="connsiteY0" fmla="*/ 53975 h 832915"/>
              <a:gd name="connsiteX1" fmla="*/ 12699 w 2766723"/>
              <a:gd name="connsiteY1" fmla="*/ 705485 h 832915"/>
              <a:gd name="connsiteX2" fmla="*/ 88900 w 2766723"/>
              <a:gd name="connsiteY2" fmla="*/ 777875 h 832915"/>
              <a:gd name="connsiteX3" fmla="*/ 2581275 w 2766723"/>
              <a:gd name="connsiteY3" fmla="*/ 774700 h 832915"/>
              <a:gd name="connsiteX4" fmla="*/ 2574925 w 2766723"/>
              <a:gd name="connsiteY4" fmla="*/ 0 h 832915"/>
              <a:gd name="connsiteX0" fmla="*/ 0 w 2766723"/>
              <a:gd name="connsiteY0" fmla="*/ 53975 h 777875"/>
              <a:gd name="connsiteX1" fmla="*/ 12699 w 2766723"/>
              <a:gd name="connsiteY1" fmla="*/ 705485 h 777875"/>
              <a:gd name="connsiteX2" fmla="*/ 88900 w 2766723"/>
              <a:gd name="connsiteY2" fmla="*/ 777875 h 777875"/>
              <a:gd name="connsiteX3" fmla="*/ 2581275 w 2766723"/>
              <a:gd name="connsiteY3" fmla="*/ 774700 h 777875"/>
              <a:gd name="connsiteX4" fmla="*/ 2574925 w 2766723"/>
              <a:gd name="connsiteY4" fmla="*/ 0 h 777875"/>
              <a:gd name="connsiteX0" fmla="*/ 0 w 2581275"/>
              <a:gd name="connsiteY0" fmla="*/ 53975 h 777875"/>
              <a:gd name="connsiteX1" fmla="*/ 12699 w 2581275"/>
              <a:gd name="connsiteY1" fmla="*/ 705485 h 777875"/>
              <a:gd name="connsiteX2" fmla="*/ 88900 w 2581275"/>
              <a:gd name="connsiteY2" fmla="*/ 777875 h 777875"/>
              <a:gd name="connsiteX3" fmla="*/ 2581275 w 2581275"/>
              <a:gd name="connsiteY3" fmla="*/ 774700 h 777875"/>
              <a:gd name="connsiteX4" fmla="*/ 2574925 w 2581275"/>
              <a:gd name="connsiteY4" fmla="*/ 0 h 777875"/>
              <a:gd name="connsiteX0" fmla="*/ 0 w 2762846"/>
              <a:gd name="connsiteY0" fmla="*/ 53975 h 832915"/>
              <a:gd name="connsiteX1" fmla="*/ 12699 w 2762846"/>
              <a:gd name="connsiteY1" fmla="*/ 705485 h 832915"/>
              <a:gd name="connsiteX2" fmla="*/ 107950 w 2762846"/>
              <a:gd name="connsiteY2" fmla="*/ 777875 h 832915"/>
              <a:gd name="connsiteX3" fmla="*/ 2581275 w 2762846"/>
              <a:gd name="connsiteY3" fmla="*/ 774700 h 832915"/>
              <a:gd name="connsiteX4" fmla="*/ 2574925 w 2762846"/>
              <a:gd name="connsiteY4" fmla="*/ 0 h 832915"/>
              <a:gd name="connsiteX0" fmla="*/ 0 w 2764727"/>
              <a:gd name="connsiteY0" fmla="*/ 53975 h 832915"/>
              <a:gd name="connsiteX1" fmla="*/ 12699 w 2764727"/>
              <a:gd name="connsiteY1" fmla="*/ 705485 h 832915"/>
              <a:gd name="connsiteX2" fmla="*/ 82550 w 2764727"/>
              <a:gd name="connsiteY2" fmla="*/ 777875 h 832915"/>
              <a:gd name="connsiteX3" fmla="*/ 2581275 w 2764727"/>
              <a:gd name="connsiteY3" fmla="*/ 774700 h 832915"/>
              <a:gd name="connsiteX4" fmla="*/ 2574925 w 2764727"/>
              <a:gd name="connsiteY4" fmla="*/ 0 h 832915"/>
              <a:gd name="connsiteX0" fmla="*/ 0 w 2763786"/>
              <a:gd name="connsiteY0" fmla="*/ 53975 h 835114"/>
              <a:gd name="connsiteX1" fmla="*/ 12699 w 2763786"/>
              <a:gd name="connsiteY1" fmla="*/ 705485 h 835114"/>
              <a:gd name="connsiteX2" fmla="*/ 95250 w 2763786"/>
              <a:gd name="connsiteY2" fmla="*/ 784225 h 835114"/>
              <a:gd name="connsiteX3" fmla="*/ 2581275 w 2763786"/>
              <a:gd name="connsiteY3" fmla="*/ 774700 h 835114"/>
              <a:gd name="connsiteX4" fmla="*/ 2574925 w 2763786"/>
              <a:gd name="connsiteY4" fmla="*/ 0 h 835114"/>
              <a:gd name="connsiteX0" fmla="*/ 0 w 2581275"/>
              <a:gd name="connsiteY0" fmla="*/ 53975 h 835114"/>
              <a:gd name="connsiteX1" fmla="*/ 12699 w 2581275"/>
              <a:gd name="connsiteY1" fmla="*/ 705485 h 835114"/>
              <a:gd name="connsiteX2" fmla="*/ 95250 w 2581275"/>
              <a:gd name="connsiteY2" fmla="*/ 784225 h 835114"/>
              <a:gd name="connsiteX3" fmla="*/ 2581275 w 2581275"/>
              <a:gd name="connsiteY3" fmla="*/ 774700 h 835114"/>
              <a:gd name="connsiteX4" fmla="*/ 2574925 w 2581275"/>
              <a:gd name="connsiteY4" fmla="*/ 0 h 835114"/>
              <a:gd name="connsiteX0" fmla="*/ 0 w 2581275"/>
              <a:gd name="connsiteY0" fmla="*/ 53975 h 784225"/>
              <a:gd name="connsiteX1" fmla="*/ 12699 w 2581275"/>
              <a:gd name="connsiteY1" fmla="*/ 705485 h 784225"/>
              <a:gd name="connsiteX2" fmla="*/ 95250 w 2581275"/>
              <a:gd name="connsiteY2" fmla="*/ 784225 h 784225"/>
              <a:gd name="connsiteX3" fmla="*/ 2581275 w 2581275"/>
              <a:gd name="connsiteY3" fmla="*/ 774700 h 784225"/>
              <a:gd name="connsiteX4" fmla="*/ 2574925 w 2581275"/>
              <a:gd name="connsiteY4" fmla="*/ 0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275" h="784225">
                <a:moveTo>
                  <a:pt x="0" y="53975"/>
                </a:moveTo>
                <a:cubicBezTo>
                  <a:pt x="3175" y="271145"/>
                  <a:pt x="9524" y="488315"/>
                  <a:pt x="12699" y="705485"/>
                </a:cubicBezTo>
                <a:lnTo>
                  <a:pt x="95250" y="784225"/>
                </a:lnTo>
                <a:lnTo>
                  <a:pt x="2581275" y="774700"/>
                </a:lnTo>
                <a:cubicBezTo>
                  <a:pt x="2579158" y="516467"/>
                  <a:pt x="2577042" y="258233"/>
                  <a:pt x="257492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332407" y="3363868"/>
            <a:ext cx="143403" cy="460772"/>
          </a:xfrm>
          <a:custGeom>
            <a:avLst/>
            <a:gdLst>
              <a:gd name="connsiteX0" fmla="*/ 0 w 78581"/>
              <a:gd name="connsiteY0" fmla="*/ 307181 h 307181"/>
              <a:gd name="connsiteX1" fmla="*/ 0 w 78581"/>
              <a:gd name="connsiteY1" fmla="*/ 159543 h 307181"/>
              <a:gd name="connsiteX2" fmla="*/ 14287 w 78581"/>
              <a:gd name="connsiteY2" fmla="*/ 0 h 307181"/>
              <a:gd name="connsiteX3" fmla="*/ 78581 w 78581"/>
              <a:gd name="connsiteY3" fmla="*/ 185737 h 307181"/>
              <a:gd name="connsiteX4" fmla="*/ 78581 w 78581"/>
              <a:gd name="connsiteY4" fmla="*/ 185737 h 307181"/>
              <a:gd name="connsiteX0" fmla="*/ 69421 w 148002"/>
              <a:gd name="connsiteY0" fmla="*/ 307181 h 307181"/>
              <a:gd name="connsiteX1" fmla="*/ 69421 w 148002"/>
              <a:gd name="connsiteY1" fmla="*/ 159543 h 307181"/>
              <a:gd name="connsiteX2" fmla="*/ 83708 w 148002"/>
              <a:gd name="connsiteY2" fmla="*/ 0 h 307181"/>
              <a:gd name="connsiteX3" fmla="*/ 148002 w 148002"/>
              <a:gd name="connsiteY3" fmla="*/ 185737 h 307181"/>
              <a:gd name="connsiteX4" fmla="*/ 148002 w 148002"/>
              <a:gd name="connsiteY4" fmla="*/ 185737 h 307181"/>
              <a:gd name="connsiteX0" fmla="*/ 48295 w 126876"/>
              <a:gd name="connsiteY0" fmla="*/ 307181 h 307181"/>
              <a:gd name="connsiteX1" fmla="*/ 48295 w 126876"/>
              <a:gd name="connsiteY1" fmla="*/ 159543 h 307181"/>
              <a:gd name="connsiteX2" fmla="*/ 62582 w 126876"/>
              <a:gd name="connsiteY2" fmla="*/ 0 h 307181"/>
              <a:gd name="connsiteX3" fmla="*/ 126876 w 126876"/>
              <a:gd name="connsiteY3" fmla="*/ 185737 h 307181"/>
              <a:gd name="connsiteX4" fmla="*/ 126876 w 126876"/>
              <a:gd name="connsiteY4" fmla="*/ 185737 h 307181"/>
              <a:gd name="connsiteX0" fmla="*/ 85759 w 164340"/>
              <a:gd name="connsiteY0" fmla="*/ 307181 h 307181"/>
              <a:gd name="connsiteX1" fmla="*/ 85759 w 164340"/>
              <a:gd name="connsiteY1" fmla="*/ 159543 h 307181"/>
              <a:gd name="connsiteX2" fmla="*/ 100046 w 164340"/>
              <a:gd name="connsiteY2" fmla="*/ 0 h 307181"/>
              <a:gd name="connsiteX3" fmla="*/ 164340 w 164340"/>
              <a:gd name="connsiteY3" fmla="*/ 185737 h 307181"/>
              <a:gd name="connsiteX4" fmla="*/ 164340 w 164340"/>
              <a:gd name="connsiteY4" fmla="*/ 185737 h 307181"/>
              <a:gd name="connsiteX0" fmla="*/ 63556 w 142137"/>
              <a:gd name="connsiteY0" fmla="*/ 307181 h 307181"/>
              <a:gd name="connsiteX1" fmla="*/ 63556 w 142137"/>
              <a:gd name="connsiteY1" fmla="*/ 159543 h 307181"/>
              <a:gd name="connsiteX2" fmla="*/ 77843 w 142137"/>
              <a:gd name="connsiteY2" fmla="*/ 0 h 307181"/>
              <a:gd name="connsiteX3" fmla="*/ 142137 w 142137"/>
              <a:gd name="connsiteY3" fmla="*/ 185737 h 307181"/>
              <a:gd name="connsiteX4" fmla="*/ 142137 w 142137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276"/>
              <a:gd name="connsiteY0" fmla="*/ 307181 h 307181"/>
              <a:gd name="connsiteX1" fmla="*/ 42458 w 121276"/>
              <a:gd name="connsiteY1" fmla="*/ 159543 h 307181"/>
              <a:gd name="connsiteX2" fmla="*/ 56745 w 121276"/>
              <a:gd name="connsiteY2" fmla="*/ 0 h 307181"/>
              <a:gd name="connsiteX3" fmla="*/ 121039 w 121276"/>
              <a:gd name="connsiteY3" fmla="*/ 185737 h 307181"/>
              <a:gd name="connsiteX4" fmla="*/ 32933 w 121276"/>
              <a:gd name="connsiteY4" fmla="*/ 159543 h 307181"/>
              <a:gd name="connsiteX0" fmla="*/ 42458 w 118927"/>
              <a:gd name="connsiteY0" fmla="*/ 307181 h 307181"/>
              <a:gd name="connsiteX1" fmla="*/ 42458 w 118927"/>
              <a:gd name="connsiteY1" fmla="*/ 159543 h 307181"/>
              <a:gd name="connsiteX2" fmla="*/ 56745 w 118927"/>
              <a:gd name="connsiteY2" fmla="*/ 0 h 307181"/>
              <a:gd name="connsiteX3" fmla="*/ 32933 w 118927"/>
              <a:gd name="connsiteY3" fmla="*/ 159543 h 307181"/>
              <a:gd name="connsiteX0" fmla="*/ 42458 w 120778"/>
              <a:gd name="connsiteY0" fmla="*/ 307181 h 307181"/>
              <a:gd name="connsiteX1" fmla="*/ 42458 w 120778"/>
              <a:gd name="connsiteY1" fmla="*/ 159543 h 307181"/>
              <a:gd name="connsiteX2" fmla="*/ 56745 w 120778"/>
              <a:gd name="connsiteY2" fmla="*/ 0 h 307181"/>
              <a:gd name="connsiteX3" fmla="*/ 32933 w 120778"/>
              <a:gd name="connsiteY3" fmla="*/ 159543 h 307181"/>
              <a:gd name="connsiteX0" fmla="*/ 42458 w 118927"/>
              <a:gd name="connsiteY0" fmla="*/ 307181 h 307181"/>
              <a:gd name="connsiteX1" fmla="*/ 42458 w 118927"/>
              <a:gd name="connsiteY1" fmla="*/ 159543 h 307181"/>
              <a:gd name="connsiteX2" fmla="*/ 56745 w 118927"/>
              <a:gd name="connsiteY2" fmla="*/ 0 h 307181"/>
              <a:gd name="connsiteX3" fmla="*/ 32933 w 118927"/>
              <a:gd name="connsiteY3" fmla="*/ 159543 h 307181"/>
              <a:gd name="connsiteX0" fmla="*/ 42458 w 95602"/>
              <a:gd name="connsiteY0" fmla="*/ 307181 h 307181"/>
              <a:gd name="connsiteX1" fmla="*/ 42458 w 95602"/>
              <a:gd name="connsiteY1" fmla="*/ 159543 h 307181"/>
              <a:gd name="connsiteX2" fmla="*/ 56745 w 95602"/>
              <a:gd name="connsiteY2" fmla="*/ 0 h 307181"/>
              <a:gd name="connsiteX3" fmla="*/ 32933 w 95602"/>
              <a:gd name="connsiteY3" fmla="*/ 159543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02" h="307181">
                <a:moveTo>
                  <a:pt x="42458" y="307181"/>
                </a:moveTo>
                <a:cubicBezTo>
                  <a:pt x="118657" y="257967"/>
                  <a:pt x="97227" y="196850"/>
                  <a:pt x="42458" y="159543"/>
                </a:cubicBezTo>
                <a:cubicBezTo>
                  <a:pt x="-21835" y="106363"/>
                  <a:pt x="-9930" y="36512"/>
                  <a:pt x="56745" y="0"/>
                </a:cubicBezTo>
                <a:cubicBezTo>
                  <a:pt x="55158" y="0"/>
                  <a:pt x="159338" y="83443"/>
                  <a:pt x="32933" y="15954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 bwMode="auto">
          <a:xfrm>
            <a:off x="2193476" y="3140717"/>
            <a:ext cx="2060" cy="9030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2"/>
          </p:cNvCxnSpPr>
          <p:nvPr/>
        </p:nvCxnSpPr>
        <p:spPr bwMode="auto">
          <a:xfrm>
            <a:off x="2316608" y="3260846"/>
            <a:ext cx="5562" cy="98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7" idx="7"/>
          </p:cNvCxnSpPr>
          <p:nvPr/>
        </p:nvCxnSpPr>
        <p:spPr bwMode="auto">
          <a:xfrm>
            <a:off x="2283824" y="3816296"/>
            <a:ext cx="12818" cy="13284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109"/>
          <p:cNvSpPr/>
          <p:nvPr/>
        </p:nvSpPr>
        <p:spPr bwMode="auto">
          <a:xfrm>
            <a:off x="2198166" y="3928013"/>
            <a:ext cx="3843276" cy="1953722"/>
          </a:xfrm>
          <a:custGeom>
            <a:avLst/>
            <a:gdLst>
              <a:gd name="connsiteX0" fmla="*/ 0 w 2623504"/>
              <a:gd name="connsiteY0" fmla="*/ 0 h 824930"/>
              <a:gd name="connsiteX1" fmla="*/ 2623504 w 2623504"/>
              <a:gd name="connsiteY1" fmla="*/ 0 h 824930"/>
              <a:gd name="connsiteX2" fmla="*/ 2623504 w 2623504"/>
              <a:gd name="connsiteY2" fmla="*/ 824930 h 824930"/>
              <a:gd name="connsiteX3" fmla="*/ 0 w 2623504"/>
              <a:gd name="connsiteY3" fmla="*/ 824930 h 824930"/>
              <a:gd name="connsiteX4" fmla="*/ 0 w 2623504"/>
              <a:gd name="connsiteY4" fmla="*/ 0 h 824930"/>
              <a:gd name="connsiteX0" fmla="*/ 0 w 2623504"/>
              <a:gd name="connsiteY0" fmla="*/ 2475 h 827405"/>
              <a:gd name="connsiteX1" fmla="*/ 164466 w 2623504"/>
              <a:gd name="connsiteY1" fmla="*/ 0 h 827405"/>
              <a:gd name="connsiteX2" fmla="*/ 2623504 w 2623504"/>
              <a:gd name="connsiteY2" fmla="*/ 2475 h 827405"/>
              <a:gd name="connsiteX3" fmla="*/ 2623504 w 2623504"/>
              <a:gd name="connsiteY3" fmla="*/ 827405 h 827405"/>
              <a:gd name="connsiteX4" fmla="*/ 0 w 2623504"/>
              <a:gd name="connsiteY4" fmla="*/ 827405 h 827405"/>
              <a:gd name="connsiteX5" fmla="*/ 0 w 2623504"/>
              <a:gd name="connsiteY5" fmla="*/ 2475 h 827405"/>
              <a:gd name="connsiteX0" fmla="*/ 19050 w 2623504"/>
              <a:gd name="connsiteY0" fmla="*/ 129475 h 827405"/>
              <a:gd name="connsiteX1" fmla="*/ 164466 w 2623504"/>
              <a:gd name="connsiteY1" fmla="*/ 0 h 827405"/>
              <a:gd name="connsiteX2" fmla="*/ 2623504 w 2623504"/>
              <a:gd name="connsiteY2" fmla="*/ 2475 h 827405"/>
              <a:gd name="connsiteX3" fmla="*/ 2623504 w 2623504"/>
              <a:gd name="connsiteY3" fmla="*/ 827405 h 827405"/>
              <a:gd name="connsiteX4" fmla="*/ 0 w 2623504"/>
              <a:gd name="connsiteY4" fmla="*/ 827405 h 827405"/>
              <a:gd name="connsiteX5" fmla="*/ 19050 w 2623504"/>
              <a:gd name="connsiteY5" fmla="*/ 129475 h 827405"/>
              <a:gd name="connsiteX0" fmla="*/ 0 w 2648904"/>
              <a:gd name="connsiteY0" fmla="*/ 85025 h 827405"/>
              <a:gd name="connsiteX1" fmla="*/ 189866 w 2648904"/>
              <a:gd name="connsiteY1" fmla="*/ 0 h 827405"/>
              <a:gd name="connsiteX2" fmla="*/ 2648904 w 2648904"/>
              <a:gd name="connsiteY2" fmla="*/ 2475 h 827405"/>
              <a:gd name="connsiteX3" fmla="*/ 2648904 w 2648904"/>
              <a:gd name="connsiteY3" fmla="*/ 827405 h 827405"/>
              <a:gd name="connsiteX4" fmla="*/ 25400 w 2648904"/>
              <a:gd name="connsiteY4" fmla="*/ 827405 h 827405"/>
              <a:gd name="connsiteX5" fmla="*/ 0 w 2648904"/>
              <a:gd name="connsiteY5" fmla="*/ 85025 h 827405"/>
              <a:gd name="connsiteX0" fmla="*/ 0 w 2648904"/>
              <a:gd name="connsiteY0" fmla="*/ 97725 h 840105"/>
              <a:gd name="connsiteX1" fmla="*/ 132716 w 2648904"/>
              <a:gd name="connsiteY1" fmla="*/ 0 h 840105"/>
              <a:gd name="connsiteX2" fmla="*/ 2648904 w 2648904"/>
              <a:gd name="connsiteY2" fmla="*/ 15175 h 840105"/>
              <a:gd name="connsiteX3" fmla="*/ 2648904 w 2648904"/>
              <a:gd name="connsiteY3" fmla="*/ 840105 h 840105"/>
              <a:gd name="connsiteX4" fmla="*/ 25400 w 2648904"/>
              <a:gd name="connsiteY4" fmla="*/ 840105 h 840105"/>
              <a:gd name="connsiteX5" fmla="*/ 0 w 2648904"/>
              <a:gd name="connsiteY5" fmla="*/ 97725 h 840105"/>
              <a:gd name="connsiteX0" fmla="*/ 0 w 2648904"/>
              <a:gd name="connsiteY0" fmla="*/ 105184 h 847564"/>
              <a:gd name="connsiteX1" fmla="*/ 132716 w 2648904"/>
              <a:gd name="connsiteY1" fmla="*/ 7459 h 847564"/>
              <a:gd name="connsiteX2" fmla="*/ 2636052 w 2648904"/>
              <a:gd name="connsiteY2" fmla="*/ 0 h 847564"/>
              <a:gd name="connsiteX3" fmla="*/ 2648904 w 2648904"/>
              <a:gd name="connsiteY3" fmla="*/ 847564 h 847564"/>
              <a:gd name="connsiteX4" fmla="*/ 25400 w 2648904"/>
              <a:gd name="connsiteY4" fmla="*/ 847564 h 847564"/>
              <a:gd name="connsiteX5" fmla="*/ 0 w 2648904"/>
              <a:gd name="connsiteY5" fmla="*/ 105184 h 847564"/>
              <a:gd name="connsiteX0" fmla="*/ 0 w 2648904"/>
              <a:gd name="connsiteY0" fmla="*/ 105184 h 847564"/>
              <a:gd name="connsiteX1" fmla="*/ 81306 w 2648904"/>
              <a:gd name="connsiteY1" fmla="*/ 7459 h 847564"/>
              <a:gd name="connsiteX2" fmla="*/ 2636052 w 2648904"/>
              <a:gd name="connsiteY2" fmla="*/ 0 h 847564"/>
              <a:gd name="connsiteX3" fmla="*/ 2648904 w 2648904"/>
              <a:gd name="connsiteY3" fmla="*/ 847564 h 847564"/>
              <a:gd name="connsiteX4" fmla="*/ 25400 w 2648904"/>
              <a:gd name="connsiteY4" fmla="*/ 847564 h 847564"/>
              <a:gd name="connsiteX5" fmla="*/ 0 w 2648904"/>
              <a:gd name="connsiteY5" fmla="*/ 105184 h 847564"/>
              <a:gd name="connsiteX0" fmla="*/ 0 w 2658543"/>
              <a:gd name="connsiteY0" fmla="*/ 89017 h 847564"/>
              <a:gd name="connsiteX1" fmla="*/ 90945 w 2658543"/>
              <a:gd name="connsiteY1" fmla="*/ 7459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03798 w 2658543"/>
              <a:gd name="connsiteY1" fmla="*/ 236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19863 w 2658543"/>
              <a:gd name="connsiteY1" fmla="*/ 139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19863 w 2658543"/>
              <a:gd name="connsiteY1" fmla="*/ 139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19863 w 2658543"/>
              <a:gd name="connsiteY1" fmla="*/ 139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22187 w 2658543"/>
              <a:gd name="connsiteY4" fmla="*/ 847564 h 847564"/>
              <a:gd name="connsiteX5" fmla="*/ 0 w 2658543"/>
              <a:gd name="connsiteY5" fmla="*/ 89017 h 847564"/>
              <a:gd name="connsiteX0" fmla="*/ 0 w 2668416"/>
              <a:gd name="connsiteY0" fmla="*/ 75211 h 833758"/>
              <a:gd name="connsiteX1" fmla="*/ 119863 w 2668416"/>
              <a:gd name="connsiteY1" fmla="*/ 120 h 833758"/>
              <a:gd name="connsiteX2" fmla="*/ 2668416 w 2668416"/>
              <a:gd name="connsiteY2" fmla="*/ 2361 h 833758"/>
              <a:gd name="connsiteX3" fmla="*/ 2658543 w 2668416"/>
              <a:gd name="connsiteY3" fmla="*/ 833758 h 833758"/>
              <a:gd name="connsiteX4" fmla="*/ 22187 w 2668416"/>
              <a:gd name="connsiteY4" fmla="*/ 833758 h 833758"/>
              <a:gd name="connsiteX5" fmla="*/ 0 w 2668416"/>
              <a:gd name="connsiteY5" fmla="*/ 75211 h 833758"/>
              <a:gd name="connsiteX0" fmla="*/ 0 w 2678021"/>
              <a:gd name="connsiteY0" fmla="*/ 75211 h 840225"/>
              <a:gd name="connsiteX1" fmla="*/ 119863 w 2678021"/>
              <a:gd name="connsiteY1" fmla="*/ 120 h 840225"/>
              <a:gd name="connsiteX2" fmla="*/ 2668416 w 2678021"/>
              <a:gd name="connsiteY2" fmla="*/ 2361 h 840225"/>
              <a:gd name="connsiteX3" fmla="*/ 2678021 w 2678021"/>
              <a:gd name="connsiteY3" fmla="*/ 840225 h 840225"/>
              <a:gd name="connsiteX4" fmla="*/ 22187 w 2678021"/>
              <a:gd name="connsiteY4" fmla="*/ 833758 h 840225"/>
              <a:gd name="connsiteX5" fmla="*/ 0 w 2678021"/>
              <a:gd name="connsiteY5" fmla="*/ 75211 h 840225"/>
              <a:gd name="connsiteX0" fmla="*/ 0 w 2678021"/>
              <a:gd name="connsiteY0" fmla="*/ 92251 h 857265"/>
              <a:gd name="connsiteX1" fmla="*/ 119863 w 2678021"/>
              <a:gd name="connsiteY1" fmla="*/ 17160 h 857265"/>
              <a:gd name="connsiteX2" fmla="*/ 2674910 w 2678021"/>
              <a:gd name="connsiteY2" fmla="*/ 0 h 857265"/>
              <a:gd name="connsiteX3" fmla="*/ 2678021 w 2678021"/>
              <a:gd name="connsiteY3" fmla="*/ 857265 h 857265"/>
              <a:gd name="connsiteX4" fmla="*/ 22187 w 2678021"/>
              <a:gd name="connsiteY4" fmla="*/ 850798 h 857265"/>
              <a:gd name="connsiteX5" fmla="*/ 0 w 2678021"/>
              <a:gd name="connsiteY5" fmla="*/ 92251 h 857265"/>
              <a:gd name="connsiteX0" fmla="*/ 0 w 2678021"/>
              <a:gd name="connsiteY0" fmla="*/ 76084 h 841098"/>
              <a:gd name="connsiteX1" fmla="*/ 119863 w 2678021"/>
              <a:gd name="connsiteY1" fmla="*/ 993 h 841098"/>
              <a:gd name="connsiteX2" fmla="*/ 2671664 w 2678021"/>
              <a:gd name="connsiteY2" fmla="*/ 0 h 841098"/>
              <a:gd name="connsiteX3" fmla="*/ 2678021 w 2678021"/>
              <a:gd name="connsiteY3" fmla="*/ 841098 h 841098"/>
              <a:gd name="connsiteX4" fmla="*/ 22187 w 2678021"/>
              <a:gd name="connsiteY4" fmla="*/ 834631 h 841098"/>
              <a:gd name="connsiteX5" fmla="*/ 0 w 2678021"/>
              <a:gd name="connsiteY5" fmla="*/ 76084 h 841098"/>
              <a:gd name="connsiteX0" fmla="*/ 0 w 2678021"/>
              <a:gd name="connsiteY0" fmla="*/ 85784 h 850798"/>
              <a:gd name="connsiteX1" fmla="*/ 119863 w 2678021"/>
              <a:gd name="connsiteY1" fmla="*/ 10693 h 850798"/>
              <a:gd name="connsiteX2" fmla="*/ 2668418 w 2678021"/>
              <a:gd name="connsiteY2" fmla="*/ 0 h 850798"/>
              <a:gd name="connsiteX3" fmla="*/ 2678021 w 2678021"/>
              <a:gd name="connsiteY3" fmla="*/ 850798 h 850798"/>
              <a:gd name="connsiteX4" fmla="*/ 22187 w 2678021"/>
              <a:gd name="connsiteY4" fmla="*/ 844331 h 850798"/>
              <a:gd name="connsiteX5" fmla="*/ 0 w 2678021"/>
              <a:gd name="connsiteY5" fmla="*/ 85784 h 850798"/>
              <a:gd name="connsiteX0" fmla="*/ 0 w 2678021"/>
              <a:gd name="connsiteY0" fmla="*/ 85784 h 850798"/>
              <a:gd name="connsiteX1" fmla="*/ 119863 w 2678021"/>
              <a:gd name="connsiteY1" fmla="*/ 10693 h 850798"/>
              <a:gd name="connsiteX2" fmla="*/ 2668418 w 2678021"/>
              <a:gd name="connsiteY2" fmla="*/ 0 h 850798"/>
              <a:gd name="connsiteX3" fmla="*/ 2678021 w 2678021"/>
              <a:gd name="connsiteY3" fmla="*/ 850798 h 850798"/>
              <a:gd name="connsiteX4" fmla="*/ 22187 w 2678021"/>
              <a:gd name="connsiteY4" fmla="*/ 844331 h 850798"/>
              <a:gd name="connsiteX5" fmla="*/ 16846 w 2678021"/>
              <a:gd name="connsiteY5" fmla="*/ 767326 h 850798"/>
              <a:gd name="connsiteX6" fmla="*/ 0 w 2678021"/>
              <a:gd name="connsiteY6" fmla="*/ 85784 h 850798"/>
              <a:gd name="connsiteX0" fmla="*/ 0 w 2678021"/>
              <a:gd name="connsiteY0" fmla="*/ 85784 h 850798"/>
              <a:gd name="connsiteX1" fmla="*/ 119863 w 2678021"/>
              <a:gd name="connsiteY1" fmla="*/ 10693 h 850798"/>
              <a:gd name="connsiteX2" fmla="*/ 2668418 w 2678021"/>
              <a:gd name="connsiteY2" fmla="*/ 0 h 850798"/>
              <a:gd name="connsiteX3" fmla="*/ 2678021 w 2678021"/>
              <a:gd name="connsiteY3" fmla="*/ 850798 h 850798"/>
              <a:gd name="connsiteX4" fmla="*/ 107783 w 2678021"/>
              <a:gd name="connsiteY4" fmla="*/ 831906 h 850798"/>
              <a:gd name="connsiteX5" fmla="*/ 16846 w 2678021"/>
              <a:gd name="connsiteY5" fmla="*/ 767326 h 850798"/>
              <a:gd name="connsiteX6" fmla="*/ 0 w 2678021"/>
              <a:gd name="connsiteY6" fmla="*/ 85784 h 850798"/>
              <a:gd name="connsiteX0" fmla="*/ 0 w 2678021"/>
              <a:gd name="connsiteY0" fmla="*/ 85784 h 850798"/>
              <a:gd name="connsiteX1" fmla="*/ 119863 w 2678021"/>
              <a:gd name="connsiteY1" fmla="*/ 10693 h 850798"/>
              <a:gd name="connsiteX2" fmla="*/ 2668418 w 2678021"/>
              <a:gd name="connsiteY2" fmla="*/ 0 h 850798"/>
              <a:gd name="connsiteX3" fmla="*/ 2678021 w 2678021"/>
              <a:gd name="connsiteY3" fmla="*/ 850798 h 850798"/>
              <a:gd name="connsiteX4" fmla="*/ 107783 w 2678021"/>
              <a:gd name="connsiteY4" fmla="*/ 831906 h 850798"/>
              <a:gd name="connsiteX5" fmla="*/ 16846 w 2678021"/>
              <a:gd name="connsiteY5" fmla="*/ 771468 h 850798"/>
              <a:gd name="connsiteX6" fmla="*/ 0 w 2678021"/>
              <a:gd name="connsiteY6" fmla="*/ 85784 h 850798"/>
              <a:gd name="connsiteX0" fmla="*/ 0 w 2678021"/>
              <a:gd name="connsiteY0" fmla="*/ 85784 h 850798"/>
              <a:gd name="connsiteX1" fmla="*/ 119863 w 2678021"/>
              <a:gd name="connsiteY1" fmla="*/ 10693 h 850798"/>
              <a:gd name="connsiteX2" fmla="*/ 2668418 w 2678021"/>
              <a:gd name="connsiteY2" fmla="*/ 0 h 850798"/>
              <a:gd name="connsiteX3" fmla="*/ 2678021 w 2678021"/>
              <a:gd name="connsiteY3" fmla="*/ 850798 h 850798"/>
              <a:gd name="connsiteX4" fmla="*/ 120952 w 2678021"/>
              <a:gd name="connsiteY4" fmla="*/ 831906 h 850798"/>
              <a:gd name="connsiteX5" fmla="*/ 16846 w 2678021"/>
              <a:gd name="connsiteY5" fmla="*/ 771468 h 850798"/>
              <a:gd name="connsiteX6" fmla="*/ 0 w 2678021"/>
              <a:gd name="connsiteY6" fmla="*/ 85784 h 850798"/>
              <a:gd name="connsiteX0" fmla="*/ 0 w 2678021"/>
              <a:gd name="connsiteY0" fmla="*/ 87619 h 852633"/>
              <a:gd name="connsiteX1" fmla="*/ 93526 w 2678021"/>
              <a:gd name="connsiteY1" fmla="*/ 103 h 852633"/>
              <a:gd name="connsiteX2" fmla="*/ 2668418 w 2678021"/>
              <a:gd name="connsiteY2" fmla="*/ 1835 h 852633"/>
              <a:gd name="connsiteX3" fmla="*/ 2678021 w 2678021"/>
              <a:gd name="connsiteY3" fmla="*/ 852633 h 852633"/>
              <a:gd name="connsiteX4" fmla="*/ 120952 w 2678021"/>
              <a:gd name="connsiteY4" fmla="*/ 833741 h 852633"/>
              <a:gd name="connsiteX5" fmla="*/ 16846 w 2678021"/>
              <a:gd name="connsiteY5" fmla="*/ 773303 h 852633"/>
              <a:gd name="connsiteX6" fmla="*/ 0 w 2678021"/>
              <a:gd name="connsiteY6" fmla="*/ 87619 h 852633"/>
              <a:gd name="connsiteX0" fmla="*/ 0 w 2681313"/>
              <a:gd name="connsiteY0" fmla="*/ 71075 h 852656"/>
              <a:gd name="connsiteX1" fmla="*/ 96818 w 2681313"/>
              <a:gd name="connsiteY1" fmla="*/ 126 h 852656"/>
              <a:gd name="connsiteX2" fmla="*/ 2671710 w 2681313"/>
              <a:gd name="connsiteY2" fmla="*/ 1858 h 852656"/>
              <a:gd name="connsiteX3" fmla="*/ 2681313 w 2681313"/>
              <a:gd name="connsiteY3" fmla="*/ 852656 h 852656"/>
              <a:gd name="connsiteX4" fmla="*/ 124244 w 2681313"/>
              <a:gd name="connsiteY4" fmla="*/ 833764 h 852656"/>
              <a:gd name="connsiteX5" fmla="*/ 20138 w 2681313"/>
              <a:gd name="connsiteY5" fmla="*/ 773326 h 852656"/>
              <a:gd name="connsiteX6" fmla="*/ 0 w 2681313"/>
              <a:gd name="connsiteY6" fmla="*/ 71075 h 852656"/>
              <a:gd name="connsiteX0" fmla="*/ 0 w 2684605"/>
              <a:gd name="connsiteY0" fmla="*/ 69007 h 852659"/>
              <a:gd name="connsiteX1" fmla="*/ 100110 w 2684605"/>
              <a:gd name="connsiteY1" fmla="*/ 129 h 852659"/>
              <a:gd name="connsiteX2" fmla="*/ 2675002 w 2684605"/>
              <a:gd name="connsiteY2" fmla="*/ 1861 h 852659"/>
              <a:gd name="connsiteX3" fmla="*/ 2684605 w 2684605"/>
              <a:gd name="connsiteY3" fmla="*/ 852659 h 852659"/>
              <a:gd name="connsiteX4" fmla="*/ 127536 w 2684605"/>
              <a:gd name="connsiteY4" fmla="*/ 833767 h 852659"/>
              <a:gd name="connsiteX5" fmla="*/ 23430 w 2684605"/>
              <a:gd name="connsiteY5" fmla="*/ 773329 h 852659"/>
              <a:gd name="connsiteX6" fmla="*/ 0 w 2684605"/>
              <a:gd name="connsiteY6" fmla="*/ 69007 h 852659"/>
              <a:gd name="connsiteX0" fmla="*/ 0 w 2684605"/>
              <a:gd name="connsiteY0" fmla="*/ 68878 h 852530"/>
              <a:gd name="connsiteX1" fmla="*/ 100110 w 2684605"/>
              <a:gd name="connsiteY1" fmla="*/ 0 h 852530"/>
              <a:gd name="connsiteX2" fmla="*/ 2675002 w 2684605"/>
              <a:gd name="connsiteY2" fmla="*/ 1732 h 852530"/>
              <a:gd name="connsiteX3" fmla="*/ 2684605 w 2684605"/>
              <a:gd name="connsiteY3" fmla="*/ 852530 h 852530"/>
              <a:gd name="connsiteX4" fmla="*/ 127536 w 2684605"/>
              <a:gd name="connsiteY4" fmla="*/ 833638 h 852530"/>
              <a:gd name="connsiteX5" fmla="*/ 23430 w 2684605"/>
              <a:gd name="connsiteY5" fmla="*/ 773200 h 852530"/>
              <a:gd name="connsiteX6" fmla="*/ 0 w 2684605"/>
              <a:gd name="connsiteY6" fmla="*/ 68878 h 852530"/>
              <a:gd name="connsiteX0" fmla="*/ 0 w 2684605"/>
              <a:gd name="connsiteY0" fmla="*/ 60595 h 852530"/>
              <a:gd name="connsiteX1" fmla="*/ 100110 w 2684605"/>
              <a:gd name="connsiteY1" fmla="*/ 0 h 852530"/>
              <a:gd name="connsiteX2" fmla="*/ 2675002 w 2684605"/>
              <a:gd name="connsiteY2" fmla="*/ 1732 h 852530"/>
              <a:gd name="connsiteX3" fmla="*/ 2684605 w 2684605"/>
              <a:gd name="connsiteY3" fmla="*/ 852530 h 852530"/>
              <a:gd name="connsiteX4" fmla="*/ 127536 w 2684605"/>
              <a:gd name="connsiteY4" fmla="*/ 833638 h 852530"/>
              <a:gd name="connsiteX5" fmla="*/ 23430 w 2684605"/>
              <a:gd name="connsiteY5" fmla="*/ 773200 h 852530"/>
              <a:gd name="connsiteX6" fmla="*/ 0 w 2684605"/>
              <a:gd name="connsiteY6" fmla="*/ 60595 h 852530"/>
              <a:gd name="connsiteX0" fmla="*/ 0 w 2684605"/>
              <a:gd name="connsiteY0" fmla="*/ 60595 h 852530"/>
              <a:gd name="connsiteX1" fmla="*/ 83649 w 2684605"/>
              <a:gd name="connsiteY1" fmla="*/ 0 h 852530"/>
              <a:gd name="connsiteX2" fmla="*/ 2675002 w 2684605"/>
              <a:gd name="connsiteY2" fmla="*/ 1732 h 852530"/>
              <a:gd name="connsiteX3" fmla="*/ 2684605 w 2684605"/>
              <a:gd name="connsiteY3" fmla="*/ 852530 h 852530"/>
              <a:gd name="connsiteX4" fmla="*/ 127536 w 2684605"/>
              <a:gd name="connsiteY4" fmla="*/ 833638 h 852530"/>
              <a:gd name="connsiteX5" fmla="*/ 23430 w 2684605"/>
              <a:gd name="connsiteY5" fmla="*/ 773200 h 852530"/>
              <a:gd name="connsiteX6" fmla="*/ 0 w 2684605"/>
              <a:gd name="connsiteY6" fmla="*/ 60595 h 852530"/>
              <a:gd name="connsiteX0" fmla="*/ 0 w 2684605"/>
              <a:gd name="connsiteY0" fmla="*/ 63004 h 854939"/>
              <a:gd name="connsiteX1" fmla="*/ 83649 w 2684605"/>
              <a:gd name="connsiteY1" fmla="*/ 2409 h 854939"/>
              <a:gd name="connsiteX2" fmla="*/ 2675002 w 2684605"/>
              <a:gd name="connsiteY2" fmla="*/ 0 h 854939"/>
              <a:gd name="connsiteX3" fmla="*/ 2684605 w 2684605"/>
              <a:gd name="connsiteY3" fmla="*/ 854939 h 854939"/>
              <a:gd name="connsiteX4" fmla="*/ 127536 w 2684605"/>
              <a:gd name="connsiteY4" fmla="*/ 836047 h 854939"/>
              <a:gd name="connsiteX5" fmla="*/ 23430 w 2684605"/>
              <a:gd name="connsiteY5" fmla="*/ 775609 h 854939"/>
              <a:gd name="connsiteX6" fmla="*/ 0 w 2684605"/>
              <a:gd name="connsiteY6" fmla="*/ 63004 h 854939"/>
              <a:gd name="connsiteX0" fmla="*/ 0 w 2684605"/>
              <a:gd name="connsiteY0" fmla="*/ 67146 h 859081"/>
              <a:gd name="connsiteX1" fmla="*/ 83649 w 2684605"/>
              <a:gd name="connsiteY1" fmla="*/ 6551 h 859081"/>
              <a:gd name="connsiteX2" fmla="*/ 2675002 w 2684605"/>
              <a:gd name="connsiteY2" fmla="*/ 0 h 859081"/>
              <a:gd name="connsiteX3" fmla="*/ 2684605 w 2684605"/>
              <a:gd name="connsiteY3" fmla="*/ 859081 h 859081"/>
              <a:gd name="connsiteX4" fmla="*/ 127536 w 2684605"/>
              <a:gd name="connsiteY4" fmla="*/ 840189 h 859081"/>
              <a:gd name="connsiteX5" fmla="*/ 23430 w 2684605"/>
              <a:gd name="connsiteY5" fmla="*/ 779751 h 859081"/>
              <a:gd name="connsiteX6" fmla="*/ 0 w 2684605"/>
              <a:gd name="connsiteY6" fmla="*/ 67146 h 859081"/>
              <a:gd name="connsiteX0" fmla="*/ 0 w 2684605"/>
              <a:gd name="connsiteY0" fmla="*/ 67146 h 859081"/>
              <a:gd name="connsiteX1" fmla="*/ 83649 w 2684605"/>
              <a:gd name="connsiteY1" fmla="*/ 6551 h 859081"/>
              <a:gd name="connsiteX2" fmla="*/ 2675002 w 2684605"/>
              <a:gd name="connsiteY2" fmla="*/ 0 h 859081"/>
              <a:gd name="connsiteX3" fmla="*/ 2684605 w 2684605"/>
              <a:gd name="connsiteY3" fmla="*/ 859081 h 859081"/>
              <a:gd name="connsiteX4" fmla="*/ 127536 w 2684605"/>
              <a:gd name="connsiteY4" fmla="*/ 840189 h 859081"/>
              <a:gd name="connsiteX5" fmla="*/ 16845 w 2684605"/>
              <a:gd name="connsiteY5" fmla="*/ 783892 h 859081"/>
              <a:gd name="connsiteX6" fmla="*/ 0 w 2684605"/>
              <a:gd name="connsiteY6" fmla="*/ 67146 h 859081"/>
              <a:gd name="connsiteX0" fmla="*/ 0 w 2684605"/>
              <a:gd name="connsiteY0" fmla="*/ 67146 h 859081"/>
              <a:gd name="connsiteX1" fmla="*/ 83649 w 2684605"/>
              <a:gd name="connsiteY1" fmla="*/ 6551 h 859081"/>
              <a:gd name="connsiteX2" fmla="*/ 2675002 w 2684605"/>
              <a:gd name="connsiteY2" fmla="*/ 0 h 859081"/>
              <a:gd name="connsiteX3" fmla="*/ 2684605 w 2684605"/>
              <a:gd name="connsiteY3" fmla="*/ 859081 h 859081"/>
              <a:gd name="connsiteX4" fmla="*/ 117660 w 2684605"/>
              <a:gd name="connsiteY4" fmla="*/ 840189 h 859081"/>
              <a:gd name="connsiteX5" fmla="*/ 16845 w 2684605"/>
              <a:gd name="connsiteY5" fmla="*/ 783892 h 859081"/>
              <a:gd name="connsiteX6" fmla="*/ 0 w 2684605"/>
              <a:gd name="connsiteY6" fmla="*/ 67146 h 859081"/>
              <a:gd name="connsiteX0" fmla="*/ 0 w 2675002"/>
              <a:gd name="connsiteY0" fmla="*/ 67146 h 840444"/>
              <a:gd name="connsiteX1" fmla="*/ 83649 w 2675002"/>
              <a:gd name="connsiteY1" fmla="*/ 6551 h 840444"/>
              <a:gd name="connsiteX2" fmla="*/ 2675002 w 2675002"/>
              <a:gd name="connsiteY2" fmla="*/ 0 h 840444"/>
              <a:gd name="connsiteX3" fmla="*/ 2668144 w 2675002"/>
              <a:gd name="connsiteY3" fmla="*/ 840444 h 840444"/>
              <a:gd name="connsiteX4" fmla="*/ 117660 w 2675002"/>
              <a:gd name="connsiteY4" fmla="*/ 840189 h 840444"/>
              <a:gd name="connsiteX5" fmla="*/ 16845 w 2675002"/>
              <a:gd name="connsiteY5" fmla="*/ 783892 h 840444"/>
              <a:gd name="connsiteX6" fmla="*/ 0 w 2675002"/>
              <a:gd name="connsiteY6" fmla="*/ 67146 h 840444"/>
              <a:gd name="connsiteX0" fmla="*/ 0 w 2675002"/>
              <a:gd name="connsiteY0" fmla="*/ 67146 h 840189"/>
              <a:gd name="connsiteX1" fmla="*/ 83649 w 2675002"/>
              <a:gd name="connsiteY1" fmla="*/ 6551 h 840189"/>
              <a:gd name="connsiteX2" fmla="*/ 2675002 w 2675002"/>
              <a:gd name="connsiteY2" fmla="*/ 0 h 840189"/>
              <a:gd name="connsiteX3" fmla="*/ 2658268 w 2675002"/>
              <a:gd name="connsiteY3" fmla="*/ 838373 h 840189"/>
              <a:gd name="connsiteX4" fmla="*/ 117660 w 2675002"/>
              <a:gd name="connsiteY4" fmla="*/ 840189 h 840189"/>
              <a:gd name="connsiteX5" fmla="*/ 16845 w 2675002"/>
              <a:gd name="connsiteY5" fmla="*/ 783892 h 840189"/>
              <a:gd name="connsiteX6" fmla="*/ 0 w 2675002"/>
              <a:gd name="connsiteY6" fmla="*/ 67146 h 840189"/>
              <a:gd name="connsiteX0" fmla="*/ 0 w 2675002"/>
              <a:gd name="connsiteY0" fmla="*/ 67146 h 840189"/>
              <a:gd name="connsiteX1" fmla="*/ 83649 w 2675002"/>
              <a:gd name="connsiteY1" fmla="*/ 6551 h 840189"/>
              <a:gd name="connsiteX2" fmla="*/ 2675002 w 2675002"/>
              <a:gd name="connsiteY2" fmla="*/ 0 h 840189"/>
              <a:gd name="connsiteX3" fmla="*/ 2658268 w 2675002"/>
              <a:gd name="connsiteY3" fmla="*/ 838373 h 840189"/>
              <a:gd name="connsiteX4" fmla="*/ 117660 w 2675002"/>
              <a:gd name="connsiteY4" fmla="*/ 840189 h 840189"/>
              <a:gd name="connsiteX5" fmla="*/ 11907 w 2675002"/>
              <a:gd name="connsiteY5" fmla="*/ 800977 h 840189"/>
              <a:gd name="connsiteX6" fmla="*/ 0 w 2675002"/>
              <a:gd name="connsiteY6" fmla="*/ 67146 h 840189"/>
              <a:gd name="connsiteX0" fmla="*/ 0 w 2675002"/>
              <a:gd name="connsiteY0" fmla="*/ 67146 h 851061"/>
              <a:gd name="connsiteX1" fmla="*/ 83649 w 2675002"/>
              <a:gd name="connsiteY1" fmla="*/ 6551 h 851061"/>
              <a:gd name="connsiteX2" fmla="*/ 2675002 w 2675002"/>
              <a:gd name="connsiteY2" fmla="*/ 0 h 851061"/>
              <a:gd name="connsiteX3" fmla="*/ 2658268 w 2675002"/>
              <a:gd name="connsiteY3" fmla="*/ 838373 h 851061"/>
              <a:gd name="connsiteX4" fmla="*/ 105314 w 2675002"/>
              <a:gd name="connsiteY4" fmla="*/ 851061 h 851061"/>
              <a:gd name="connsiteX5" fmla="*/ 11907 w 2675002"/>
              <a:gd name="connsiteY5" fmla="*/ 800977 h 851061"/>
              <a:gd name="connsiteX6" fmla="*/ 0 w 2675002"/>
              <a:gd name="connsiteY6" fmla="*/ 67146 h 851061"/>
              <a:gd name="connsiteX0" fmla="*/ 0 w 2675002"/>
              <a:gd name="connsiteY0" fmla="*/ 67146 h 851061"/>
              <a:gd name="connsiteX1" fmla="*/ 83649 w 2675002"/>
              <a:gd name="connsiteY1" fmla="*/ 6551 h 851061"/>
              <a:gd name="connsiteX2" fmla="*/ 2675002 w 2675002"/>
              <a:gd name="connsiteY2" fmla="*/ 0 h 851061"/>
              <a:gd name="connsiteX3" fmla="*/ 2655799 w 2675002"/>
              <a:gd name="connsiteY3" fmla="*/ 849245 h 851061"/>
              <a:gd name="connsiteX4" fmla="*/ 105314 w 2675002"/>
              <a:gd name="connsiteY4" fmla="*/ 851061 h 851061"/>
              <a:gd name="connsiteX5" fmla="*/ 11907 w 2675002"/>
              <a:gd name="connsiteY5" fmla="*/ 800977 h 851061"/>
              <a:gd name="connsiteX6" fmla="*/ 0 w 2675002"/>
              <a:gd name="connsiteY6" fmla="*/ 67146 h 851061"/>
              <a:gd name="connsiteX0" fmla="*/ 0 w 2675002"/>
              <a:gd name="connsiteY0" fmla="*/ 67146 h 854168"/>
              <a:gd name="connsiteX1" fmla="*/ 83649 w 2675002"/>
              <a:gd name="connsiteY1" fmla="*/ 6551 h 854168"/>
              <a:gd name="connsiteX2" fmla="*/ 2675002 w 2675002"/>
              <a:gd name="connsiteY2" fmla="*/ 0 h 854168"/>
              <a:gd name="connsiteX3" fmla="*/ 2655799 w 2675002"/>
              <a:gd name="connsiteY3" fmla="*/ 849245 h 854168"/>
              <a:gd name="connsiteX4" fmla="*/ 107783 w 2675002"/>
              <a:gd name="connsiteY4" fmla="*/ 854168 h 854168"/>
              <a:gd name="connsiteX5" fmla="*/ 11907 w 2675002"/>
              <a:gd name="connsiteY5" fmla="*/ 800977 h 854168"/>
              <a:gd name="connsiteX6" fmla="*/ 0 w 2675002"/>
              <a:gd name="connsiteY6" fmla="*/ 67146 h 854168"/>
              <a:gd name="connsiteX0" fmla="*/ 0 w 2675002"/>
              <a:gd name="connsiteY0" fmla="*/ 67146 h 854168"/>
              <a:gd name="connsiteX1" fmla="*/ 83649 w 2675002"/>
              <a:gd name="connsiteY1" fmla="*/ 6551 h 854168"/>
              <a:gd name="connsiteX2" fmla="*/ 2675002 w 2675002"/>
              <a:gd name="connsiteY2" fmla="*/ 0 h 854168"/>
              <a:gd name="connsiteX3" fmla="*/ 2655799 w 2675002"/>
              <a:gd name="connsiteY3" fmla="*/ 849245 h 854168"/>
              <a:gd name="connsiteX4" fmla="*/ 107783 w 2675002"/>
              <a:gd name="connsiteY4" fmla="*/ 854168 h 854168"/>
              <a:gd name="connsiteX5" fmla="*/ 11907 w 2675002"/>
              <a:gd name="connsiteY5" fmla="*/ 800977 h 854168"/>
              <a:gd name="connsiteX6" fmla="*/ 0 w 2675002"/>
              <a:gd name="connsiteY6" fmla="*/ 67146 h 854168"/>
              <a:gd name="connsiteX0" fmla="*/ 0 w 2665126"/>
              <a:gd name="connsiteY0" fmla="*/ 71805 h 854168"/>
              <a:gd name="connsiteX1" fmla="*/ 73773 w 2665126"/>
              <a:gd name="connsiteY1" fmla="*/ 6551 h 854168"/>
              <a:gd name="connsiteX2" fmla="*/ 2665126 w 2665126"/>
              <a:gd name="connsiteY2" fmla="*/ 0 h 854168"/>
              <a:gd name="connsiteX3" fmla="*/ 2645923 w 2665126"/>
              <a:gd name="connsiteY3" fmla="*/ 849245 h 854168"/>
              <a:gd name="connsiteX4" fmla="*/ 97907 w 2665126"/>
              <a:gd name="connsiteY4" fmla="*/ 854168 h 854168"/>
              <a:gd name="connsiteX5" fmla="*/ 2031 w 2665126"/>
              <a:gd name="connsiteY5" fmla="*/ 800977 h 854168"/>
              <a:gd name="connsiteX6" fmla="*/ 0 w 2665126"/>
              <a:gd name="connsiteY6" fmla="*/ 71805 h 854168"/>
              <a:gd name="connsiteX0" fmla="*/ 0 w 2665126"/>
              <a:gd name="connsiteY0" fmla="*/ 68699 h 854168"/>
              <a:gd name="connsiteX1" fmla="*/ 73773 w 2665126"/>
              <a:gd name="connsiteY1" fmla="*/ 6551 h 854168"/>
              <a:gd name="connsiteX2" fmla="*/ 2665126 w 2665126"/>
              <a:gd name="connsiteY2" fmla="*/ 0 h 854168"/>
              <a:gd name="connsiteX3" fmla="*/ 2645923 w 2665126"/>
              <a:gd name="connsiteY3" fmla="*/ 849245 h 854168"/>
              <a:gd name="connsiteX4" fmla="*/ 97907 w 2665126"/>
              <a:gd name="connsiteY4" fmla="*/ 854168 h 854168"/>
              <a:gd name="connsiteX5" fmla="*/ 2031 w 2665126"/>
              <a:gd name="connsiteY5" fmla="*/ 800977 h 854168"/>
              <a:gd name="connsiteX6" fmla="*/ 0 w 2665126"/>
              <a:gd name="connsiteY6" fmla="*/ 68699 h 854168"/>
              <a:gd name="connsiteX0" fmla="*/ 0 w 2665126"/>
              <a:gd name="connsiteY0" fmla="*/ 68699 h 854168"/>
              <a:gd name="connsiteX1" fmla="*/ 78711 w 2665126"/>
              <a:gd name="connsiteY1" fmla="*/ 9657 h 854168"/>
              <a:gd name="connsiteX2" fmla="*/ 2665126 w 2665126"/>
              <a:gd name="connsiteY2" fmla="*/ 0 h 854168"/>
              <a:gd name="connsiteX3" fmla="*/ 2645923 w 2665126"/>
              <a:gd name="connsiteY3" fmla="*/ 849245 h 854168"/>
              <a:gd name="connsiteX4" fmla="*/ 97907 w 2665126"/>
              <a:gd name="connsiteY4" fmla="*/ 854168 h 854168"/>
              <a:gd name="connsiteX5" fmla="*/ 2031 w 2665126"/>
              <a:gd name="connsiteY5" fmla="*/ 800977 h 854168"/>
              <a:gd name="connsiteX6" fmla="*/ 0 w 2665126"/>
              <a:gd name="connsiteY6" fmla="*/ 68699 h 854168"/>
              <a:gd name="connsiteX0" fmla="*/ 0 w 2657718"/>
              <a:gd name="connsiteY0" fmla="*/ 62487 h 847956"/>
              <a:gd name="connsiteX1" fmla="*/ 78711 w 2657718"/>
              <a:gd name="connsiteY1" fmla="*/ 3445 h 847956"/>
              <a:gd name="connsiteX2" fmla="*/ 2657718 w 2657718"/>
              <a:gd name="connsiteY2" fmla="*/ 0 h 847956"/>
              <a:gd name="connsiteX3" fmla="*/ 2645923 w 2657718"/>
              <a:gd name="connsiteY3" fmla="*/ 843033 h 847956"/>
              <a:gd name="connsiteX4" fmla="*/ 97907 w 2657718"/>
              <a:gd name="connsiteY4" fmla="*/ 847956 h 847956"/>
              <a:gd name="connsiteX5" fmla="*/ 2031 w 2657718"/>
              <a:gd name="connsiteY5" fmla="*/ 794765 h 847956"/>
              <a:gd name="connsiteX6" fmla="*/ 0 w 2657718"/>
              <a:gd name="connsiteY6" fmla="*/ 62487 h 847956"/>
              <a:gd name="connsiteX0" fmla="*/ 0 w 2660188"/>
              <a:gd name="connsiteY0" fmla="*/ 65594 h 851063"/>
              <a:gd name="connsiteX1" fmla="*/ 78711 w 2660188"/>
              <a:gd name="connsiteY1" fmla="*/ 6552 h 851063"/>
              <a:gd name="connsiteX2" fmla="*/ 2660188 w 2660188"/>
              <a:gd name="connsiteY2" fmla="*/ 0 h 851063"/>
              <a:gd name="connsiteX3" fmla="*/ 2645923 w 2660188"/>
              <a:gd name="connsiteY3" fmla="*/ 846140 h 851063"/>
              <a:gd name="connsiteX4" fmla="*/ 97907 w 2660188"/>
              <a:gd name="connsiteY4" fmla="*/ 851063 h 851063"/>
              <a:gd name="connsiteX5" fmla="*/ 2031 w 2660188"/>
              <a:gd name="connsiteY5" fmla="*/ 797872 h 851063"/>
              <a:gd name="connsiteX6" fmla="*/ 0 w 2660188"/>
              <a:gd name="connsiteY6" fmla="*/ 65594 h 851063"/>
              <a:gd name="connsiteX0" fmla="*/ 0 w 2660188"/>
              <a:gd name="connsiteY0" fmla="*/ 65594 h 851063"/>
              <a:gd name="connsiteX1" fmla="*/ 78711 w 2660188"/>
              <a:gd name="connsiteY1" fmla="*/ 6552 h 851063"/>
              <a:gd name="connsiteX2" fmla="*/ 2660188 w 2660188"/>
              <a:gd name="connsiteY2" fmla="*/ 0 h 851063"/>
              <a:gd name="connsiteX3" fmla="*/ 2648392 w 2660188"/>
              <a:gd name="connsiteY3" fmla="*/ 843033 h 851063"/>
              <a:gd name="connsiteX4" fmla="*/ 97907 w 2660188"/>
              <a:gd name="connsiteY4" fmla="*/ 851063 h 851063"/>
              <a:gd name="connsiteX5" fmla="*/ 2031 w 2660188"/>
              <a:gd name="connsiteY5" fmla="*/ 797872 h 851063"/>
              <a:gd name="connsiteX6" fmla="*/ 0 w 2660188"/>
              <a:gd name="connsiteY6" fmla="*/ 65594 h 851063"/>
              <a:gd name="connsiteX0" fmla="*/ 0 w 2660188"/>
              <a:gd name="connsiteY0" fmla="*/ 65594 h 851063"/>
              <a:gd name="connsiteX1" fmla="*/ 78711 w 2660188"/>
              <a:gd name="connsiteY1" fmla="*/ 6552 h 851063"/>
              <a:gd name="connsiteX2" fmla="*/ 2660188 w 2660188"/>
              <a:gd name="connsiteY2" fmla="*/ 0 h 851063"/>
              <a:gd name="connsiteX3" fmla="*/ 2643454 w 2660188"/>
              <a:gd name="connsiteY3" fmla="*/ 846139 h 851063"/>
              <a:gd name="connsiteX4" fmla="*/ 97907 w 2660188"/>
              <a:gd name="connsiteY4" fmla="*/ 851063 h 851063"/>
              <a:gd name="connsiteX5" fmla="*/ 2031 w 2660188"/>
              <a:gd name="connsiteY5" fmla="*/ 797872 h 851063"/>
              <a:gd name="connsiteX6" fmla="*/ 0 w 2660188"/>
              <a:gd name="connsiteY6" fmla="*/ 65594 h 851063"/>
              <a:gd name="connsiteX0" fmla="*/ 0 w 2660188"/>
              <a:gd name="connsiteY0" fmla="*/ 65594 h 849510"/>
              <a:gd name="connsiteX1" fmla="*/ 78711 w 2660188"/>
              <a:gd name="connsiteY1" fmla="*/ 6552 h 849510"/>
              <a:gd name="connsiteX2" fmla="*/ 2660188 w 2660188"/>
              <a:gd name="connsiteY2" fmla="*/ 0 h 849510"/>
              <a:gd name="connsiteX3" fmla="*/ 2643454 w 2660188"/>
              <a:gd name="connsiteY3" fmla="*/ 846139 h 849510"/>
              <a:gd name="connsiteX4" fmla="*/ 102844 w 2660188"/>
              <a:gd name="connsiteY4" fmla="*/ 849510 h 849510"/>
              <a:gd name="connsiteX5" fmla="*/ 2031 w 2660188"/>
              <a:gd name="connsiteY5" fmla="*/ 797872 h 849510"/>
              <a:gd name="connsiteX6" fmla="*/ 0 w 2660188"/>
              <a:gd name="connsiteY6" fmla="*/ 65594 h 849510"/>
              <a:gd name="connsiteX0" fmla="*/ 0 w 2660188"/>
              <a:gd name="connsiteY0" fmla="*/ 65594 h 847957"/>
              <a:gd name="connsiteX1" fmla="*/ 78711 w 2660188"/>
              <a:gd name="connsiteY1" fmla="*/ 6552 h 847957"/>
              <a:gd name="connsiteX2" fmla="*/ 2660188 w 2660188"/>
              <a:gd name="connsiteY2" fmla="*/ 0 h 847957"/>
              <a:gd name="connsiteX3" fmla="*/ 2643454 w 2660188"/>
              <a:gd name="connsiteY3" fmla="*/ 846139 h 847957"/>
              <a:gd name="connsiteX4" fmla="*/ 110252 w 2660188"/>
              <a:gd name="connsiteY4" fmla="*/ 847957 h 847957"/>
              <a:gd name="connsiteX5" fmla="*/ 2031 w 2660188"/>
              <a:gd name="connsiteY5" fmla="*/ 797872 h 847957"/>
              <a:gd name="connsiteX6" fmla="*/ 0 w 2660188"/>
              <a:gd name="connsiteY6" fmla="*/ 65594 h 847957"/>
              <a:gd name="connsiteX0" fmla="*/ 0 w 2660188"/>
              <a:gd name="connsiteY0" fmla="*/ 65594 h 849510"/>
              <a:gd name="connsiteX1" fmla="*/ 78711 w 2660188"/>
              <a:gd name="connsiteY1" fmla="*/ 6552 h 849510"/>
              <a:gd name="connsiteX2" fmla="*/ 2660188 w 2660188"/>
              <a:gd name="connsiteY2" fmla="*/ 0 h 849510"/>
              <a:gd name="connsiteX3" fmla="*/ 2643454 w 2660188"/>
              <a:gd name="connsiteY3" fmla="*/ 846139 h 849510"/>
              <a:gd name="connsiteX4" fmla="*/ 112721 w 2660188"/>
              <a:gd name="connsiteY4" fmla="*/ 849510 h 849510"/>
              <a:gd name="connsiteX5" fmla="*/ 2031 w 2660188"/>
              <a:gd name="connsiteY5" fmla="*/ 797872 h 849510"/>
              <a:gd name="connsiteX6" fmla="*/ 0 w 2660188"/>
              <a:gd name="connsiteY6" fmla="*/ 65594 h 849510"/>
              <a:gd name="connsiteX0" fmla="*/ 0 w 2660188"/>
              <a:gd name="connsiteY0" fmla="*/ 65594 h 849510"/>
              <a:gd name="connsiteX1" fmla="*/ 78711 w 2660188"/>
              <a:gd name="connsiteY1" fmla="*/ 6552 h 849510"/>
              <a:gd name="connsiteX2" fmla="*/ 2660188 w 2660188"/>
              <a:gd name="connsiteY2" fmla="*/ 0 h 849510"/>
              <a:gd name="connsiteX3" fmla="*/ 2643454 w 2660188"/>
              <a:gd name="connsiteY3" fmla="*/ 846139 h 849510"/>
              <a:gd name="connsiteX4" fmla="*/ 112721 w 2660188"/>
              <a:gd name="connsiteY4" fmla="*/ 849510 h 849510"/>
              <a:gd name="connsiteX5" fmla="*/ 9439 w 2660188"/>
              <a:gd name="connsiteY5" fmla="*/ 799426 h 849510"/>
              <a:gd name="connsiteX6" fmla="*/ 0 w 2660188"/>
              <a:gd name="connsiteY6" fmla="*/ 65594 h 849510"/>
              <a:gd name="connsiteX0" fmla="*/ 0 w 2660188"/>
              <a:gd name="connsiteY0" fmla="*/ 65594 h 849510"/>
              <a:gd name="connsiteX1" fmla="*/ 78711 w 2660188"/>
              <a:gd name="connsiteY1" fmla="*/ 6552 h 849510"/>
              <a:gd name="connsiteX2" fmla="*/ 2660188 w 2660188"/>
              <a:gd name="connsiteY2" fmla="*/ 0 h 849510"/>
              <a:gd name="connsiteX3" fmla="*/ 2643454 w 2660188"/>
              <a:gd name="connsiteY3" fmla="*/ 846139 h 849510"/>
              <a:gd name="connsiteX4" fmla="*/ 112721 w 2660188"/>
              <a:gd name="connsiteY4" fmla="*/ 849510 h 849510"/>
              <a:gd name="connsiteX5" fmla="*/ 4500 w 2660188"/>
              <a:gd name="connsiteY5" fmla="*/ 790107 h 849510"/>
              <a:gd name="connsiteX6" fmla="*/ 0 w 2660188"/>
              <a:gd name="connsiteY6" fmla="*/ 65594 h 849510"/>
              <a:gd name="connsiteX0" fmla="*/ 0 w 2660188"/>
              <a:gd name="connsiteY0" fmla="*/ 65594 h 851063"/>
              <a:gd name="connsiteX1" fmla="*/ 78711 w 2660188"/>
              <a:gd name="connsiteY1" fmla="*/ 6552 h 851063"/>
              <a:gd name="connsiteX2" fmla="*/ 2660188 w 2660188"/>
              <a:gd name="connsiteY2" fmla="*/ 0 h 851063"/>
              <a:gd name="connsiteX3" fmla="*/ 2643454 w 2660188"/>
              <a:gd name="connsiteY3" fmla="*/ 846139 h 851063"/>
              <a:gd name="connsiteX4" fmla="*/ 105313 w 2660188"/>
              <a:gd name="connsiteY4" fmla="*/ 851063 h 851063"/>
              <a:gd name="connsiteX5" fmla="*/ 4500 w 2660188"/>
              <a:gd name="connsiteY5" fmla="*/ 790107 h 851063"/>
              <a:gd name="connsiteX6" fmla="*/ 0 w 2660188"/>
              <a:gd name="connsiteY6" fmla="*/ 65594 h 851063"/>
              <a:gd name="connsiteX0" fmla="*/ 0 w 2647843"/>
              <a:gd name="connsiteY0" fmla="*/ 64041 h 849510"/>
              <a:gd name="connsiteX1" fmla="*/ 78711 w 2647843"/>
              <a:gd name="connsiteY1" fmla="*/ 4999 h 849510"/>
              <a:gd name="connsiteX2" fmla="*/ 2647843 w 2647843"/>
              <a:gd name="connsiteY2" fmla="*/ 0 h 849510"/>
              <a:gd name="connsiteX3" fmla="*/ 2643454 w 2647843"/>
              <a:gd name="connsiteY3" fmla="*/ 844586 h 849510"/>
              <a:gd name="connsiteX4" fmla="*/ 105313 w 2647843"/>
              <a:gd name="connsiteY4" fmla="*/ 849510 h 849510"/>
              <a:gd name="connsiteX5" fmla="*/ 4500 w 2647843"/>
              <a:gd name="connsiteY5" fmla="*/ 788554 h 849510"/>
              <a:gd name="connsiteX6" fmla="*/ 0 w 2647843"/>
              <a:gd name="connsiteY6" fmla="*/ 64041 h 849510"/>
              <a:gd name="connsiteX0" fmla="*/ 0 w 2643454"/>
              <a:gd name="connsiteY0" fmla="*/ 59042 h 844511"/>
              <a:gd name="connsiteX1" fmla="*/ 78711 w 2643454"/>
              <a:gd name="connsiteY1" fmla="*/ 0 h 844511"/>
              <a:gd name="connsiteX2" fmla="*/ 2630559 w 2643454"/>
              <a:gd name="connsiteY2" fmla="*/ 43148 h 844511"/>
              <a:gd name="connsiteX3" fmla="*/ 2643454 w 2643454"/>
              <a:gd name="connsiteY3" fmla="*/ 839587 h 844511"/>
              <a:gd name="connsiteX4" fmla="*/ 105313 w 2643454"/>
              <a:gd name="connsiteY4" fmla="*/ 844511 h 844511"/>
              <a:gd name="connsiteX5" fmla="*/ 4500 w 2643454"/>
              <a:gd name="connsiteY5" fmla="*/ 783555 h 844511"/>
              <a:gd name="connsiteX6" fmla="*/ 0 w 2643454"/>
              <a:gd name="connsiteY6" fmla="*/ 59042 h 844511"/>
              <a:gd name="connsiteX0" fmla="*/ 0 w 2655251"/>
              <a:gd name="connsiteY0" fmla="*/ 64041 h 849510"/>
              <a:gd name="connsiteX1" fmla="*/ 78711 w 2655251"/>
              <a:gd name="connsiteY1" fmla="*/ 4999 h 849510"/>
              <a:gd name="connsiteX2" fmla="*/ 2655251 w 2655251"/>
              <a:gd name="connsiteY2" fmla="*/ 0 h 849510"/>
              <a:gd name="connsiteX3" fmla="*/ 2643454 w 2655251"/>
              <a:gd name="connsiteY3" fmla="*/ 844586 h 849510"/>
              <a:gd name="connsiteX4" fmla="*/ 105313 w 2655251"/>
              <a:gd name="connsiteY4" fmla="*/ 849510 h 849510"/>
              <a:gd name="connsiteX5" fmla="*/ 4500 w 2655251"/>
              <a:gd name="connsiteY5" fmla="*/ 788554 h 849510"/>
              <a:gd name="connsiteX6" fmla="*/ 0 w 2655251"/>
              <a:gd name="connsiteY6" fmla="*/ 64041 h 849510"/>
              <a:gd name="connsiteX0" fmla="*/ 0 w 2655251"/>
              <a:gd name="connsiteY0" fmla="*/ 64041 h 849510"/>
              <a:gd name="connsiteX1" fmla="*/ 78711 w 2655251"/>
              <a:gd name="connsiteY1" fmla="*/ 4999 h 849510"/>
              <a:gd name="connsiteX2" fmla="*/ 2655251 w 2655251"/>
              <a:gd name="connsiteY2" fmla="*/ 0 h 849510"/>
              <a:gd name="connsiteX3" fmla="*/ 2643454 w 2655251"/>
              <a:gd name="connsiteY3" fmla="*/ 844586 h 849510"/>
              <a:gd name="connsiteX4" fmla="*/ 105313 w 2655251"/>
              <a:gd name="connsiteY4" fmla="*/ 849510 h 849510"/>
              <a:gd name="connsiteX5" fmla="*/ 4500 w 2655251"/>
              <a:gd name="connsiteY5" fmla="*/ 788554 h 849510"/>
              <a:gd name="connsiteX6" fmla="*/ 0 w 2655251"/>
              <a:gd name="connsiteY6" fmla="*/ 64041 h 849510"/>
              <a:gd name="connsiteX0" fmla="*/ 0 w 2656716"/>
              <a:gd name="connsiteY0" fmla="*/ 64041 h 849510"/>
              <a:gd name="connsiteX1" fmla="*/ 78711 w 2656716"/>
              <a:gd name="connsiteY1" fmla="*/ 4999 h 849510"/>
              <a:gd name="connsiteX2" fmla="*/ 2655251 w 2656716"/>
              <a:gd name="connsiteY2" fmla="*/ 0 h 849510"/>
              <a:gd name="connsiteX3" fmla="*/ 2643454 w 2656716"/>
              <a:gd name="connsiteY3" fmla="*/ 844586 h 849510"/>
              <a:gd name="connsiteX4" fmla="*/ 105313 w 2656716"/>
              <a:gd name="connsiteY4" fmla="*/ 849510 h 849510"/>
              <a:gd name="connsiteX5" fmla="*/ 4500 w 2656716"/>
              <a:gd name="connsiteY5" fmla="*/ 788554 h 849510"/>
              <a:gd name="connsiteX6" fmla="*/ 0 w 2656716"/>
              <a:gd name="connsiteY6" fmla="*/ 64041 h 84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6716" h="849510">
                <a:moveTo>
                  <a:pt x="0" y="64041"/>
                </a:moveTo>
                <a:cubicBezTo>
                  <a:pt x="31539" y="61099"/>
                  <a:pt x="34320" y="28394"/>
                  <a:pt x="78711" y="4999"/>
                </a:cubicBezTo>
                <a:lnTo>
                  <a:pt x="2655251" y="0"/>
                </a:lnTo>
                <a:cubicBezTo>
                  <a:pt x="2661196" y="281529"/>
                  <a:pt x="2647386" y="563057"/>
                  <a:pt x="2643454" y="844586"/>
                </a:cubicBezTo>
                <a:lnTo>
                  <a:pt x="105313" y="849510"/>
                </a:lnTo>
                <a:lnTo>
                  <a:pt x="4500" y="788554"/>
                </a:lnTo>
                <a:lnTo>
                  <a:pt x="0" y="64041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40763" y="3040174"/>
            <a:ext cx="392397" cy="337523"/>
            <a:chOff x="1206500" y="2616867"/>
            <a:chExt cx="400946" cy="266521"/>
          </a:xfrm>
        </p:grpSpPr>
        <p:grpSp>
          <p:nvGrpSpPr>
            <p:cNvPr id="26" name="Group 25"/>
            <p:cNvGrpSpPr/>
            <p:nvPr/>
          </p:nvGrpSpPr>
          <p:grpSpPr>
            <a:xfrm>
              <a:off x="1461395" y="2616867"/>
              <a:ext cx="146051" cy="155575"/>
              <a:chOff x="1801020" y="2210107"/>
              <a:chExt cx="146051" cy="15557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803005" y="2210107"/>
                <a:ext cx="98425" cy="155575"/>
                <a:chOff x="2714995" y="2236217"/>
                <a:chExt cx="98425" cy="155575"/>
              </a:xfrm>
            </p:grpSpPr>
            <p:sp>
              <p:nvSpPr>
                <p:cNvPr id="42" name="Freeform 41"/>
                <p:cNvSpPr/>
                <p:nvPr/>
              </p:nvSpPr>
              <p:spPr bwMode="auto">
                <a:xfrm>
                  <a:off x="2714995" y="2299717"/>
                  <a:ext cx="98425" cy="92075"/>
                </a:xfrm>
                <a:custGeom>
                  <a:avLst/>
                  <a:gdLst>
                    <a:gd name="connsiteX0" fmla="*/ 0 w 98425"/>
                    <a:gd name="connsiteY0" fmla="*/ 0 h 92075"/>
                    <a:gd name="connsiteX1" fmla="*/ 3175 w 98425"/>
                    <a:gd name="connsiteY1" fmla="*/ 15875 h 92075"/>
                    <a:gd name="connsiteX2" fmla="*/ 12700 w 98425"/>
                    <a:gd name="connsiteY2" fmla="*/ 19050 h 92075"/>
                    <a:gd name="connsiteX3" fmla="*/ 19050 w 98425"/>
                    <a:gd name="connsiteY3" fmla="*/ 28575 h 92075"/>
                    <a:gd name="connsiteX4" fmla="*/ 22225 w 98425"/>
                    <a:gd name="connsiteY4" fmla="*/ 53975 h 92075"/>
                    <a:gd name="connsiteX5" fmla="*/ 34925 w 98425"/>
                    <a:gd name="connsiteY5" fmla="*/ 57150 h 92075"/>
                    <a:gd name="connsiteX6" fmla="*/ 38100 w 98425"/>
                    <a:gd name="connsiteY6" fmla="*/ 66675 h 92075"/>
                    <a:gd name="connsiteX7" fmla="*/ 60325 w 98425"/>
                    <a:gd name="connsiteY7" fmla="*/ 76200 h 92075"/>
                    <a:gd name="connsiteX8" fmla="*/ 88900 w 98425"/>
                    <a:gd name="connsiteY8" fmla="*/ 88900 h 92075"/>
                    <a:gd name="connsiteX9" fmla="*/ 98425 w 98425"/>
                    <a:gd name="connsiteY9" fmla="*/ 92075 h 9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425" h="92075">
                      <a:moveTo>
                        <a:pt x="0" y="0"/>
                      </a:moveTo>
                      <a:cubicBezTo>
                        <a:pt x="1058" y="5292"/>
                        <a:pt x="182" y="11385"/>
                        <a:pt x="3175" y="15875"/>
                      </a:cubicBezTo>
                      <a:cubicBezTo>
                        <a:pt x="5031" y="18660"/>
                        <a:pt x="10087" y="16959"/>
                        <a:pt x="12700" y="19050"/>
                      </a:cubicBezTo>
                      <a:cubicBezTo>
                        <a:pt x="15680" y="21434"/>
                        <a:pt x="16933" y="25400"/>
                        <a:pt x="19050" y="28575"/>
                      </a:cubicBezTo>
                      <a:cubicBezTo>
                        <a:pt x="20108" y="37042"/>
                        <a:pt x="18081" y="46516"/>
                        <a:pt x="22225" y="53975"/>
                      </a:cubicBezTo>
                      <a:cubicBezTo>
                        <a:pt x="24344" y="57789"/>
                        <a:pt x="31518" y="54424"/>
                        <a:pt x="34925" y="57150"/>
                      </a:cubicBezTo>
                      <a:cubicBezTo>
                        <a:pt x="37538" y="59241"/>
                        <a:pt x="36009" y="64062"/>
                        <a:pt x="38100" y="66675"/>
                      </a:cubicBezTo>
                      <a:cubicBezTo>
                        <a:pt x="43933" y="73966"/>
                        <a:pt x="52297" y="73792"/>
                        <a:pt x="60325" y="76200"/>
                      </a:cubicBezTo>
                      <a:cubicBezTo>
                        <a:pt x="101281" y="88487"/>
                        <a:pt x="63381" y="76141"/>
                        <a:pt x="88900" y="88900"/>
                      </a:cubicBezTo>
                      <a:cubicBezTo>
                        <a:pt x="91893" y="90397"/>
                        <a:pt x="98425" y="92075"/>
                        <a:pt x="98425" y="920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Arial" pitchFamily="34" charset="0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 bwMode="auto">
                <a:xfrm flipV="1">
                  <a:off x="2714995" y="2236217"/>
                  <a:ext cx="96044" cy="63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1801020" y="2210597"/>
                <a:ext cx="146051" cy="149926"/>
                <a:chOff x="1451743" y="2621056"/>
                <a:chExt cx="146051" cy="149926"/>
              </a:xfrm>
            </p:grpSpPr>
            <p:sp>
              <p:nvSpPr>
                <p:cNvPr id="38" name="Freeform 37"/>
                <p:cNvSpPr/>
                <p:nvPr/>
              </p:nvSpPr>
              <p:spPr bwMode="auto">
                <a:xfrm>
                  <a:off x="1451743" y="2625726"/>
                  <a:ext cx="92869" cy="145256"/>
                </a:xfrm>
                <a:custGeom>
                  <a:avLst/>
                  <a:gdLst>
                    <a:gd name="connsiteX0" fmla="*/ 92869 w 92869"/>
                    <a:gd name="connsiteY0" fmla="*/ 0 h 145256"/>
                    <a:gd name="connsiteX1" fmla="*/ 92869 w 92869"/>
                    <a:gd name="connsiteY1" fmla="*/ 145256 h 145256"/>
                    <a:gd name="connsiteX2" fmla="*/ 45244 w 92869"/>
                    <a:gd name="connsiteY2" fmla="*/ 128587 h 145256"/>
                    <a:gd name="connsiteX3" fmla="*/ 42863 w 92869"/>
                    <a:gd name="connsiteY3" fmla="*/ 114300 h 145256"/>
                    <a:gd name="connsiteX4" fmla="*/ 23813 w 92869"/>
                    <a:gd name="connsiteY4" fmla="*/ 111918 h 145256"/>
                    <a:gd name="connsiteX5" fmla="*/ 21432 w 92869"/>
                    <a:gd name="connsiteY5" fmla="*/ 73818 h 145256"/>
                    <a:gd name="connsiteX6" fmla="*/ 0 w 92869"/>
                    <a:gd name="connsiteY6" fmla="*/ 64293 h 145256"/>
                    <a:gd name="connsiteX7" fmla="*/ 92869 w 92869"/>
                    <a:gd name="connsiteY7" fmla="*/ 0 h 1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9" h="145256">
                      <a:moveTo>
                        <a:pt x="92869" y="0"/>
                      </a:moveTo>
                      <a:lnTo>
                        <a:pt x="92869" y="145256"/>
                      </a:lnTo>
                      <a:lnTo>
                        <a:pt x="45244" y="128587"/>
                      </a:lnTo>
                      <a:lnTo>
                        <a:pt x="42863" y="114300"/>
                      </a:lnTo>
                      <a:lnTo>
                        <a:pt x="23813" y="111918"/>
                      </a:lnTo>
                      <a:lnTo>
                        <a:pt x="21432" y="73818"/>
                      </a:lnTo>
                      <a:lnTo>
                        <a:pt x="0" y="64293"/>
                      </a:lnTo>
                      <a:lnTo>
                        <a:pt x="9286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latin typeface="Arial" pitchFamily="34" charset="0"/>
                  </a:endParaRPr>
                </a:p>
              </p:txBody>
            </p:sp>
            <p:cxnSp>
              <p:nvCxnSpPr>
                <p:cNvPr id="39" name="Straight Connector 38"/>
                <p:cNvCxnSpPr>
                  <a:endCxn id="38" idx="0"/>
                </p:cNvCxnSpPr>
                <p:nvPr/>
              </p:nvCxnSpPr>
              <p:spPr bwMode="auto">
                <a:xfrm flipV="1">
                  <a:off x="1464468" y="2625726"/>
                  <a:ext cx="80144" cy="89834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Straight Connector 39"/>
                <p:cNvCxnSpPr>
                  <a:endCxn id="19" idx="1"/>
                </p:cNvCxnSpPr>
                <p:nvPr/>
              </p:nvCxnSpPr>
              <p:spPr bwMode="auto">
                <a:xfrm flipV="1">
                  <a:off x="1508037" y="2699958"/>
                  <a:ext cx="49208" cy="5557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Straight Connector 40"/>
                <p:cNvCxnSpPr>
                  <a:stCxn id="38" idx="4"/>
                </p:cNvCxnSpPr>
                <p:nvPr/>
              </p:nvCxnSpPr>
              <p:spPr bwMode="auto">
                <a:xfrm flipV="1">
                  <a:off x="1475556" y="2621056"/>
                  <a:ext cx="122238" cy="116588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7" name="Group 26"/>
            <p:cNvGrpSpPr/>
            <p:nvPr/>
          </p:nvGrpSpPr>
          <p:grpSpPr>
            <a:xfrm>
              <a:off x="1206500" y="2736850"/>
              <a:ext cx="344932" cy="146538"/>
              <a:chOff x="1219200" y="2736850"/>
              <a:chExt cx="344932" cy="14653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219200" y="2736850"/>
                <a:ext cx="333375" cy="137320"/>
                <a:chOff x="1219200" y="2736850"/>
                <a:chExt cx="333375" cy="137320"/>
              </a:xfrm>
            </p:grpSpPr>
            <p:cxnSp>
              <p:nvCxnSpPr>
                <p:cNvPr id="34" name="Straight Connector 33"/>
                <p:cNvCxnSpPr>
                  <a:endCxn id="35" idx="0"/>
                </p:cNvCxnSpPr>
                <p:nvPr/>
              </p:nvCxnSpPr>
              <p:spPr bwMode="auto">
                <a:xfrm flipV="1">
                  <a:off x="1219200" y="2736850"/>
                  <a:ext cx="180975" cy="13732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" name="Freeform 34"/>
                <p:cNvSpPr/>
                <p:nvPr/>
              </p:nvSpPr>
              <p:spPr bwMode="auto">
                <a:xfrm>
                  <a:off x="1400175" y="2736850"/>
                  <a:ext cx="152400" cy="86107"/>
                </a:xfrm>
                <a:custGeom>
                  <a:avLst/>
                  <a:gdLst>
                    <a:gd name="connsiteX0" fmla="*/ 0 w 152400"/>
                    <a:gd name="connsiteY0" fmla="*/ 0 h 86107"/>
                    <a:gd name="connsiteX1" fmla="*/ 12700 w 152400"/>
                    <a:gd name="connsiteY1" fmla="*/ 25400 h 86107"/>
                    <a:gd name="connsiteX2" fmla="*/ 15875 w 152400"/>
                    <a:gd name="connsiteY2" fmla="*/ 38100 h 86107"/>
                    <a:gd name="connsiteX3" fmla="*/ 50800 w 152400"/>
                    <a:gd name="connsiteY3" fmla="*/ 41275 h 86107"/>
                    <a:gd name="connsiteX4" fmla="*/ 66675 w 152400"/>
                    <a:gd name="connsiteY4" fmla="*/ 53975 h 86107"/>
                    <a:gd name="connsiteX5" fmla="*/ 76200 w 152400"/>
                    <a:gd name="connsiteY5" fmla="*/ 57150 h 86107"/>
                    <a:gd name="connsiteX6" fmla="*/ 101600 w 152400"/>
                    <a:gd name="connsiteY6" fmla="*/ 60325 h 86107"/>
                    <a:gd name="connsiteX7" fmla="*/ 114300 w 152400"/>
                    <a:gd name="connsiteY7" fmla="*/ 76200 h 86107"/>
                    <a:gd name="connsiteX8" fmla="*/ 123825 w 152400"/>
                    <a:gd name="connsiteY8" fmla="*/ 82550 h 86107"/>
                    <a:gd name="connsiteX9" fmla="*/ 152400 w 152400"/>
                    <a:gd name="connsiteY9" fmla="*/ 85725 h 86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" h="86107">
                      <a:moveTo>
                        <a:pt x="0" y="0"/>
                      </a:moveTo>
                      <a:cubicBezTo>
                        <a:pt x="8669" y="14448"/>
                        <a:pt x="8972" y="12351"/>
                        <a:pt x="12700" y="25400"/>
                      </a:cubicBezTo>
                      <a:cubicBezTo>
                        <a:pt x="13899" y="29596"/>
                        <a:pt x="11847" y="36422"/>
                        <a:pt x="15875" y="38100"/>
                      </a:cubicBezTo>
                      <a:cubicBezTo>
                        <a:pt x="26665" y="42596"/>
                        <a:pt x="39158" y="40217"/>
                        <a:pt x="50800" y="41275"/>
                      </a:cubicBezTo>
                      <a:cubicBezTo>
                        <a:pt x="74741" y="49255"/>
                        <a:pt x="46159" y="37562"/>
                        <a:pt x="66675" y="53975"/>
                      </a:cubicBezTo>
                      <a:cubicBezTo>
                        <a:pt x="69288" y="56066"/>
                        <a:pt x="72907" y="56551"/>
                        <a:pt x="76200" y="57150"/>
                      </a:cubicBezTo>
                      <a:cubicBezTo>
                        <a:pt x="84595" y="58676"/>
                        <a:pt x="93133" y="59267"/>
                        <a:pt x="101600" y="60325"/>
                      </a:cubicBezTo>
                      <a:cubicBezTo>
                        <a:pt x="128897" y="78523"/>
                        <a:pt x="96773" y="54292"/>
                        <a:pt x="114300" y="76200"/>
                      </a:cubicBezTo>
                      <a:cubicBezTo>
                        <a:pt x="116684" y="79180"/>
                        <a:pt x="120412" y="80843"/>
                        <a:pt x="123825" y="82550"/>
                      </a:cubicBezTo>
                      <a:cubicBezTo>
                        <a:pt x="134191" y="87733"/>
                        <a:pt x="139837" y="85725"/>
                        <a:pt x="152400" y="857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Arial" pitchFamily="34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233138" y="2738987"/>
                <a:ext cx="330994" cy="144401"/>
                <a:chOff x="1228725" y="2736056"/>
                <a:chExt cx="330994" cy="144401"/>
              </a:xfrm>
            </p:grpSpPr>
            <p:sp>
              <p:nvSpPr>
                <p:cNvPr id="30" name="Freeform 29"/>
                <p:cNvSpPr/>
                <p:nvPr/>
              </p:nvSpPr>
              <p:spPr bwMode="auto">
                <a:xfrm>
                  <a:off x="1228725" y="2736056"/>
                  <a:ext cx="330994" cy="138113"/>
                </a:xfrm>
                <a:custGeom>
                  <a:avLst/>
                  <a:gdLst>
                    <a:gd name="connsiteX0" fmla="*/ 166688 w 330994"/>
                    <a:gd name="connsiteY0" fmla="*/ 0 h 138113"/>
                    <a:gd name="connsiteX1" fmla="*/ 0 w 330994"/>
                    <a:gd name="connsiteY1" fmla="*/ 135732 h 138113"/>
                    <a:gd name="connsiteX2" fmla="*/ 330994 w 330994"/>
                    <a:gd name="connsiteY2" fmla="*/ 138113 h 138113"/>
                    <a:gd name="connsiteX3" fmla="*/ 328613 w 330994"/>
                    <a:gd name="connsiteY3" fmla="*/ 88107 h 138113"/>
                    <a:gd name="connsiteX4" fmla="*/ 300038 w 330994"/>
                    <a:gd name="connsiteY4" fmla="*/ 85725 h 138113"/>
                    <a:gd name="connsiteX5" fmla="*/ 276225 w 330994"/>
                    <a:gd name="connsiteY5" fmla="*/ 66675 h 138113"/>
                    <a:gd name="connsiteX6" fmla="*/ 233363 w 330994"/>
                    <a:gd name="connsiteY6" fmla="*/ 54769 h 138113"/>
                    <a:gd name="connsiteX7" fmla="*/ 233363 w 330994"/>
                    <a:gd name="connsiteY7" fmla="*/ 45244 h 138113"/>
                    <a:gd name="connsiteX8" fmla="*/ 166688 w 330994"/>
                    <a:gd name="connsiteY8" fmla="*/ 0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994" h="138113">
                      <a:moveTo>
                        <a:pt x="166688" y="0"/>
                      </a:moveTo>
                      <a:lnTo>
                        <a:pt x="0" y="135732"/>
                      </a:lnTo>
                      <a:lnTo>
                        <a:pt x="330994" y="138113"/>
                      </a:lnTo>
                      <a:lnTo>
                        <a:pt x="328613" y="88107"/>
                      </a:lnTo>
                      <a:lnTo>
                        <a:pt x="300038" y="85725"/>
                      </a:lnTo>
                      <a:lnTo>
                        <a:pt x="276225" y="66675"/>
                      </a:lnTo>
                      <a:lnTo>
                        <a:pt x="233363" y="54769"/>
                      </a:lnTo>
                      <a:lnTo>
                        <a:pt x="233363" y="45244"/>
                      </a:lnTo>
                      <a:lnTo>
                        <a:pt x="16668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latin typeface="Arial" pitchFamily="34" charset="0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 bwMode="auto">
                <a:xfrm flipV="1">
                  <a:off x="1310214" y="2746856"/>
                  <a:ext cx="117186" cy="124513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Straight Connector 31"/>
                <p:cNvCxnSpPr>
                  <a:stCxn id="30" idx="5"/>
                </p:cNvCxnSpPr>
                <p:nvPr/>
              </p:nvCxnSpPr>
              <p:spPr bwMode="auto">
                <a:xfrm flipH="1">
                  <a:off x="1439040" y="2802731"/>
                  <a:ext cx="65910" cy="7772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V="1">
                  <a:off x="1371969" y="2784825"/>
                  <a:ext cx="90913" cy="92983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44" name="Freeform 43"/>
          <p:cNvSpPr/>
          <p:nvPr/>
        </p:nvSpPr>
        <p:spPr bwMode="auto">
          <a:xfrm>
            <a:off x="1840763" y="3057717"/>
            <a:ext cx="342291" cy="317244"/>
          </a:xfrm>
          <a:custGeom>
            <a:avLst/>
            <a:gdLst>
              <a:gd name="connsiteX0" fmla="*/ 0 w 319087"/>
              <a:gd name="connsiteY0" fmla="*/ 250032 h 250032"/>
              <a:gd name="connsiteX1" fmla="*/ 309562 w 319087"/>
              <a:gd name="connsiteY1" fmla="*/ 250032 h 250032"/>
              <a:gd name="connsiteX2" fmla="*/ 319087 w 319087"/>
              <a:gd name="connsiteY2" fmla="*/ 0 h 250032"/>
              <a:gd name="connsiteX3" fmla="*/ 221456 w 319087"/>
              <a:gd name="connsiteY3" fmla="*/ 76200 h 250032"/>
              <a:gd name="connsiteX4" fmla="*/ 288131 w 319087"/>
              <a:gd name="connsiteY4" fmla="*/ 138113 h 250032"/>
              <a:gd name="connsiteX5" fmla="*/ 271462 w 319087"/>
              <a:gd name="connsiteY5" fmla="*/ 138113 h 250032"/>
              <a:gd name="connsiteX6" fmla="*/ 254794 w 319087"/>
              <a:gd name="connsiteY6" fmla="*/ 166688 h 250032"/>
              <a:gd name="connsiteX7" fmla="*/ 250031 w 319087"/>
              <a:gd name="connsiteY7" fmla="*/ 164307 h 250032"/>
              <a:gd name="connsiteX8" fmla="*/ 264319 w 319087"/>
              <a:gd name="connsiteY8" fmla="*/ 178594 h 250032"/>
              <a:gd name="connsiteX9" fmla="*/ 226219 w 319087"/>
              <a:gd name="connsiteY9" fmla="*/ 173832 h 250032"/>
              <a:gd name="connsiteX10" fmla="*/ 257175 w 319087"/>
              <a:gd name="connsiteY10" fmla="*/ 166688 h 250032"/>
              <a:gd name="connsiteX11" fmla="*/ 259556 w 319087"/>
              <a:gd name="connsiteY11" fmla="*/ 159544 h 250032"/>
              <a:gd name="connsiteX12" fmla="*/ 273844 w 319087"/>
              <a:gd name="connsiteY12" fmla="*/ 154782 h 250032"/>
              <a:gd name="connsiteX13" fmla="*/ 271462 w 319087"/>
              <a:gd name="connsiteY13" fmla="*/ 178594 h 250032"/>
              <a:gd name="connsiteX14" fmla="*/ 269081 w 319087"/>
              <a:gd name="connsiteY14" fmla="*/ 188119 h 250032"/>
              <a:gd name="connsiteX15" fmla="*/ 261937 w 319087"/>
              <a:gd name="connsiteY15" fmla="*/ 195263 h 250032"/>
              <a:gd name="connsiteX16" fmla="*/ 259556 w 319087"/>
              <a:gd name="connsiteY16" fmla="*/ 202407 h 250032"/>
              <a:gd name="connsiteX17" fmla="*/ 242887 w 319087"/>
              <a:gd name="connsiteY17" fmla="*/ 195263 h 250032"/>
              <a:gd name="connsiteX18" fmla="*/ 235744 w 319087"/>
              <a:gd name="connsiteY18" fmla="*/ 190500 h 250032"/>
              <a:gd name="connsiteX19" fmla="*/ 223837 w 319087"/>
              <a:gd name="connsiteY19" fmla="*/ 178594 h 250032"/>
              <a:gd name="connsiteX20" fmla="*/ 219075 w 319087"/>
              <a:gd name="connsiteY20" fmla="*/ 185738 h 250032"/>
              <a:gd name="connsiteX21" fmla="*/ 216694 w 319087"/>
              <a:gd name="connsiteY21" fmla="*/ 211932 h 250032"/>
              <a:gd name="connsiteX22" fmla="*/ 214312 w 319087"/>
              <a:gd name="connsiteY22" fmla="*/ 204788 h 250032"/>
              <a:gd name="connsiteX23" fmla="*/ 207169 w 319087"/>
              <a:gd name="connsiteY23" fmla="*/ 200025 h 250032"/>
              <a:gd name="connsiteX24" fmla="*/ 195262 w 319087"/>
              <a:gd name="connsiteY24" fmla="*/ 180975 h 250032"/>
              <a:gd name="connsiteX25" fmla="*/ 185737 w 319087"/>
              <a:gd name="connsiteY25" fmla="*/ 169069 h 250032"/>
              <a:gd name="connsiteX26" fmla="*/ 176212 w 319087"/>
              <a:gd name="connsiteY26" fmla="*/ 154782 h 250032"/>
              <a:gd name="connsiteX27" fmla="*/ 169069 w 319087"/>
              <a:gd name="connsiteY27" fmla="*/ 135732 h 250032"/>
              <a:gd name="connsiteX28" fmla="*/ 166687 w 319087"/>
              <a:gd name="connsiteY28" fmla="*/ 128588 h 250032"/>
              <a:gd name="connsiteX29" fmla="*/ 157162 w 319087"/>
              <a:gd name="connsiteY29" fmla="*/ 114300 h 250032"/>
              <a:gd name="connsiteX30" fmla="*/ 0 w 319087"/>
              <a:gd name="connsiteY30" fmla="*/ 250032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9087" h="250032">
                <a:moveTo>
                  <a:pt x="0" y="250032"/>
                </a:moveTo>
                <a:lnTo>
                  <a:pt x="309562" y="250032"/>
                </a:lnTo>
                <a:lnTo>
                  <a:pt x="319087" y="0"/>
                </a:lnTo>
                <a:lnTo>
                  <a:pt x="221456" y="76200"/>
                </a:lnTo>
                <a:lnTo>
                  <a:pt x="288131" y="138113"/>
                </a:lnTo>
                <a:lnTo>
                  <a:pt x="271462" y="138113"/>
                </a:lnTo>
                <a:lnTo>
                  <a:pt x="254794" y="166688"/>
                </a:lnTo>
                <a:lnTo>
                  <a:pt x="250031" y="164307"/>
                </a:lnTo>
                <a:lnTo>
                  <a:pt x="264319" y="178594"/>
                </a:lnTo>
                <a:lnTo>
                  <a:pt x="226219" y="173832"/>
                </a:lnTo>
                <a:cubicBezTo>
                  <a:pt x="233390" y="173115"/>
                  <a:pt x="250385" y="175175"/>
                  <a:pt x="257175" y="166688"/>
                </a:cubicBezTo>
                <a:cubicBezTo>
                  <a:pt x="258743" y="164728"/>
                  <a:pt x="257513" y="161003"/>
                  <a:pt x="259556" y="159544"/>
                </a:cubicBezTo>
                <a:cubicBezTo>
                  <a:pt x="263641" y="156626"/>
                  <a:pt x="273844" y="154782"/>
                  <a:pt x="273844" y="154782"/>
                </a:cubicBezTo>
                <a:cubicBezTo>
                  <a:pt x="273050" y="162719"/>
                  <a:pt x="272590" y="170697"/>
                  <a:pt x="271462" y="178594"/>
                </a:cubicBezTo>
                <a:cubicBezTo>
                  <a:pt x="270999" y="181834"/>
                  <a:pt x="270705" y="185277"/>
                  <a:pt x="269081" y="188119"/>
                </a:cubicBezTo>
                <a:cubicBezTo>
                  <a:pt x="267410" y="191043"/>
                  <a:pt x="264318" y="192882"/>
                  <a:pt x="261937" y="195263"/>
                </a:cubicBezTo>
                <a:cubicBezTo>
                  <a:pt x="261143" y="197644"/>
                  <a:pt x="261516" y="200839"/>
                  <a:pt x="259556" y="202407"/>
                </a:cubicBezTo>
                <a:cubicBezTo>
                  <a:pt x="248877" y="210950"/>
                  <a:pt x="248724" y="201101"/>
                  <a:pt x="242887" y="195263"/>
                </a:cubicBezTo>
                <a:cubicBezTo>
                  <a:pt x="240863" y="193239"/>
                  <a:pt x="238125" y="192088"/>
                  <a:pt x="235744" y="190500"/>
                </a:cubicBezTo>
                <a:cubicBezTo>
                  <a:pt x="234250" y="188259"/>
                  <a:pt x="228505" y="177660"/>
                  <a:pt x="223837" y="178594"/>
                </a:cubicBezTo>
                <a:cubicBezTo>
                  <a:pt x="221031" y="179155"/>
                  <a:pt x="220662" y="183357"/>
                  <a:pt x="219075" y="185738"/>
                </a:cubicBezTo>
                <a:cubicBezTo>
                  <a:pt x="221751" y="231241"/>
                  <a:pt x="225730" y="239039"/>
                  <a:pt x="216694" y="211932"/>
                </a:cubicBezTo>
                <a:cubicBezTo>
                  <a:pt x="215900" y="209551"/>
                  <a:pt x="216400" y="206181"/>
                  <a:pt x="214312" y="204788"/>
                </a:cubicBezTo>
                <a:lnTo>
                  <a:pt x="207169" y="200025"/>
                </a:lnTo>
                <a:cubicBezTo>
                  <a:pt x="201501" y="183023"/>
                  <a:pt x="206583" y="188523"/>
                  <a:pt x="195262" y="180975"/>
                </a:cubicBezTo>
                <a:cubicBezTo>
                  <a:pt x="189900" y="164890"/>
                  <a:pt x="197336" y="182325"/>
                  <a:pt x="185737" y="169069"/>
                </a:cubicBezTo>
                <a:cubicBezTo>
                  <a:pt x="181968" y="164762"/>
                  <a:pt x="176212" y="154782"/>
                  <a:pt x="176212" y="154782"/>
                </a:cubicBezTo>
                <a:cubicBezTo>
                  <a:pt x="171619" y="131813"/>
                  <a:pt x="177243" y="152080"/>
                  <a:pt x="169069" y="135732"/>
                </a:cubicBezTo>
                <a:cubicBezTo>
                  <a:pt x="167946" y="133487"/>
                  <a:pt x="167906" y="130782"/>
                  <a:pt x="166687" y="128588"/>
                </a:cubicBezTo>
                <a:cubicBezTo>
                  <a:pt x="163907" y="123584"/>
                  <a:pt x="157162" y="114300"/>
                  <a:pt x="157162" y="114300"/>
                </a:cubicBezTo>
                <a:lnTo>
                  <a:pt x="0" y="25003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1846859" y="3021506"/>
            <a:ext cx="375591" cy="353658"/>
          </a:xfrm>
          <a:custGeom>
            <a:avLst/>
            <a:gdLst>
              <a:gd name="connsiteX0" fmla="*/ 311944 w 316706"/>
              <a:gd name="connsiteY0" fmla="*/ 233363 h 245269"/>
              <a:gd name="connsiteX1" fmla="*/ 0 w 316706"/>
              <a:gd name="connsiteY1" fmla="*/ 245269 h 245269"/>
              <a:gd name="connsiteX2" fmla="*/ 157163 w 316706"/>
              <a:gd name="connsiteY2" fmla="*/ 109538 h 245269"/>
              <a:gd name="connsiteX3" fmla="*/ 197644 w 316706"/>
              <a:gd name="connsiteY3" fmla="*/ 145256 h 245269"/>
              <a:gd name="connsiteX4" fmla="*/ 216694 w 316706"/>
              <a:gd name="connsiteY4" fmla="*/ 154781 h 245269"/>
              <a:gd name="connsiteX5" fmla="*/ 223838 w 316706"/>
              <a:gd name="connsiteY5" fmla="*/ 157163 h 245269"/>
              <a:gd name="connsiteX6" fmla="*/ 228600 w 316706"/>
              <a:gd name="connsiteY6" fmla="*/ 150019 h 245269"/>
              <a:gd name="connsiteX7" fmla="*/ 230981 w 316706"/>
              <a:gd name="connsiteY7" fmla="*/ 128588 h 245269"/>
              <a:gd name="connsiteX8" fmla="*/ 233363 w 316706"/>
              <a:gd name="connsiteY8" fmla="*/ 135731 h 245269"/>
              <a:gd name="connsiteX9" fmla="*/ 235744 w 316706"/>
              <a:gd name="connsiteY9" fmla="*/ 128588 h 245269"/>
              <a:gd name="connsiteX10" fmla="*/ 242888 w 316706"/>
              <a:gd name="connsiteY10" fmla="*/ 126206 h 245269"/>
              <a:gd name="connsiteX11" fmla="*/ 250031 w 316706"/>
              <a:gd name="connsiteY11" fmla="*/ 102394 h 245269"/>
              <a:gd name="connsiteX12" fmla="*/ 219075 w 316706"/>
              <a:gd name="connsiteY12" fmla="*/ 64294 h 245269"/>
              <a:gd name="connsiteX13" fmla="*/ 316706 w 316706"/>
              <a:gd name="connsiteY13" fmla="*/ 0 h 245269"/>
              <a:gd name="connsiteX14" fmla="*/ 311944 w 316706"/>
              <a:gd name="connsiteY14" fmla="*/ 233363 h 245269"/>
              <a:gd name="connsiteX0" fmla="*/ 311944 w 316706"/>
              <a:gd name="connsiteY0" fmla="*/ 233363 h 238125"/>
              <a:gd name="connsiteX1" fmla="*/ 0 w 316706"/>
              <a:gd name="connsiteY1" fmla="*/ 238125 h 238125"/>
              <a:gd name="connsiteX2" fmla="*/ 157163 w 316706"/>
              <a:gd name="connsiteY2" fmla="*/ 109538 h 238125"/>
              <a:gd name="connsiteX3" fmla="*/ 197644 w 316706"/>
              <a:gd name="connsiteY3" fmla="*/ 145256 h 238125"/>
              <a:gd name="connsiteX4" fmla="*/ 216694 w 316706"/>
              <a:gd name="connsiteY4" fmla="*/ 154781 h 238125"/>
              <a:gd name="connsiteX5" fmla="*/ 223838 w 316706"/>
              <a:gd name="connsiteY5" fmla="*/ 157163 h 238125"/>
              <a:gd name="connsiteX6" fmla="*/ 228600 w 316706"/>
              <a:gd name="connsiteY6" fmla="*/ 150019 h 238125"/>
              <a:gd name="connsiteX7" fmla="*/ 230981 w 316706"/>
              <a:gd name="connsiteY7" fmla="*/ 128588 h 238125"/>
              <a:gd name="connsiteX8" fmla="*/ 233363 w 316706"/>
              <a:gd name="connsiteY8" fmla="*/ 135731 h 238125"/>
              <a:gd name="connsiteX9" fmla="*/ 235744 w 316706"/>
              <a:gd name="connsiteY9" fmla="*/ 128588 h 238125"/>
              <a:gd name="connsiteX10" fmla="*/ 242888 w 316706"/>
              <a:gd name="connsiteY10" fmla="*/ 126206 h 238125"/>
              <a:gd name="connsiteX11" fmla="*/ 250031 w 316706"/>
              <a:gd name="connsiteY11" fmla="*/ 102394 h 238125"/>
              <a:gd name="connsiteX12" fmla="*/ 219075 w 316706"/>
              <a:gd name="connsiteY12" fmla="*/ 64294 h 238125"/>
              <a:gd name="connsiteX13" fmla="*/ 316706 w 316706"/>
              <a:gd name="connsiteY13" fmla="*/ 0 h 238125"/>
              <a:gd name="connsiteX14" fmla="*/ 311944 w 316706"/>
              <a:gd name="connsiteY14" fmla="*/ 233363 h 238125"/>
              <a:gd name="connsiteX0" fmla="*/ 314326 w 316706"/>
              <a:gd name="connsiteY0" fmla="*/ 245269 h 245269"/>
              <a:gd name="connsiteX1" fmla="*/ 0 w 316706"/>
              <a:gd name="connsiteY1" fmla="*/ 238125 h 245269"/>
              <a:gd name="connsiteX2" fmla="*/ 157163 w 316706"/>
              <a:gd name="connsiteY2" fmla="*/ 109538 h 245269"/>
              <a:gd name="connsiteX3" fmla="*/ 197644 w 316706"/>
              <a:gd name="connsiteY3" fmla="*/ 145256 h 245269"/>
              <a:gd name="connsiteX4" fmla="*/ 216694 w 316706"/>
              <a:gd name="connsiteY4" fmla="*/ 154781 h 245269"/>
              <a:gd name="connsiteX5" fmla="*/ 223838 w 316706"/>
              <a:gd name="connsiteY5" fmla="*/ 157163 h 245269"/>
              <a:gd name="connsiteX6" fmla="*/ 228600 w 316706"/>
              <a:gd name="connsiteY6" fmla="*/ 150019 h 245269"/>
              <a:gd name="connsiteX7" fmla="*/ 230981 w 316706"/>
              <a:gd name="connsiteY7" fmla="*/ 128588 h 245269"/>
              <a:gd name="connsiteX8" fmla="*/ 233363 w 316706"/>
              <a:gd name="connsiteY8" fmla="*/ 135731 h 245269"/>
              <a:gd name="connsiteX9" fmla="*/ 235744 w 316706"/>
              <a:gd name="connsiteY9" fmla="*/ 128588 h 245269"/>
              <a:gd name="connsiteX10" fmla="*/ 242888 w 316706"/>
              <a:gd name="connsiteY10" fmla="*/ 126206 h 245269"/>
              <a:gd name="connsiteX11" fmla="*/ 250031 w 316706"/>
              <a:gd name="connsiteY11" fmla="*/ 102394 h 245269"/>
              <a:gd name="connsiteX12" fmla="*/ 219075 w 316706"/>
              <a:gd name="connsiteY12" fmla="*/ 64294 h 245269"/>
              <a:gd name="connsiteX13" fmla="*/ 316706 w 316706"/>
              <a:gd name="connsiteY13" fmla="*/ 0 h 245269"/>
              <a:gd name="connsiteX14" fmla="*/ 314326 w 316706"/>
              <a:gd name="connsiteY14" fmla="*/ 245269 h 245269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7163 w 315221"/>
              <a:gd name="connsiteY2" fmla="*/ 116681 h 252412"/>
              <a:gd name="connsiteX3" fmla="*/ 197644 w 315221"/>
              <a:gd name="connsiteY3" fmla="*/ 15239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7163 w 315221"/>
              <a:gd name="connsiteY2" fmla="*/ 116681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7163 w 315221"/>
              <a:gd name="connsiteY2" fmla="*/ 109538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07170 w 315221"/>
              <a:gd name="connsiteY5" fmla="*/ 135731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09550 w 315221"/>
              <a:gd name="connsiteY4" fmla="*/ 123824 h 252412"/>
              <a:gd name="connsiteX5" fmla="*/ 207170 w 315221"/>
              <a:gd name="connsiteY5" fmla="*/ 135731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09550 w 315221"/>
              <a:gd name="connsiteY4" fmla="*/ 123824 h 252412"/>
              <a:gd name="connsiteX5" fmla="*/ 207170 w 315221"/>
              <a:gd name="connsiteY5" fmla="*/ 166688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09550 w 315221"/>
              <a:gd name="connsiteY4" fmla="*/ 123824 h 252412"/>
              <a:gd name="connsiteX5" fmla="*/ 228602 w 315221"/>
              <a:gd name="connsiteY5" fmla="*/ 204788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221" h="252412">
                <a:moveTo>
                  <a:pt x="314326" y="252412"/>
                </a:moveTo>
                <a:lnTo>
                  <a:pt x="0" y="245268"/>
                </a:lnTo>
                <a:lnTo>
                  <a:pt x="159544" y="111919"/>
                </a:lnTo>
                <a:lnTo>
                  <a:pt x="202406" y="133349"/>
                </a:lnTo>
                <a:cubicBezTo>
                  <a:pt x="208756" y="136524"/>
                  <a:pt x="205184" y="111918"/>
                  <a:pt x="209550" y="123824"/>
                </a:cubicBezTo>
                <a:cubicBezTo>
                  <a:pt x="213916" y="135730"/>
                  <a:pt x="226221" y="202010"/>
                  <a:pt x="228602" y="204788"/>
                </a:cubicBezTo>
                <a:cubicBezTo>
                  <a:pt x="230983" y="207566"/>
                  <a:pt x="222250" y="142874"/>
                  <a:pt x="223837" y="140493"/>
                </a:cubicBezTo>
                <a:cubicBezTo>
                  <a:pt x="224631" y="133349"/>
                  <a:pt x="229393" y="135334"/>
                  <a:pt x="230981" y="135731"/>
                </a:cubicBezTo>
                <a:cubicBezTo>
                  <a:pt x="232569" y="136128"/>
                  <a:pt x="230853" y="142874"/>
                  <a:pt x="233363" y="142874"/>
                </a:cubicBezTo>
                <a:cubicBezTo>
                  <a:pt x="235873" y="142874"/>
                  <a:pt x="233969" y="137506"/>
                  <a:pt x="235744" y="135731"/>
                </a:cubicBezTo>
                <a:cubicBezTo>
                  <a:pt x="237519" y="133956"/>
                  <a:pt x="240507" y="134143"/>
                  <a:pt x="242888" y="133349"/>
                </a:cubicBezTo>
                <a:cubicBezTo>
                  <a:pt x="245465" y="110154"/>
                  <a:pt x="238840" y="115132"/>
                  <a:pt x="250031" y="109537"/>
                </a:cubicBezTo>
                <a:lnTo>
                  <a:pt x="219075" y="71437"/>
                </a:lnTo>
                <a:lnTo>
                  <a:pt x="311944" y="0"/>
                </a:lnTo>
                <a:cubicBezTo>
                  <a:pt x="311150" y="82550"/>
                  <a:pt x="317501" y="184149"/>
                  <a:pt x="314326" y="25241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6" name="Rectangle 111"/>
          <p:cNvSpPr/>
          <p:nvPr/>
        </p:nvSpPr>
        <p:spPr bwMode="auto">
          <a:xfrm>
            <a:off x="2226101" y="2283396"/>
            <a:ext cx="3800591" cy="955251"/>
          </a:xfrm>
          <a:custGeom>
            <a:avLst/>
            <a:gdLst>
              <a:gd name="connsiteX0" fmla="*/ 0 w 2617431"/>
              <a:gd name="connsiteY0" fmla="*/ 0 h 838677"/>
              <a:gd name="connsiteX1" fmla="*/ 2617431 w 2617431"/>
              <a:gd name="connsiteY1" fmla="*/ 0 h 838677"/>
              <a:gd name="connsiteX2" fmla="*/ 2617431 w 2617431"/>
              <a:gd name="connsiteY2" fmla="*/ 838677 h 838677"/>
              <a:gd name="connsiteX3" fmla="*/ 0 w 2617431"/>
              <a:gd name="connsiteY3" fmla="*/ 838677 h 838677"/>
              <a:gd name="connsiteX4" fmla="*/ 0 w 2617431"/>
              <a:gd name="connsiteY4" fmla="*/ 0 h 838677"/>
              <a:gd name="connsiteX0" fmla="*/ 0 w 2617431"/>
              <a:gd name="connsiteY0" fmla="*/ 0 h 838677"/>
              <a:gd name="connsiteX1" fmla="*/ 2617431 w 2617431"/>
              <a:gd name="connsiteY1" fmla="*/ 0 h 838677"/>
              <a:gd name="connsiteX2" fmla="*/ 2617431 w 2617431"/>
              <a:gd name="connsiteY2" fmla="*/ 838677 h 838677"/>
              <a:gd name="connsiteX3" fmla="*/ 38100 w 2617431"/>
              <a:gd name="connsiteY3" fmla="*/ 813277 h 838677"/>
              <a:gd name="connsiteX4" fmla="*/ 0 w 2617431"/>
              <a:gd name="connsiteY4" fmla="*/ 0 h 838677"/>
              <a:gd name="connsiteX0" fmla="*/ 0 w 2617431"/>
              <a:gd name="connsiteY0" fmla="*/ 0 h 838677"/>
              <a:gd name="connsiteX1" fmla="*/ 2617431 w 2617431"/>
              <a:gd name="connsiteY1" fmla="*/ 0 h 838677"/>
              <a:gd name="connsiteX2" fmla="*/ 2617431 w 2617431"/>
              <a:gd name="connsiteY2" fmla="*/ 838677 h 838677"/>
              <a:gd name="connsiteX3" fmla="*/ 69850 w 2617431"/>
              <a:gd name="connsiteY3" fmla="*/ 835502 h 838677"/>
              <a:gd name="connsiteX4" fmla="*/ 0 w 2617431"/>
              <a:gd name="connsiteY4" fmla="*/ 0 h 838677"/>
              <a:gd name="connsiteX0" fmla="*/ 357 w 2617788"/>
              <a:gd name="connsiteY0" fmla="*/ 0 h 838677"/>
              <a:gd name="connsiteX1" fmla="*/ 2617788 w 2617788"/>
              <a:gd name="connsiteY1" fmla="*/ 0 h 838677"/>
              <a:gd name="connsiteX2" fmla="*/ 2617788 w 2617788"/>
              <a:gd name="connsiteY2" fmla="*/ 838677 h 838677"/>
              <a:gd name="connsiteX3" fmla="*/ 70207 w 2617788"/>
              <a:gd name="connsiteY3" fmla="*/ 835502 h 838677"/>
              <a:gd name="connsiteX4" fmla="*/ 0 w 2617788"/>
              <a:gd name="connsiteY4" fmla="*/ 721996 h 838677"/>
              <a:gd name="connsiteX5" fmla="*/ 357 w 2617788"/>
              <a:gd name="connsiteY5" fmla="*/ 0 h 838677"/>
              <a:gd name="connsiteX0" fmla="*/ 0 w 2620606"/>
              <a:gd name="connsiteY0" fmla="*/ 31750 h 838677"/>
              <a:gd name="connsiteX1" fmla="*/ 2620606 w 2620606"/>
              <a:gd name="connsiteY1" fmla="*/ 0 h 838677"/>
              <a:gd name="connsiteX2" fmla="*/ 2620606 w 2620606"/>
              <a:gd name="connsiteY2" fmla="*/ 838677 h 838677"/>
              <a:gd name="connsiteX3" fmla="*/ 73025 w 2620606"/>
              <a:gd name="connsiteY3" fmla="*/ 835502 h 838677"/>
              <a:gd name="connsiteX4" fmla="*/ 2818 w 2620606"/>
              <a:gd name="connsiteY4" fmla="*/ 721996 h 838677"/>
              <a:gd name="connsiteX5" fmla="*/ 0 w 2620606"/>
              <a:gd name="connsiteY5" fmla="*/ 31750 h 838677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598381 w 2620606"/>
              <a:gd name="connsiteY2" fmla="*/ 819627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14256 w 2620606"/>
              <a:gd name="connsiteY2" fmla="*/ 819627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01556 w 2620606"/>
              <a:gd name="connsiteY2" fmla="*/ 822802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14256 w 2620606"/>
              <a:gd name="connsiteY2" fmla="*/ 819627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01556 w 2620606"/>
              <a:gd name="connsiteY2" fmla="*/ 816452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11081 w 2620606"/>
              <a:gd name="connsiteY2" fmla="*/ 816452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11081 w 2620606"/>
              <a:gd name="connsiteY2" fmla="*/ 816452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11081 w 2620606"/>
              <a:gd name="connsiteY2" fmla="*/ 816452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0606"/>
              <a:gd name="connsiteY0" fmla="*/ 31750 h 835502"/>
              <a:gd name="connsiteX1" fmla="*/ 2620606 w 2620606"/>
              <a:gd name="connsiteY1" fmla="*/ 0 h 835502"/>
              <a:gd name="connsiteX2" fmla="*/ 2611081 w 2620606"/>
              <a:gd name="connsiteY2" fmla="*/ 816452 h 835502"/>
              <a:gd name="connsiteX3" fmla="*/ 73025 w 2620606"/>
              <a:gd name="connsiteY3" fmla="*/ 835502 h 835502"/>
              <a:gd name="connsiteX4" fmla="*/ 2818 w 2620606"/>
              <a:gd name="connsiteY4" fmla="*/ 721996 h 835502"/>
              <a:gd name="connsiteX5" fmla="*/ 0 w 2620606"/>
              <a:gd name="connsiteY5" fmla="*/ 31750 h 835502"/>
              <a:gd name="connsiteX0" fmla="*/ 0 w 2623781"/>
              <a:gd name="connsiteY0" fmla="*/ 0 h 857727"/>
              <a:gd name="connsiteX1" fmla="*/ 2623781 w 2623781"/>
              <a:gd name="connsiteY1" fmla="*/ 22225 h 857727"/>
              <a:gd name="connsiteX2" fmla="*/ 2614256 w 2623781"/>
              <a:gd name="connsiteY2" fmla="*/ 838677 h 857727"/>
              <a:gd name="connsiteX3" fmla="*/ 76200 w 2623781"/>
              <a:gd name="connsiteY3" fmla="*/ 857727 h 857727"/>
              <a:gd name="connsiteX4" fmla="*/ 5993 w 2623781"/>
              <a:gd name="connsiteY4" fmla="*/ 744221 h 857727"/>
              <a:gd name="connsiteX5" fmla="*/ 0 w 2623781"/>
              <a:gd name="connsiteY5" fmla="*/ 0 h 857727"/>
              <a:gd name="connsiteX0" fmla="*/ 0 w 2623781"/>
              <a:gd name="connsiteY0" fmla="*/ 0 h 857727"/>
              <a:gd name="connsiteX1" fmla="*/ 2623781 w 2623781"/>
              <a:gd name="connsiteY1" fmla="*/ 22225 h 857727"/>
              <a:gd name="connsiteX2" fmla="*/ 2607906 w 2623781"/>
              <a:gd name="connsiteY2" fmla="*/ 857727 h 857727"/>
              <a:gd name="connsiteX3" fmla="*/ 76200 w 2623781"/>
              <a:gd name="connsiteY3" fmla="*/ 857727 h 857727"/>
              <a:gd name="connsiteX4" fmla="*/ 5993 w 2623781"/>
              <a:gd name="connsiteY4" fmla="*/ 744221 h 857727"/>
              <a:gd name="connsiteX5" fmla="*/ 0 w 2623781"/>
              <a:gd name="connsiteY5" fmla="*/ 0 h 857727"/>
              <a:gd name="connsiteX0" fmla="*/ 0 w 2623781"/>
              <a:gd name="connsiteY0" fmla="*/ 0 h 857727"/>
              <a:gd name="connsiteX1" fmla="*/ 2623781 w 2623781"/>
              <a:gd name="connsiteY1" fmla="*/ 22225 h 857727"/>
              <a:gd name="connsiteX2" fmla="*/ 2607906 w 2623781"/>
              <a:gd name="connsiteY2" fmla="*/ 857727 h 857727"/>
              <a:gd name="connsiteX3" fmla="*/ 76200 w 2623781"/>
              <a:gd name="connsiteY3" fmla="*/ 857727 h 857727"/>
              <a:gd name="connsiteX4" fmla="*/ 5993 w 2623781"/>
              <a:gd name="connsiteY4" fmla="*/ 744221 h 857727"/>
              <a:gd name="connsiteX5" fmla="*/ 0 w 2623781"/>
              <a:gd name="connsiteY5" fmla="*/ 0 h 857727"/>
              <a:gd name="connsiteX0" fmla="*/ 592 w 2624373"/>
              <a:gd name="connsiteY0" fmla="*/ 0 h 857727"/>
              <a:gd name="connsiteX1" fmla="*/ 2624373 w 2624373"/>
              <a:gd name="connsiteY1" fmla="*/ 22225 h 857727"/>
              <a:gd name="connsiteX2" fmla="*/ 2608498 w 2624373"/>
              <a:gd name="connsiteY2" fmla="*/ 857727 h 857727"/>
              <a:gd name="connsiteX3" fmla="*/ 76792 w 2624373"/>
              <a:gd name="connsiteY3" fmla="*/ 857727 h 857727"/>
              <a:gd name="connsiteX4" fmla="*/ 235 w 2624373"/>
              <a:gd name="connsiteY4" fmla="*/ 769621 h 857727"/>
              <a:gd name="connsiteX5" fmla="*/ 592 w 2624373"/>
              <a:gd name="connsiteY5" fmla="*/ 0 h 857727"/>
              <a:gd name="connsiteX0" fmla="*/ 592 w 2624373"/>
              <a:gd name="connsiteY0" fmla="*/ 0 h 864077"/>
              <a:gd name="connsiteX1" fmla="*/ 2624373 w 2624373"/>
              <a:gd name="connsiteY1" fmla="*/ 22225 h 864077"/>
              <a:gd name="connsiteX2" fmla="*/ 2608498 w 2624373"/>
              <a:gd name="connsiteY2" fmla="*/ 857727 h 864077"/>
              <a:gd name="connsiteX3" fmla="*/ 83142 w 2624373"/>
              <a:gd name="connsiteY3" fmla="*/ 864077 h 864077"/>
              <a:gd name="connsiteX4" fmla="*/ 235 w 2624373"/>
              <a:gd name="connsiteY4" fmla="*/ 769621 h 864077"/>
              <a:gd name="connsiteX5" fmla="*/ 592 w 2624373"/>
              <a:gd name="connsiteY5" fmla="*/ 0 h 864077"/>
              <a:gd name="connsiteX0" fmla="*/ 592 w 2624373"/>
              <a:gd name="connsiteY0" fmla="*/ 0 h 864077"/>
              <a:gd name="connsiteX1" fmla="*/ 2624373 w 2624373"/>
              <a:gd name="connsiteY1" fmla="*/ 22225 h 864077"/>
              <a:gd name="connsiteX2" fmla="*/ 2608498 w 2624373"/>
              <a:gd name="connsiteY2" fmla="*/ 857727 h 864077"/>
              <a:gd name="connsiteX3" fmla="*/ 83142 w 2624373"/>
              <a:gd name="connsiteY3" fmla="*/ 864077 h 864077"/>
              <a:gd name="connsiteX4" fmla="*/ 235 w 2624373"/>
              <a:gd name="connsiteY4" fmla="*/ 769621 h 864077"/>
              <a:gd name="connsiteX5" fmla="*/ 592 w 2624373"/>
              <a:gd name="connsiteY5" fmla="*/ 0 h 864077"/>
              <a:gd name="connsiteX0" fmla="*/ 0 w 2633306"/>
              <a:gd name="connsiteY0" fmla="*/ 9525 h 841852"/>
              <a:gd name="connsiteX1" fmla="*/ 2633306 w 2633306"/>
              <a:gd name="connsiteY1" fmla="*/ 0 h 841852"/>
              <a:gd name="connsiteX2" fmla="*/ 2617431 w 2633306"/>
              <a:gd name="connsiteY2" fmla="*/ 835502 h 841852"/>
              <a:gd name="connsiteX3" fmla="*/ 92075 w 2633306"/>
              <a:gd name="connsiteY3" fmla="*/ 841852 h 841852"/>
              <a:gd name="connsiteX4" fmla="*/ 9168 w 2633306"/>
              <a:gd name="connsiteY4" fmla="*/ 747396 h 841852"/>
              <a:gd name="connsiteX5" fmla="*/ 0 w 2633306"/>
              <a:gd name="connsiteY5" fmla="*/ 9525 h 841852"/>
              <a:gd name="connsiteX0" fmla="*/ 0 w 2633306"/>
              <a:gd name="connsiteY0" fmla="*/ 12700 h 841852"/>
              <a:gd name="connsiteX1" fmla="*/ 2633306 w 2633306"/>
              <a:gd name="connsiteY1" fmla="*/ 0 h 841852"/>
              <a:gd name="connsiteX2" fmla="*/ 2617431 w 2633306"/>
              <a:gd name="connsiteY2" fmla="*/ 835502 h 841852"/>
              <a:gd name="connsiteX3" fmla="*/ 92075 w 2633306"/>
              <a:gd name="connsiteY3" fmla="*/ 841852 h 841852"/>
              <a:gd name="connsiteX4" fmla="*/ 9168 w 2633306"/>
              <a:gd name="connsiteY4" fmla="*/ 747396 h 841852"/>
              <a:gd name="connsiteX5" fmla="*/ 0 w 2633306"/>
              <a:gd name="connsiteY5" fmla="*/ 12700 h 8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306" h="841852">
                <a:moveTo>
                  <a:pt x="0" y="12700"/>
                </a:moveTo>
                <a:lnTo>
                  <a:pt x="2633306" y="0"/>
                </a:lnTo>
                <a:cubicBezTo>
                  <a:pt x="2631189" y="273209"/>
                  <a:pt x="2619548" y="562293"/>
                  <a:pt x="2617431" y="835502"/>
                </a:cubicBezTo>
                <a:lnTo>
                  <a:pt x="92075" y="841852"/>
                </a:lnTo>
                <a:cubicBezTo>
                  <a:pt x="49623" y="811425"/>
                  <a:pt x="35745" y="796873"/>
                  <a:pt x="9168" y="747396"/>
                </a:cubicBezTo>
                <a:cubicBezTo>
                  <a:pt x="8229" y="517314"/>
                  <a:pt x="939" y="242782"/>
                  <a:pt x="0" y="12700"/>
                </a:cubicBezTo>
                <a:close/>
              </a:path>
            </a:pathLst>
          </a:custGeom>
          <a:solidFill>
            <a:schemeClr val="bg2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1841423" y="3813941"/>
            <a:ext cx="4203681" cy="91874"/>
          </a:xfrm>
          <a:custGeom>
            <a:avLst/>
            <a:gdLst>
              <a:gd name="connsiteX0" fmla="*/ 2886075 w 2886075"/>
              <a:gd name="connsiteY0" fmla="*/ 0 h 47625"/>
              <a:gd name="connsiteX1" fmla="*/ 2843212 w 2886075"/>
              <a:gd name="connsiteY1" fmla="*/ 38100 h 47625"/>
              <a:gd name="connsiteX2" fmla="*/ 461962 w 2886075"/>
              <a:gd name="connsiteY2" fmla="*/ 47625 h 47625"/>
              <a:gd name="connsiteX3" fmla="*/ 395287 w 2886075"/>
              <a:gd name="connsiteY3" fmla="*/ 0 h 47625"/>
              <a:gd name="connsiteX4" fmla="*/ 0 w 2886075"/>
              <a:gd name="connsiteY4" fmla="*/ 0 h 47625"/>
              <a:gd name="connsiteX5" fmla="*/ 0 w 2886075"/>
              <a:gd name="connsiteY5" fmla="*/ 0 h 47625"/>
              <a:gd name="connsiteX0" fmla="*/ 2886075 w 2886075"/>
              <a:gd name="connsiteY0" fmla="*/ 0 h 57150"/>
              <a:gd name="connsiteX1" fmla="*/ 2773362 w 2886075"/>
              <a:gd name="connsiteY1" fmla="*/ 57150 h 57150"/>
              <a:gd name="connsiteX2" fmla="*/ 461962 w 2886075"/>
              <a:gd name="connsiteY2" fmla="*/ 47625 h 57150"/>
              <a:gd name="connsiteX3" fmla="*/ 395287 w 2886075"/>
              <a:gd name="connsiteY3" fmla="*/ 0 h 57150"/>
              <a:gd name="connsiteX4" fmla="*/ 0 w 2886075"/>
              <a:gd name="connsiteY4" fmla="*/ 0 h 57150"/>
              <a:gd name="connsiteX5" fmla="*/ 0 w 2886075"/>
              <a:gd name="connsiteY5" fmla="*/ 0 h 57150"/>
              <a:gd name="connsiteX0" fmla="*/ 2886075 w 2886075"/>
              <a:gd name="connsiteY0" fmla="*/ 0 h 57150"/>
              <a:gd name="connsiteX1" fmla="*/ 2773362 w 2886075"/>
              <a:gd name="connsiteY1" fmla="*/ 57150 h 57150"/>
              <a:gd name="connsiteX2" fmla="*/ 376949 w 2886075"/>
              <a:gd name="connsiteY2" fmla="*/ 54062 h 57150"/>
              <a:gd name="connsiteX3" fmla="*/ 395287 w 2886075"/>
              <a:gd name="connsiteY3" fmla="*/ 0 h 57150"/>
              <a:gd name="connsiteX4" fmla="*/ 0 w 2886075"/>
              <a:gd name="connsiteY4" fmla="*/ 0 h 57150"/>
              <a:gd name="connsiteX5" fmla="*/ 0 w 2886075"/>
              <a:gd name="connsiteY5" fmla="*/ 0 h 57150"/>
              <a:gd name="connsiteX0" fmla="*/ 2886075 w 2886075"/>
              <a:gd name="connsiteY0" fmla="*/ 0 h 57150"/>
              <a:gd name="connsiteX1" fmla="*/ 2773362 w 2886075"/>
              <a:gd name="connsiteY1" fmla="*/ 57150 h 57150"/>
              <a:gd name="connsiteX2" fmla="*/ 376949 w 2886075"/>
              <a:gd name="connsiteY2" fmla="*/ 54062 h 57150"/>
              <a:gd name="connsiteX3" fmla="*/ 297195 w 2886075"/>
              <a:gd name="connsiteY3" fmla="*/ 6437 h 57150"/>
              <a:gd name="connsiteX4" fmla="*/ 0 w 2886075"/>
              <a:gd name="connsiteY4" fmla="*/ 0 h 57150"/>
              <a:gd name="connsiteX5" fmla="*/ 0 w 2886075"/>
              <a:gd name="connsiteY5" fmla="*/ 0 h 57150"/>
              <a:gd name="connsiteX0" fmla="*/ 2886075 w 2886075"/>
              <a:gd name="connsiteY0" fmla="*/ 0 h 54062"/>
              <a:gd name="connsiteX1" fmla="*/ 2773362 w 2886075"/>
              <a:gd name="connsiteY1" fmla="*/ 44276 h 54062"/>
              <a:gd name="connsiteX2" fmla="*/ 376949 w 2886075"/>
              <a:gd name="connsiteY2" fmla="*/ 54062 h 54062"/>
              <a:gd name="connsiteX3" fmla="*/ 297195 w 2886075"/>
              <a:gd name="connsiteY3" fmla="*/ 6437 h 54062"/>
              <a:gd name="connsiteX4" fmla="*/ 0 w 2886075"/>
              <a:gd name="connsiteY4" fmla="*/ 0 h 54062"/>
              <a:gd name="connsiteX5" fmla="*/ 0 w 2886075"/>
              <a:gd name="connsiteY5" fmla="*/ 0 h 54062"/>
              <a:gd name="connsiteX0" fmla="*/ 2886075 w 2886075"/>
              <a:gd name="connsiteY0" fmla="*/ 6437 h 60499"/>
              <a:gd name="connsiteX1" fmla="*/ 2773362 w 2886075"/>
              <a:gd name="connsiteY1" fmla="*/ 50713 h 60499"/>
              <a:gd name="connsiteX2" fmla="*/ 376949 w 2886075"/>
              <a:gd name="connsiteY2" fmla="*/ 60499 h 60499"/>
              <a:gd name="connsiteX3" fmla="*/ 303734 w 2886075"/>
              <a:gd name="connsiteY3" fmla="*/ 0 h 60499"/>
              <a:gd name="connsiteX4" fmla="*/ 0 w 2886075"/>
              <a:gd name="connsiteY4" fmla="*/ 6437 h 60499"/>
              <a:gd name="connsiteX5" fmla="*/ 0 w 2886075"/>
              <a:gd name="connsiteY5" fmla="*/ 6437 h 60499"/>
              <a:gd name="connsiteX0" fmla="*/ 2886075 w 2886075"/>
              <a:gd name="connsiteY0" fmla="*/ 6437 h 60499"/>
              <a:gd name="connsiteX1" fmla="*/ 2773362 w 2886075"/>
              <a:gd name="connsiteY1" fmla="*/ 50713 h 60499"/>
              <a:gd name="connsiteX2" fmla="*/ 1148209 w 2886075"/>
              <a:gd name="connsiteY2" fmla="*/ 57149 h 60499"/>
              <a:gd name="connsiteX3" fmla="*/ 376949 w 2886075"/>
              <a:gd name="connsiteY3" fmla="*/ 60499 h 60499"/>
              <a:gd name="connsiteX4" fmla="*/ 303734 w 2886075"/>
              <a:gd name="connsiteY4" fmla="*/ 0 h 60499"/>
              <a:gd name="connsiteX5" fmla="*/ 0 w 2886075"/>
              <a:gd name="connsiteY5" fmla="*/ 6437 h 60499"/>
              <a:gd name="connsiteX6" fmla="*/ 0 w 2886075"/>
              <a:gd name="connsiteY6" fmla="*/ 6437 h 60499"/>
              <a:gd name="connsiteX0" fmla="*/ 2886075 w 2886075"/>
              <a:gd name="connsiteY0" fmla="*/ 20097 h 74159"/>
              <a:gd name="connsiteX1" fmla="*/ 2773362 w 2886075"/>
              <a:gd name="connsiteY1" fmla="*/ 64373 h 74159"/>
              <a:gd name="connsiteX2" fmla="*/ 1285538 w 2886075"/>
              <a:gd name="connsiteY2" fmla="*/ 0 h 74159"/>
              <a:gd name="connsiteX3" fmla="*/ 1148209 w 2886075"/>
              <a:gd name="connsiteY3" fmla="*/ 70809 h 74159"/>
              <a:gd name="connsiteX4" fmla="*/ 376949 w 2886075"/>
              <a:gd name="connsiteY4" fmla="*/ 74159 h 74159"/>
              <a:gd name="connsiteX5" fmla="*/ 303734 w 2886075"/>
              <a:gd name="connsiteY5" fmla="*/ 13660 h 74159"/>
              <a:gd name="connsiteX6" fmla="*/ 0 w 2886075"/>
              <a:gd name="connsiteY6" fmla="*/ 20097 h 74159"/>
              <a:gd name="connsiteX7" fmla="*/ 0 w 2886075"/>
              <a:gd name="connsiteY7" fmla="*/ 20097 h 74159"/>
              <a:gd name="connsiteX0" fmla="*/ 2886075 w 2886075"/>
              <a:gd name="connsiteY0" fmla="*/ 24132 h 78194"/>
              <a:gd name="connsiteX1" fmla="*/ 2773362 w 2886075"/>
              <a:gd name="connsiteY1" fmla="*/ 68408 h 78194"/>
              <a:gd name="connsiteX2" fmla="*/ 1619051 w 2886075"/>
              <a:gd name="connsiteY2" fmla="*/ 16910 h 78194"/>
              <a:gd name="connsiteX3" fmla="*/ 1285538 w 2886075"/>
              <a:gd name="connsiteY3" fmla="*/ 4035 h 78194"/>
              <a:gd name="connsiteX4" fmla="*/ 1148209 w 2886075"/>
              <a:gd name="connsiteY4" fmla="*/ 74844 h 78194"/>
              <a:gd name="connsiteX5" fmla="*/ 376949 w 2886075"/>
              <a:gd name="connsiteY5" fmla="*/ 78194 h 78194"/>
              <a:gd name="connsiteX6" fmla="*/ 303734 w 2886075"/>
              <a:gd name="connsiteY6" fmla="*/ 17695 h 78194"/>
              <a:gd name="connsiteX7" fmla="*/ 0 w 2886075"/>
              <a:gd name="connsiteY7" fmla="*/ 24132 h 78194"/>
              <a:gd name="connsiteX8" fmla="*/ 0 w 2886075"/>
              <a:gd name="connsiteY8" fmla="*/ 24132 h 78194"/>
              <a:gd name="connsiteX0" fmla="*/ 2886075 w 2886075"/>
              <a:gd name="connsiteY0" fmla="*/ 23189 h 100835"/>
              <a:gd name="connsiteX1" fmla="*/ 2773362 w 2886075"/>
              <a:gd name="connsiteY1" fmla="*/ 67465 h 100835"/>
              <a:gd name="connsiteX2" fmla="*/ 1775999 w 2886075"/>
              <a:gd name="connsiteY2" fmla="*/ 99650 h 100835"/>
              <a:gd name="connsiteX3" fmla="*/ 1619051 w 2886075"/>
              <a:gd name="connsiteY3" fmla="*/ 15967 h 100835"/>
              <a:gd name="connsiteX4" fmla="*/ 1285538 w 2886075"/>
              <a:gd name="connsiteY4" fmla="*/ 3092 h 100835"/>
              <a:gd name="connsiteX5" fmla="*/ 1148209 w 2886075"/>
              <a:gd name="connsiteY5" fmla="*/ 73901 h 100835"/>
              <a:gd name="connsiteX6" fmla="*/ 376949 w 2886075"/>
              <a:gd name="connsiteY6" fmla="*/ 77251 h 100835"/>
              <a:gd name="connsiteX7" fmla="*/ 303734 w 2886075"/>
              <a:gd name="connsiteY7" fmla="*/ 16752 h 100835"/>
              <a:gd name="connsiteX8" fmla="*/ 0 w 2886075"/>
              <a:gd name="connsiteY8" fmla="*/ 23189 h 100835"/>
              <a:gd name="connsiteX9" fmla="*/ 0 w 2886075"/>
              <a:gd name="connsiteY9" fmla="*/ 23189 h 100835"/>
              <a:gd name="connsiteX0" fmla="*/ 2886075 w 2886075"/>
              <a:gd name="connsiteY0" fmla="*/ 23189 h 77251"/>
              <a:gd name="connsiteX1" fmla="*/ 2773362 w 2886075"/>
              <a:gd name="connsiteY1" fmla="*/ 67465 h 77251"/>
              <a:gd name="connsiteX2" fmla="*/ 1704064 w 2886075"/>
              <a:gd name="connsiteY2" fmla="*/ 54590 h 77251"/>
              <a:gd name="connsiteX3" fmla="*/ 1619051 w 2886075"/>
              <a:gd name="connsiteY3" fmla="*/ 15967 h 77251"/>
              <a:gd name="connsiteX4" fmla="*/ 1285538 w 2886075"/>
              <a:gd name="connsiteY4" fmla="*/ 3092 h 77251"/>
              <a:gd name="connsiteX5" fmla="*/ 1148209 w 2886075"/>
              <a:gd name="connsiteY5" fmla="*/ 73901 h 77251"/>
              <a:gd name="connsiteX6" fmla="*/ 376949 w 2886075"/>
              <a:gd name="connsiteY6" fmla="*/ 77251 h 77251"/>
              <a:gd name="connsiteX7" fmla="*/ 303734 w 2886075"/>
              <a:gd name="connsiteY7" fmla="*/ 16752 h 77251"/>
              <a:gd name="connsiteX8" fmla="*/ 0 w 2886075"/>
              <a:gd name="connsiteY8" fmla="*/ 23189 h 77251"/>
              <a:gd name="connsiteX9" fmla="*/ 0 w 2886075"/>
              <a:gd name="connsiteY9" fmla="*/ 23189 h 77251"/>
              <a:gd name="connsiteX0" fmla="*/ 2886075 w 2886075"/>
              <a:gd name="connsiteY0" fmla="*/ 23189 h 77251"/>
              <a:gd name="connsiteX1" fmla="*/ 2773362 w 2886075"/>
              <a:gd name="connsiteY1" fmla="*/ 67465 h 77251"/>
              <a:gd name="connsiteX2" fmla="*/ 1697525 w 2886075"/>
              <a:gd name="connsiteY2" fmla="*/ 67464 h 77251"/>
              <a:gd name="connsiteX3" fmla="*/ 1619051 w 2886075"/>
              <a:gd name="connsiteY3" fmla="*/ 15967 h 77251"/>
              <a:gd name="connsiteX4" fmla="*/ 1285538 w 2886075"/>
              <a:gd name="connsiteY4" fmla="*/ 3092 h 77251"/>
              <a:gd name="connsiteX5" fmla="*/ 1148209 w 2886075"/>
              <a:gd name="connsiteY5" fmla="*/ 73901 h 77251"/>
              <a:gd name="connsiteX6" fmla="*/ 376949 w 2886075"/>
              <a:gd name="connsiteY6" fmla="*/ 77251 h 77251"/>
              <a:gd name="connsiteX7" fmla="*/ 303734 w 2886075"/>
              <a:gd name="connsiteY7" fmla="*/ 16752 h 77251"/>
              <a:gd name="connsiteX8" fmla="*/ 0 w 2886075"/>
              <a:gd name="connsiteY8" fmla="*/ 23189 h 77251"/>
              <a:gd name="connsiteX9" fmla="*/ 0 w 2886075"/>
              <a:gd name="connsiteY9" fmla="*/ 23189 h 77251"/>
              <a:gd name="connsiteX0" fmla="*/ 2886075 w 2886075"/>
              <a:gd name="connsiteY0" fmla="*/ 11764 h 65826"/>
              <a:gd name="connsiteX1" fmla="*/ 2773362 w 2886075"/>
              <a:gd name="connsiteY1" fmla="*/ 56040 h 65826"/>
              <a:gd name="connsiteX2" fmla="*/ 1697525 w 2886075"/>
              <a:gd name="connsiteY2" fmla="*/ 56039 h 65826"/>
              <a:gd name="connsiteX3" fmla="*/ 1619051 w 2886075"/>
              <a:gd name="connsiteY3" fmla="*/ 4542 h 65826"/>
              <a:gd name="connsiteX4" fmla="*/ 1314966 w 2886075"/>
              <a:gd name="connsiteY4" fmla="*/ 6151 h 65826"/>
              <a:gd name="connsiteX5" fmla="*/ 1148209 w 2886075"/>
              <a:gd name="connsiteY5" fmla="*/ 62476 h 65826"/>
              <a:gd name="connsiteX6" fmla="*/ 376949 w 2886075"/>
              <a:gd name="connsiteY6" fmla="*/ 65826 h 65826"/>
              <a:gd name="connsiteX7" fmla="*/ 303734 w 2886075"/>
              <a:gd name="connsiteY7" fmla="*/ 5327 h 65826"/>
              <a:gd name="connsiteX8" fmla="*/ 0 w 2886075"/>
              <a:gd name="connsiteY8" fmla="*/ 11764 h 65826"/>
              <a:gd name="connsiteX9" fmla="*/ 0 w 2886075"/>
              <a:gd name="connsiteY9" fmla="*/ 11764 h 65826"/>
              <a:gd name="connsiteX0" fmla="*/ 2886075 w 2886075"/>
              <a:gd name="connsiteY0" fmla="*/ 12856 h 66918"/>
              <a:gd name="connsiteX1" fmla="*/ 2773362 w 2886075"/>
              <a:gd name="connsiteY1" fmla="*/ 57132 h 66918"/>
              <a:gd name="connsiteX2" fmla="*/ 1697525 w 2886075"/>
              <a:gd name="connsiteY2" fmla="*/ 57131 h 66918"/>
              <a:gd name="connsiteX3" fmla="*/ 1574910 w 2886075"/>
              <a:gd name="connsiteY3" fmla="*/ 3220 h 66918"/>
              <a:gd name="connsiteX4" fmla="*/ 1314966 w 2886075"/>
              <a:gd name="connsiteY4" fmla="*/ 7243 h 66918"/>
              <a:gd name="connsiteX5" fmla="*/ 1148209 w 2886075"/>
              <a:gd name="connsiteY5" fmla="*/ 63568 h 66918"/>
              <a:gd name="connsiteX6" fmla="*/ 376949 w 2886075"/>
              <a:gd name="connsiteY6" fmla="*/ 66918 h 66918"/>
              <a:gd name="connsiteX7" fmla="*/ 303734 w 2886075"/>
              <a:gd name="connsiteY7" fmla="*/ 6419 h 66918"/>
              <a:gd name="connsiteX8" fmla="*/ 0 w 2886075"/>
              <a:gd name="connsiteY8" fmla="*/ 12856 h 66918"/>
              <a:gd name="connsiteX9" fmla="*/ 0 w 2886075"/>
              <a:gd name="connsiteY9" fmla="*/ 12856 h 66918"/>
              <a:gd name="connsiteX0" fmla="*/ 2886075 w 2886075"/>
              <a:gd name="connsiteY0" fmla="*/ 12856 h 66918"/>
              <a:gd name="connsiteX1" fmla="*/ 2773362 w 2886075"/>
              <a:gd name="connsiteY1" fmla="*/ 57132 h 66918"/>
              <a:gd name="connsiteX2" fmla="*/ 1697525 w 2886075"/>
              <a:gd name="connsiteY2" fmla="*/ 57131 h 66918"/>
              <a:gd name="connsiteX3" fmla="*/ 1574910 w 2886075"/>
              <a:gd name="connsiteY3" fmla="*/ 3220 h 66918"/>
              <a:gd name="connsiteX4" fmla="*/ 1314966 w 2886075"/>
              <a:gd name="connsiteY4" fmla="*/ 7243 h 66918"/>
              <a:gd name="connsiteX5" fmla="*/ 1148209 w 2886075"/>
              <a:gd name="connsiteY5" fmla="*/ 63568 h 66918"/>
              <a:gd name="connsiteX6" fmla="*/ 376949 w 2886075"/>
              <a:gd name="connsiteY6" fmla="*/ 66918 h 66918"/>
              <a:gd name="connsiteX7" fmla="*/ 303734 w 2886075"/>
              <a:gd name="connsiteY7" fmla="*/ 6419 h 66918"/>
              <a:gd name="connsiteX8" fmla="*/ 0 w 2886075"/>
              <a:gd name="connsiteY8" fmla="*/ 12856 h 66918"/>
              <a:gd name="connsiteX9" fmla="*/ 0 w 2886075"/>
              <a:gd name="connsiteY9" fmla="*/ 12856 h 66918"/>
              <a:gd name="connsiteX0" fmla="*/ 2886075 w 2886075"/>
              <a:gd name="connsiteY0" fmla="*/ 12856 h 66918"/>
              <a:gd name="connsiteX1" fmla="*/ 2773362 w 2886075"/>
              <a:gd name="connsiteY1" fmla="*/ 57132 h 66918"/>
              <a:gd name="connsiteX2" fmla="*/ 1697525 w 2886075"/>
              <a:gd name="connsiteY2" fmla="*/ 57131 h 66918"/>
              <a:gd name="connsiteX3" fmla="*/ 1574910 w 2886075"/>
              <a:gd name="connsiteY3" fmla="*/ 3220 h 66918"/>
              <a:gd name="connsiteX4" fmla="*/ 1314966 w 2886075"/>
              <a:gd name="connsiteY4" fmla="*/ 7243 h 66918"/>
              <a:gd name="connsiteX5" fmla="*/ 1148209 w 2886075"/>
              <a:gd name="connsiteY5" fmla="*/ 63568 h 66918"/>
              <a:gd name="connsiteX6" fmla="*/ 376949 w 2886075"/>
              <a:gd name="connsiteY6" fmla="*/ 66918 h 66918"/>
              <a:gd name="connsiteX7" fmla="*/ 303734 w 2886075"/>
              <a:gd name="connsiteY7" fmla="*/ 6419 h 66918"/>
              <a:gd name="connsiteX8" fmla="*/ 0 w 2886075"/>
              <a:gd name="connsiteY8" fmla="*/ 12856 h 66918"/>
              <a:gd name="connsiteX9" fmla="*/ 0 w 2886075"/>
              <a:gd name="connsiteY9" fmla="*/ 12856 h 66918"/>
              <a:gd name="connsiteX0" fmla="*/ 2886075 w 2886075"/>
              <a:gd name="connsiteY0" fmla="*/ 12856 h 66918"/>
              <a:gd name="connsiteX1" fmla="*/ 2773362 w 2886075"/>
              <a:gd name="connsiteY1" fmla="*/ 57132 h 66918"/>
              <a:gd name="connsiteX2" fmla="*/ 1697525 w 2886075"/>
              <a:gd name="connsiteY2" fmla="*/ 57131 h 66918"/>
              <a:gd name="connsiteX3" fmla="*/ 1574910 w 2886075"/>
              <a:gd name="connsiteY3" fmla="*/ 3220 h 66918"/>
              <a:gd name="connsiteX4" fmla="*/ 1314966 w 2886075"/>
              <a:gd name="connsiteY4" fmla="*/ 7243 h 66918"/>
              <a:gd name="connsiteX5" fmla="*/ 1148209 w 2886075"/>
              <a:gd name="connsiteY5" fmla="*/ 63568 h 66918"/>
              <a:gd name="connsiteX6" fmla="*/ 376949 w 2886075"/>
              <a:gd name="connsiteY6" fmla="*/ 66918 h 66918"/>
              <a:gd name="connsiteX7" fmla="*/ 303734 w 2886075"/>
              <a:gd name="connsiteY7" fmla="*/ 6419 h 66918"/>
              <a:gd name="connsiteX8" fmla="*/ 0 w 2886075"/>
              <a:gd name="connsiteY8" fmla="*/ 12856 h 66918"/>
              <a:gd name="connsiteX9" fmla="*/ 0 w 2886075"/>
              <a:gd name="connsiteY9" fmla="*/ 12856 h 66918"/>
              <a:gd name="connsiteX0" fmla="*/ 2886075 w 2886075"/>
              <a:gd name="connsiteY0" fmla="*/ 12856 h 66918"/>
              <a:gd name="connsiteX1" fmla="*/ 2773362 w 2886075"/>
              <a:gd name="connsiteY1" fmla="*/ 57132 h 66918"/>
              <a:gd name="connsiteX2" fmla="*/ 1697525 w 2886075"/>
              <a:gd name="connsiteY2" fmla="*/ 57131 h 66918"/>
              <a:gd name="connsiteX3" fmla="*/ 1574910 w 2886075"/>
              <a:gd name="connsiteY3" fmla="*/ 3220 h 66918"/>
              <a:gd name="connsiteX4" fmla="*/ 1314966 w 2886075"/>
              <a:gd name="connsiteY4" fmla="*/ 7243 h 66918"/>
              <a:gd name="connsiteX5" fmla="*/ 1148209 w 2886075"/>
              <a:gd name="connsiteY5" fmla="*/ 63568 h 66918"/>
              <a:gd name="connsiteX6" fmla="*/ 376949 w 2886075"/>
              <a:gd name="connsiteY6" fmla="*/ 66918 h 66918"/>
              <a:gd name="connsiteX7" fmla="*/ 303734 w 2886075"/>
              <a:gd name="connsiteY7" fmla="*/ 6419 h 66918"/>
              <a:gd name="connsiteX8" fmla="*/ 0 w 2886075"/>
              <a:gd name="connsiteY8" fmla="*/ 12856 h 66918"/>
              <a:gd name="connsiteX9" fmla="*/ 0 w 2886075"/>
              <a:gd name="connsiteY9" fmla="*/ 12856 h 66918"/>
              <a:gd name="connsiteX0" fmla="*/ 2886075 w 2886075"/>
              <a:gd name="connsiteY0" fmla="*/ 9636 h 63698"/>
              <a:gd name="connsiteX1" fmla="*/ 2773362 w 2886075"/>
              <a:gd name="connsiteY1" fmla="*/ 53912 h 63698"/>
              <a:gd name="connsiteX2" fmla="*/ 1697525 w 2886075"/>
              <a:gd name="connsiteY2" fmla="*/ 53911 h 63698"/>
              <a:gd name="connsiteX3" fmla="*/ 1574910 w 2886075"/>
              <a:gd name="connsiteY3" fmla="*/ 0 h 63698"/>
              <a:gd name="connsiteX4" fmla="*/ 1314966 w 2886075"/>
              <a:gd name="connsiteY4" fmla="*/ 4023 h 63698"/>
              <a:gd name="connsiteX5" fmla="*/ 1148209 w 2886075"/>
              <a:gd name="connsiteY5" fmla="*/ 60348 h 63698"/>
              <a:gd name="connsiteX6" fmla="*/ 376949 w 2886075"/>
              <a:gd name="connsiteY6" fmla="*/ 63698 h 63698"/>
              <a:gd name="connsiteX7" fmla="*/ 303734 w 2886075"/>
              <a:gd name="connsiteY7" fmla="*/ 3199 h 63698"/>
              <a:gd name="connsiteX8" fmla="*/ 0 w 2886075"/>
              <a:gd name="connsiteY8" fmla="*/ 9636 h 63698"/>
              <a:gd name="connsiteX9" fmla="*/ 0 w 2886075"/>
              <a:gd name="connsiteY9" fmla="*/ 9636 h 63698"/>
              <a:gd name="connsiteX0" fmla="*/ 2886075 w 2886075"/>
              <a:gd name="connsiteY0" fmla="*/ 9636 h 63698"/>
              <a:gd name="connsiteX1" fmla="*/ 2773362 w 2886075"/>
              <a:gd name="connsiteY1" fmla="*/ 53912 h 63698"/>
              <a:gd name="connsiteX2" fmla="*/ 1697525 w 2886075"/>
              <a:gd name="connsiteY2" fmla="*/ 53911 h 63698"/>
              <a:gd name="connsiteX3" fmla="*/ 1574910 w 2886075"/>
              <a:gd name="connsiteY3" fmla="*/ 0 h 63698"/>
              <a:gd name="connsiteX4" fmla="*/ 1314966 w 2886075"/>
              <a:gd name="connsiteY4" fmla="*/ 4022 h 63698"/>
              <a:gd name="connsiteX5" fmla="*/ 1148209 w 2886075"/>
              <a:gd name="connsiteY5" fmla="*/ 60348 h 63698"/>
              <a:gd name="connsiteX6" fmla="*/ 376949 w 2886075"/>
              <a:gd name="connsiteY6" fmla="*/ 63698 h 63698"/>
              <a:gd name="connsiteX7" fmla="*/ 303734 w 2886075"/>
              <a:gd name="connsiteY7" fmla="*/ 3199 h 63698"/>
              <a:gd name="connsiteX8" fmla="*/ 0 w 2886075"/>
              <a:gd name="connsiteY8" fmla="*/ 9636 h 63698"/>
              <a:gd name="connsiteX9" fmla="*/ 0 w 2886075"/>
              <a:gd name="connsiteY9" fmla="*/ 9636 h 63698"/>
              <a:gd name="connsiteX0" fmla="*/ 2886075 w 2886075"/>
              <a:gd name="connsiteY0" fmla="*/ 9636 h 63698"/>
              <a:gd name="connsiteX1" fmla="*/ 2773362 w 2886075"/>
              <a:gd name="connsiteY1" fmla="*/ 53912 h 63698"/>
              <a:gd name="connsiteX2" fmla="*/ 1697525 w 2886075"/>
              <a:gd name="connsiteY2" fmla="*/ 53911 h 63698"/>
              <a:gd name="connsiteX3" fmla="*/ 1574910 w 2886075"/>
              <a:gd name="connsiteY3" fmla="*/ 0 h 63698"/>
              <a:gd name="connsiteX4" fmla="*/ 1314966 w 2886075"/>
              <a:gd name="connsiteY4" fmla="*/ 4022 h 63698"/>
              <a:gd name="connsiteX5" fmla="*/ 1148209 w 2886075"/>
              <a:gd name="connsiteY5" fmla="*/ 60348 h 63698"/>
              <a:gd name="connsiteX6" fmla="*/ 376949 w 2886075"/>
              <a:gd name="connsiteY6" fmla="*/ 63698 h 63698"/>
              <a:gd name="connsiteX7" fmla="*/ 303734 w 2886075"/>
              <a:gd name="connsiteY7" fmla="*/ 3199 h 63698"/>
              <a:gd name="connsiteX8" fmla="*/ 0 w 2886075"/>
              <a:gd name="connsiteY8" fmla="*/ 9636 h 63698"/>
              <a:gd name="connsiteX9" fmla="*/ 0 w 2886075"/>
              <a:gd name="connsiteY9" fmla="*/ 9636 h 63698"/>
              <a:gd name="connsiteX0" fmla="*/ 2886075 w 2886075"/>
              <a:gd name="connsiteY0" fmla="*/ 9636 h 63698"/>
              <a:gd name="connsiteX1" fmla="*/ 2773362 w 2886075"/>
              <a:gd name="connsiteY1" fmla="*/ 53912 h 63698"/>
              <a:gd name="connsiteX2" fmla="*/ 1697525 w 2886075"/>
              <a:gd name="connsiteY2" fmla="*/ 53911 h 63698"/>
              <a:gd name="connsiteX3" fmla="*/ 1574910 w 2886075"/>
              <a:gd name="connsiteY3" fmla="*/ 0 h 63698"/>
              <a:gd name="connsiteX4" fmla="*/ 1314966 w 2886075"/>
              <a:gd name="connsiteY4" fmla="*/ 4022 h 63698"/>
              <a:gd name="connsiteX5" fmla="*/ 1148209 w 2886075"/>
              <a:gd name="connsiteY5" fmla="*/ 60348 h 63698"/>
              <a:gd name="connsiteX6" fmla="*/ 376949 w 2886075"/>
              <a:gd name="connsiteY6" fmla="*/ 63698 h 63698"/>
              <a:gd name="connsiteX7" fmla="*/ 303734 w 2886075"/>
              <a:gd name="connsiteY7" fmla="*/ 3199 h 63698"/>
              <a:gd name="connsiteX8" fmla="*/ 0 w 2886075"/>
              <a:gd name="connsiteY8" fmla="*/ 9636 h 63698"/>
              <a:gd name="connsiteX9" fmla="*/ 0 w 2886075"/>
              <a:gd name="connsiteY9" fmla="*/ 9636 h 63698"/>
              <a:gd name="connsiteX0" fmla="*/ 2886075 w 2886075"/>
              <a:gd name="connsiteY0" fmla="*/ 9636 h 63698"/>
              <a:gd name="connsiteX1" fmla="*/ 2773362 w 2886075"/>
              <a:gd name="connsiteY1" fmla="*/ 53912 h 63698"/>
              <a:gd name="connsiteX2" fmla="*/ 1697525 w 2886075"/>
              <a:gd name="connsiteY2" fmla="*/ 53911 h 63698"/>
              <a:gd name="connsiteX3" fmla="*/ 1574910 w 2886075"/>
              <a:gd name="connsiteY3" fmla="*/ 0 h 63698"/>
              <a:gd name="connsiteX4" fmla="*/ 1314966 w 2886075"/>
              <a:gd name="connsiteY4" fmla="*/ 4022 h 63698"/>
              <a:gd name="connsiteX5" fmla="*/ 1148209 w 2886075"/>
              <a:gd name="connsiteY5" fmla="*/ 60348 h 63698"/>
              <a:gd name="connsiteX6" fmla="*/ 376949 w 2886075"/>
              <a:gd name="connsiteY6" fmla="*/ 63698 h 63698"/>
              <a:gd name="connsiteX7" fmla="*/ 303734 w 2886075"/>
              <a:gd name="connsiteY7" fmla="*/ 3199 h 63698"/>
              <a:gd name="connsiteX8" fmla="*/ 0 w 2886075"/>
              <a:gd name="connsiteY8" fmla="*/ 9636 h 63698"/>
              <a:gd name="connsiteX9" fmla="*/ 0 w 2886075"/>
              <a:gd name="connsiteY9" fmla="*/ 9636 h 63698"/>
              <a:gd name="connsiteX0" fmla="*/ 2886075 w 2886075"/>
              <a:gd name="connsiteY0" fmla="*/ 9636 h 63698"/>
              <a:gd name="connsiteX1" fmla="*/ 2773362 w 2886075"/>
              <a:gd name="connsiteY1" fmla="*/ 53912 h 63698"/>
              <a:gd name="connsiteX2" fmla="*/ 1697525 w 2886075"/>
              <a:gd name="connsiteY2" fmla="*/ 53911 h 63698"/>
              <a:gd name="connsiteX3" fmla="*/ 1572458 w 2886075"/>
              <a:gd name="connsiteY3" fmla="*/ 0 h 63698"/>
              <a:gd name="connsiteX4" fmla="*/ 1314966 w 2886075"/>
              <a:gd name="connsiteY4" fmla="*/ 4022 h 63698"/>
              <a:gd name="connsiteX5" fmla="*/ 1148209 w 2886075"/>
              <a:gd name="connsiteY5" fmla="*/ 60348 h 63698"/>
              <a:gd name="connsiteX6" fmla="*/ 376949 w 2886075"/>
              <a:gd name="connsiteY6" fmla="*/ 63698 h 63698"/>
              <a:gd name="connsiteX7" fmla="*/ 303734 w 2886075"/>
              <a:gd name="connsiteY7" fmla="*/ 3199 h 63698"/>
              <a:gd name="connsiteX8" fmla="*/ 0 w 2886075"/>
              <a:gd name="connsiteY8" fmla="*/ 9636 h 63698"/>
              <a:gd name="connsiteX9" fmla="*/ 0 w 2886075"/>
              <a:gd name="connsiteY9" fmla="*/ 9636 h 63698"/>
              <a:gd name="connsiteX0" fmla="*/ 2886075 w 2886075"/>
              <a:gd name="connsiteY0" fmla="*/ 6437 h 60499"/>
              <a:gd name="connsiteX1" fmla="*/ 2773362 w 2886075"/>
              <a:gd name="connsiteY1" fmla="*/ 50713 h 60499"/>
              <a:gd name="connsiteX2" fmla="*/ 1697525 w 2886075"/>
              <a:gd name="connsiteY2" fmla="*/ 50712 h 60499"/>
              <a:gd name="connsiteX3" fmla="*/ 1572458 w 2886075"/>
              <a:gd name="connsiteY3" fmla="*/ 1629 h 60499"/>
              <a:gd name="connsiteX4" fmla="*/ 1314966 w 2886075"/>
              <a:gd name="connsiteY4" fmla="*/ 823 h 60499"/>
              <a:gd name="connsiteX5" fmla="*/ 1148209 w 2886075"/>
              <a:gd name="connsiteY5" fmla="*/ 57149 h 60499"/>
              <a:gd name="connsiteX6" fmla="*/ 376949 w 2886075"/>
              <a:gd name="connsiteY6" fmla="*/ 60499 h 60499"/>
              <a:gd name="connsiteX7" fmla="*/ 303734 w 2886075"/>
              <a:gd name="connsiteY7" fmla="*/ 0 h 60499"/>
              <a:gd name="connsiteX8" fmla="*/ 0 w 2886075"/>
              <a:gd name="connsiteY8" fmla="*/ 6437 h 60499"/>
              <a:gd name="connsiteX9" fmla="*/ 0 w 2886075"/>
              <a:gd name="connsiteY9" fmla="*/ 6437 h 60499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125 h 62187"/>
              <a:gd name="connsiteX1" fmla="*/ 2773362 w 2886075"/>
              <a:gd name="connsiteY1" fmla="*/ 52401 h 62187"/>
              <a:gd name="connsiteX2" fmla="*/ 1697525 w 2886075"/>
              <a:gd name="connsiteY2" fmla="*/ 52400 h 62187"/>
              <a:gd name="connsiteX3" fmla="*/ 1572458 w 2886075"/>
              <a:gd name="connsiteY3" fmla="*/ 3317 h 62187"/>
              <a:gd name="connsiteX4" fmla="*/ 1317418 w 2886075"/>
              <a:gd name="connsiteY4" fmla="*/ 96 h 62187"/>
              <a:gd name="connsiteX5" fmla="*/ 1148209 w 2886075"/>
              <a:gd name="connsiteY5" fmla="*/ 58837 h 62187"/>
              <a:gd name="connsiteX6" fmla="*/ 376949 w 2886075"/>
              <a:gd name="connsiteY6" fmla="*/ 62187 h 62187"/>
              <a:gd name="connsiteX7" fmla="*/ 303734 w 2886075"/>
              <a:gd name="connsiteY7" fmla="*/ 1688 h 62187"/>
              <a:gd name="connsiteX8" fmla="*/ 0 w 2886075"/>
              <a:gd name="connsiteY8" fmla="*/ 8125 h 62187"/>
              <a:gd name="connsiteX9" fmla="*/ 0 w 2886075"/>
              <a:gd name="connsiteY9" fmla="*/ 8125 h 62187"/>
              <a:gd name="connsiteX0" fmla="*/ 2886075 w 2886075"/>
              <a:gd name="connsiteY0" fmla="*/ 8029 h 62091"/>
              <a:gd name="connsiteX1" fmla="*/ 2773362 w 2886075"/>
              <a:gd name="connsiteY1" fmla="*/ 52305 h 62091"/>
              <a:gd name="connsiteX2" fmla="*/ 1697525 w 2886075"/>
              <a:gd name="connsiteY2" fmla="*/ 52304 h 62091"/>
              <a:gd name="connsiteX3" fmla="*/ 1572458 w 2886075"/>
              <a:gd name="connsiteY3" fmla="*/ 3221 h 62091"/>
              <a:gd name="connsiteX4" fmla="*/ 1317418 w 2886075"/>
              <a:gd name="connsiteY4" fmla="*/ 0 h 62091"/>
              <a:gd name="connsiteX5" fmla="*/ 1148209 w 2886075"/>
              <a:gd name="connsiteY5" fmla="*/ 58741 h 62091"/>
              <a:gd name="connsiteX6" fmla="*/ 376949 w 2886075"/>
              <a:gd name="connsiteY6" fmla="*/ 62091 h 62091"/>
              <a:gd name="connsiteX7" fmla="*/ 303734 w 2886075"/>
              <a:gd name="connsiteY7" fmla="*/ 1592 h 62091"/>
              <a:gd name="connsiteX8" fmla="*/ 0 w 2886075"/>
              <a:gd name="connsiteY8" fmla="*/ 8029 h 62091"/>
              <a:gd name="connsiteX9" fmla="*/ 0 w 2886075"/>
              <a:gd name="connsiteY9" fmla="*/ 8029 h 6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6075" h="62091">
                <a:moveTo>
                  <a:pt x="2886075" y="8029"/>
                </a:moveTo>
                <a:lnTo>
                  <a:pt x="2773362" y="52305"/>
                </a:lnTo>
                <a:lnTo>
                  <a:pt x="1697525" y="52304"/>
                </a:lnTo>
                <a:lnTo>
                  <a:pt x="1572458" y="3221"/>
                </a:lnTo>
                <a:lnTo>
                  <a:pt x="1317418" y="0"/>
                </a:lnTo>
                <a:lnTo>
                  <a:pt x="1148209" y="58741"/>
                </a:lnTo>
                <a:lnTo>
                  <a:pt x="376949" y="62091"/>
                </a:lnTo>
                <a:lnTo>
                  <a:pt x="303734" y="1592"/>
                </a:lnTo>
                <a:lnTo>
                  <a:pt x="0" y="8029"/>
                </a:lnTo>
                <a:lnTo>
                  <a:pt x="0" y="8029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840763" y="3263723"/>
            <a:ext cx="4187012" cy="125817"/>
          </a:xfrm>
          <a:custGeom>
            <a:avLst/>
            <a:gdLst>
              <a:gd name="connsiteX0" fmla="*/ 2900362 w 2900362"/>
              <a:gd name="connsiteY0" fmla="*/ 52387 h 66675"/>
              <a:gd name="connsiteX1" fmla="*/ 2847975 w 2900362"/>
              <a:gd name="connsiteY1" fmla="*/ 0 h 66675"/>
              <a:gd name="connsiteX2" fmla="*/ 481012 w 2900362"/>
              <a:gd name="connsiteY2" fmla="*/ 4762 h 66675"/>
              <a:gd name="connsiteX3" fmla="*/ 428625 w 2900362"/>
              <a:gd name="connsiteY3" fmla="*/ 61912 h 66675"/>
              <a:gd name="connsiteX4" fmla="*/ 0 w 2900362"/>
              <a:gd name="connsiteY4" fmla="*/ 66675 h 66675"/>
              <a:gd name="connsiteX0" fmla="*/ 2900362 w 2900362"/>
              <a:gd name="connsiteY0" fmla="*/ 52387 h 66675"/>
              <a:gd name="connsiteX1" fmla="*/ 2847975 w 2900362"/>
              <a:gd name="connsiteY1" fmla="*/ 0 h 66675"/>
              <a:gd name="connsiteX2" fmla="*/ 481012 w 2900362"/>
              <a:gd name="connsiteY2" fmla="*/ 4762 h 66675"/>
              <a:gd name="connsiteX3" fmla="*/ 316459 w 2900362"/>
              <a:gd name="connsiteY3" fmla="*/ 61912 h 66675"/>
              <a:gd name="connsiteX4" fmla="*/ 0 w 2900362"/>
              <a:gd name="connsiteY4" fmla="*/ 66675 h 66675"/>
              <a:gd name="connsiteX0" fmla="*/ 2900362 w 2900362"/>
              <a:gd name="connsiteY0" fmla="*/ 52387 h 66675"/>
              <a:gd name="connsiteX1" fmla="*/ 2847975 w 2900362"/>
              <a:gd name="connsiteY1" fmla="*/ 0 h 66675"/>
              <a:gd name="connsiteX2" fmla="*/ 388639 w 2900362"/>
              <a:gd name="connsiteY2" fmla="*/ 4762 h 66675"/>
              <a:gd name="connsiteX3" fmla="*/ 316459 w 2900362"/>
              <a:gd name="connsiteY3" fmla="*/ 61912 h 66675"/>
              <a:gd name="connsiteX4" fmla="*/ 0 w 2900362"/>
              <a:gd name="connsiteY4" fmla="*/ 66675 h 66675"/>
              <a:gd name="connsiteX0" fmla="*/ 2900362 w 2900362"/>
              <a:gd name="connsiteY0" fmla="*/ 52390 h 67934"/>
              <a:gd name="connsiteX1" fmla="*/ 2847975 w 2900362"/>
              <a:gd name="connsiteY1" fmla="*/ 3 h 67934"/>
              <a:gd name="connsiteX2" fmla="*/ 1283850 w 2900362"/>
              <a:gd name="connsiteY2" fmla="*/ 67931 h 67934"/>
              <a:gd name="connsiteX3" fmla="*/ 388639 w 2900362"/>
              <a:gd name="connsiteY3" fmla="*/ 4765 h 67934"/>
              <a:gd name="connsiteX4" fmla="*/ 316459 w 2900362"/>
              <a:gd name="connsiteY4" fmla="*/ 61915 h 67934"/>
              <a:gd name="connsiteX5" fmla="*/ 0 w 2900362"/>
              <a:gd name="connsiteY5" fmla="*/ 66678 h 67934"/>
              <a:gd name="connsiteX0" fmla="*/ 2900362 w 2900362"/>
              <a:gd name="connsiteY0" fmla="*/ 52387 h 73077"/>
              <a:gd name="connsiteX1" fmla="*/ 2847975 w 2900362"/>
              <a:gd name="connsiteY1" fmla="*/ 0 h 73077"/>
              <a:gd name="connsiteX2" fmla="*/ 1527977 w 2900362"/>
              <a:gd name="connsiteY2" fmla="*/ 61609 h 73077"/>
              <a:gd name="connsiteX3" fmla="*/ 1283850 w 2900362"/>
              <a:gd name="connsiteY3" fmla="*/ 67928 h 73077"/>
              <a:gd name="connsiteX4" fmla="*/ 388639 w 2900362"/>
              <a:gd name="connsiteY4" fmla="*/ 4762 h 73077"/>
              <a:gd name="connsiteX5" fmla="*/ 316459 w 2900362"/>
              <a:gd name="connsiteY5" fmla="*/ 61912 h 73077"/>
              <a:gd name="connsiteX6" fmla="*/ 0 w 2900362"/>
              <a:gd name="connsiteY6" fmla="*/ 66675 h 73077"/>
              <a:gd name="connsiteX0" fmla="*/ 2900362 w 2900362"/>
              <a:gd name="connsiteY0" fmla="*/ 59240 h 78999"/>
              <a:gd name="connsiteX1" fmla="*/ 2847975 w 2900362"/>
              <a:gd name="connsiteY1" fmla="*/ 6853 h 78999"/>
              <a:gd name="connsiteX2" fmla="*/ 1818289 w 2900362"/>
              <a:gd name="connsiteY2" fmla="*/ 5272 h 78999"/>
              <a:gd name="connsiteX3" fmla="*/ 1527977 w 2900362"/>
              <a:gd name="connsiteY3" fmla="*/ 68462 h 78999"/>
              <a:gd name="connsiteX4" fmla="*/ 1283850 w 2900362"/>
              <a:gd name="connsiteY4" fmla="*/ 74781 h 78999"/>
              <a:gd name="connsiteX5" fmla="*/ 388639 w 2900362"/>
              <a:gd name="connsiteY5" fmla="*/ 11615 h 78999"/>
              <a:gd name="connsiteX6" fmla="*/ 316459 w 2900362"/>
              <a:gd name="connsiteY6" fmla="*/ 68765 h 78999"/>
              <a:gd name="connsiteX7" fmla="*/ 0 w 2900362"/>
              <a:gd name="connsiteY7" fmla="*/ 73528 h 78999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818289 w 2900362"/>
              <a:gd name="connsiteY2" fmla="*/ 5272 h 74832"/>
              <a:gd name="connsiteX3" fmla="*/ 1527977 w 2900362"/>
              <a:gd name="connsiteY3" fmla="*/ 68462 h 74832"/>
              <a:gd name="connsiteX4" fmla="*/ 128385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818289 w 2900362"/>
              <a:gd name="connsiteY2" fmla="*/ 5272 h 74832"/>
              <a:gd name="connsiteX3" fmla="*/ 1607153 w 2900362"/>
              <a:gd name="connsiteY3" fmla="*/ 68462 h 74832"/>
              <a:gd name="connsiteX4" fmla="*/ 128385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81828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81828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81828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71931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71931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71931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71931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719319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4121 h 69713"/>
              <a:gd name="connsiteX1" fmla="*/ 2847975 w 2900362"/>
              <a:gd name="connsiteY1" fmla="*/ 1734 h 69713"/>
              <a:gd name="connsiteX2" fmla="*/ 1765505 w 2900362"/>
              <a:gd name="connsiteY2" fmla="*/ 12791 h 69713"/>
              <a:gd name="connsiteX3" fmla="*/ 1607153 w 2900362"/>
              <a:gd name="connsiteY3" fmla="*/ 63343 h 69713"/>
              <a:gd name="connsiteX4" fmla="*/ 1316840 w 2900362"/>
              <a:gd name="connsiteY4" fmla="*/ 69662 h 69713"/>
              <a:gd name="connsiteX5" fmla="*/ 1178282 w 2900362"/>
              <a:gd name="connsiteY5" fmla="*/ 154 h 69713"/>
              <a:gd name="connsiteX6" fmla="*/ 388639 w 2900362"/>
              <a:gd name="connsiteY6" fmla="*/ 6496 h 69713"/>
              <a:gd name="connsiteX7" fmla="*/ 316459 w 2900362"/>
              <a:gd name="connsiteY7" fmla="*/ 63646 h 69713"/>
              <a:gd name="connsiteX8" fmla="*/ 0 w 2900362"/>
              <a:gd name="connsiteY8" fmla="*/ 68409 h 69713"/>
              <a:gd name="connsiteX0" fmla="*/ 2900362 w 2900362"/>
              <a:gd name="connsiteY0" fmla="*/ 54121 h 69713"/>
              <a:gd name="connsiteX1" fmla="*/ 2847975 w 2900362"/>
              <a:gd name="connsiteY1" fmla="*/ 1734 h 69713"/>
              <a:gd name="connsiteX2" fmla="*/ 1725917 w 2900362"/>
              <a:gd name="connsiteY2" fmla="*/ 12791 h 69713"/>
              <a:gd name="connsiteX3" fmla="*/ 1607153 w 2900362"/>
              <a:gd name="connsiteY3" fmla="*/ 63343 h 69713"/>
              <a:gd name="connsiteX4" fmla="*/ 1316840 w 2900362"/>
              <a:gd name="connsiteY4" fmla="*/ 69662 h 69713"/>
              <a:gd name="connsiteX5" fmla="*/ 1178282 w 2900362"/>
              <a:gd name="connsiteY5" fmla="*/ 154 h 69713"/>
              <a:gd name="connsiteX6" fmla="*/ 388639 w 2900362"/>
              <a:gd name="connsiteY6" fmla="*/ 6496 h 69713"/>
              <a:gd name="connsiteX7" fmla="*/ 316459 w 2900362"/>
              <a:gd name="connsiteY7" fmla="*/ 63646 h 69713"/>
              <a:gd name="connsiteX8" fmla="*/ 0 w 2900362"/>
              <a:gd name="connsiteY8" fmla="*/ 68409 h 69713"/>
              <a:gd name="connsiteX0" fmla="*/ 2900362 w 2900362"/>
              <a:gd name="connsiteY0" fmla="*/ 59240 h 74832"/>
              <a:gd name="connsiteX1" fmla="*/ 2847975 w 2900362"/>
              <a:gd name="connsiteY1" fmla="*/ 6853 h 74832"/>
              <a:gd name="connsiteX2" fmla="*/ 1712721 w 2900362"/>
              <a:gd name="connsiteY2" fmla="*/ 5272 h 74832"/>
              <a:gd name="connsiteX3" fmla="*/ 1607153 w 2900362"/>
              <a:gd name="connsiteY3" fmla="*/ 68462 h 74832"/>
              <a:gd name="connsiteX4" fmla="*/ 1316840 w 2900362"/>
              <a:gd name="connsiteY4" fmla="*/ 74781 h 74832"/>
              <a:gd name="connsiteX5" fmla="*/ 1178282 w 2900362"/>
              <a:gd name="connsiteY5" fmla="*/ 5273 h 74832"/>
              <a:gd name="connsiteX6" fmla="*/ 388639 w 2900362"/>
              <a:gd name="connsiteY6" fmla="*/ 11615 h 74832"/>
              <a:gd name="connsiteX7" fmla="*/ 316459 w 2900362"/>
              <a:gd name="connsiteY7" fmla="*/ 68765 h 74832"/>
              <a:gd name="connsiteX8" fmla="*/ 0 w 2900362"/>
              <a:gd name="connsiteY8" fmla="*/ 73528 h 74832"/>
              <a:gd name="connsiteX0" fmla="*/ 2900362 w 2900362"/>
              <a:gd name="connsiteY0" fmla="*/ 55764 h 71356"/>
              <a:gd name="connsiteX1" fmla="*/ 2847975 w 2900362"/>
              <a:gd name="connsiteY1" fmla="*/ 3377 h 71356"/>
              <a:gd name="connsiteX2" fmla="*/ 1739113 w 2900362"/>
              <a:gd name="connsiteY2" fmla="*/ 8115 h 71356"/>
              <a:gd name="connsiteX3" fmla="*/ 1607153 w 2900362"/>
              <a:gd name="connsiteY3" fmla="*/ 64986 h 71356"/>
              <a:gd name="connsiteX4" fmla="*/ 1316840 w 2900362"/>
              <a:gd name="connsiteY4" fmla="*/ 71305 h 71356"/>
              <a:gd name="connsiteX5" fmla="*/ 1178282 w 2900362"/>
              <a:gd name="connsiteY5" fmla="*/ 1797 h 71356"/>
              <a:gd name="connsiteX6" fmla="*/ 388639 w 2900362"/>
              <a:gd name="connsiteY6" fmla="*/ 8139 h 71356"/>
              <a:gd name="connsiteX7" fmla="*/ 316459 w 2900362"/>
              <a:gd name="connsiteY7" fmla="*/ 65289 h 71356"/>
              <a:gd name="connsiteX8" fmla="*/ 0 w 2900362"/>
              <a:gd name="connsiteY8" fmla="*/ 70052 h 71356"/>
              <a:gd name="connsiteX0" fmla="*/ 2900362 w 2900362"/>
              <a:gd name="connsiteY0" fmla="*/ 55764 h 71356"/>
              <a:gd name="connsiteX1" fmla="*/ 2847975 w 2900362"/>
              <a:gd name="connsiteY1" fmla="*/ 3377 h 71356"/>
              <a:gd name="connsiteX2" fmla="*/ 1739113 w 2900362"/>
              <a:gd name="connsiteY2" fmla="*/ 8115 h 71356"/>
              <a:gd name="connsiteX3" fmla="*/ 1607153 w 2900362"/>
              <a:gd name="connsiteY3" fmla="*/ 64986 h 71356"/>
              <a:gd name="connsiteX4" fmla="*/ 1316840 w 2900362"/>
              <a:gd name="connsiteY4" fmla="*/ 71305 h 71356"/>
              <a:gd name="connsiteX5" fmla="*/ 1178282 w 2900362"/>
              <a:gd name="connsiteY5" fmla="*/ 1797 h 71356"/>
              <a:gd name="connsiteX6" fmla="*/ 388639 w 2900362"/>
              <a:gd name="connsiteY6" fmla="*/ 8139 h 71356"/>
              <a:gd name="connsiteX7" fmla="*/ 316459 w 2900362"/>
              <a:gd name="connsiteY7" fmla="*/ 65289 h 71356"/>
              <a:gd name="connsiteX8" fmla="*/ 0 w 2900362"/>
              <a:gd name="connsiteY8" fmla="*/ 70052 h 71356"/>
              <a:gd name="connsiteX0" fmla="*/ 2900362 w 2900362"/>
              <a:gd name="connsiteY0" fmla="*/ 55764 h 71356"/>
              <a:gd name="connsiteX1" fmla="*/ 2847975 w 2900362"/>
              <a:gd name="connsiteY1" fmla="*/ 3377 h 71356"/>
              <a:gd name="connsiteX2" fmla="*/ 1739113 w 2900362"/>
              <a:gd name="connsiteY2" fmla="*/ 8115 h 71356"/>
              <a:gd name="connsiteX3" fmla="*/ 1607153 w 2900362"/>
              <a:gd name="connsiteY3" fmla="*/ 64986 h 71356"/>
              <a:gd name="connsiteX4" fmla="*/ 1316840 w 2900362"/>
              <a:gd name="connsiteY4" fmla="*/ 71305 h 71356"/>
              <a:gd name="connsiteX5" fmla="*/ 1178282 w 2900362"/>
              <a:gd name="connsiteY5" fmla="*/ 1797 h 71356"/>
              <a:gd name="connsiteX6" fmla="*/ 388639 w 2900362"/>
              <a:gd name="connsiteY6" fmla="*/ 8139 h 71356"/>
              <a:gd name="connsiteX7" fmla="*/ 316459 w 2900362"/>
              <a:gd name="connsiteY7" fmla="*/ 65289 h 71356"/>
              <a:gd name="connsiteX8" fmla="*/ 0 w 2900362"/>
              <a:gd name="connsiteY8" fmla="*/ 70052 h 71356"/>
              <a:gd name="connsiteX0" fmla="*/ 2900362 w 2900362"/>
              <a:gd name="connsiteY0" fmla="*/ 55764 h 71356"/>
              <a:gd name="connsiteX1" fmla="*/ 2847975 w 2900362"/>
              <a:gd name="connsiteY1" fmla="*/ 3377 h 71356"/>
              <a:gd name="connsiteX2" fmla="*/ 1739113 w 2900362"/>
              <a:gd name="connsiteY2" fmla="*/ 8115 h 71356"/>
              <a:gd name="connsiteX3" fmla="*/ 1607153 w 2900362"/>
              <a:gd name="connsiteY3" fmla="*/ 64986 h 71356"/>
              <a:gd name="connsiteX4" fmla="*/ 1316840 w 2900362"/>
              <a:gd name="connsiteY4" fmla="*/ 71305 h 71356"/>
              <a:gd name="connsiteX5" fmla="*/ 1178282 w 2900362"/>
              <a:gd name="connsiteY5" fmla="*/ 1797 h 71356"/>
              <a:gd name="connsiteX6" fmla="*/ 388639 w 2900362"/>
              <a:gd name="connsiteY6" fmla="*/ 8139 h 71356"/>
              <a:gd name="connsiteX7" fmla="*/ 316459 w 2900362"/>
              <a:gd name="connsiteY7" fmla="*/ 65289 h 71356"/>
              <a:gd name="connsiteX8" fmla="*/ 0 w 2900362"/>
              <a:gd name="connsiteY8" fmla="*/ 70052 h 71356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16840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16840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30036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30036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30036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30036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30036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1305"/>
              <a:gd name="connsiteX1" fmla="*/ 2847975 w 2900362"/>
              <a:gd name="connsiteY1" fmla="*/ 3377 h 71305"/>
              <a:gd name="connsiteX2" fmla="*/ 1739113 w 2900362"/>
              <a:gd name="connsiteY2" fmla="*/ 8115 h 71305"/>
              <a:gd name="connsiteX3" fmla="*/ 1607153 w 2900362"/>
              <a:gd name="connsiteY3" fmla="*/ 64986 h 71305"/>
              <a:gd name="connsiteX4" fmla="*/ 1330036 w 2900362"/>
              <a:gd name="connsiteY4" fmla="*/ 71305 h 71305"/>
              <a:gd name="connsiteX5" fmla="*/ 1178282 w 2900362"/>
              <a:gd name="connsiteY5" fmla="*/ 1797 h 71305"/>
              <a:gd name="connsiteX6" fmla="*/ 388639 w 2900362"/>
              <a:gd name="connsiteY6" fmla="*/ 8139 h 71305"/>
              <a:gd name="connsiteX7" fmla="*/ 316459 w 2900362"/>
              <a:gd name="connsiteY7" fmla="*/ 65289 h 71305"/>
              <a:gd name="connsiteX8" fmla="*/ 0 w 2900362"/>
              <a:gd name="connsiteY8" fmla="*/ 70052 h 71305"/>
              <a:gd name="connsiteX0" fmla="*/ 2900362 w 2900362"/>
              <a:gd name="connsiteY0" fmla="*/ 55764 h 73287"/>
              <a:gd name="connsiteX1" fmla="*/ 2847975 w 2900362"/>
              <a:gd name="connsiteY1" fmla="*/ 3377 h 73287"/>
              <a:gd name="connsiteX2" fmla="*/ 1739113 w 2900362"/>
              <a:gd name="connsiteY2" fmla="*/ 8115 h 73287"/>
              <a:gd name="connsiteX3" fmla="*/ 1607153 w 2900362"/>
              <a:gd name="connsiteY3" fmla="*/ 64986 h 73287"/>
              <a:gd name="connsiteX4" fmla="*/ 1330036 w 2900362"/>
              <a:gd name="connsiteY4" fmla="*/ 71305 h 73287"/>
              <a:gd name="connsiteX5" fmla="*/ 1178282 w 2900362"/>
              <a:gd name="connsiteY5" fmla="*/ 1797 h 73287"/>
              <a:gd name="connsiteX6" fmla="*/ 388639 w 2900362"/>
              <a:gd name="connsiteY6" fmla="*/ 8139 h 73287"/>
              <a:gd name="connsiteX7" fmla="*/ 316459 w 2900362"/>
              <a:gd name="connsiteY7" fmla="*/ 65289 h 73287"/>
              <a:gd name="connsiteX8" fmla="*/ 0 w 2900362"/>
              <a:gd name="connsiteY8" fmla="*/ 70052 h 73287"/>
              <a:gd name="connsiteX0" fmla="*/ 2900362 w 2900362"/>
              <a:gd name="connsiteY0" fmla="*/ 55764 h 77642"/>
              <a:gd name="connsiteX1" fmla="*/ 2847975 w 2900362"/>
              <a:gd name="connsiteY1" fmla="*/ 3377 h 77642"/>
              <a:gd name="connsiteX2" fmla="*/ 1739113 w 2900362"/>
              <a:gd name="connsiteY2" fmla="*/ 8115 h 77642"/>
              <a:gd name="connsiteX3" fmla="*/ 1607153 w 2900362"/>
              <a:gd name="connsiteY3" fmla="*/ 64986 h 77642"/>
              <a:gd name="connsiteX4" fmla="*/ 1343232 w 2900362"/>
              <a:gd name="connsiteY4" fmla="*/ 77624 h 77642"/>
              <a:gd name="connsiteX5" fmla="*/ 1178282 w 2900362"/>
              <a:gd name="connsiteY5" fmla="*/ 1797 h 77642"/>
              <a:gd name="connsiteX6" fmla="*/ 388639 w 2900362"/>
              <a:gd name="connsiteY6" fmla="*/ 8139 h 77642"/>
              <a:gd name="connsiteX7" fmla="*/ 316459 w 2900362"/>
              <a:gd name="connsiteY7" fmla="*/ 65289 h 77642"/>
              <a:gd name="connsiteX8" fmla="*/ 0 w 2900362"/>
              <a:gd name="connsiteY8" fmla="*/ 70052 h 77642"/>
              <a:gd name="connsiteX0" fmla="*/ 2900362 w 2900362"/>
              <a:gd name="connsiteY0" fmla="*/ 55764 h 77642"/>
              <a:gd name="connsiteX1" fmla="*/ 2847975 w 2900362"/>
              <a:gd name="connsiteY1" fmla="*/ 3377 h 77642"/>
              <a:gd name="connsiteX2" fmla="*/ 1739113 w 2900362"/>
              <a:gd name="connsiteY2" fmla="*/ 8115 h 77642"/>
              <a:gd name="connsiteX3" fmla="*/ 1607153 w 2900362"/>
              <a:gd name="connsiteY3" fmla="*/ 64986 h 77642"/>
              <a:gd name="connsiteX4" fmla="*/ 1343232 w 2900362"/>
              <a:gd name="connsiteY4" fmla="*/ 77624 h 77642"/>
              <a:gd name="connsiteX5" fmla="*/ 1178282 w 2900362"/>
              <a:gd name="connsiteY5" fmla="*/ 1797 h 77642"/>
              <a:gd name="connsiteX6" fmla="*/ 388639 w 2900362"/>
              <a:gd name="connsiteY6" fmla="*/ 8139 h 77642"/>
              <a:gd name="connsiteX7" fmla="*/ 316459 w 2900362"/>
              <a:gd name="connsiteY7" fmla="*/ 65289 h 77642"/>
              <a:gd name="connsiteX8" fmla="*/ 0 w 2900362"/>
              <a:gd name="connsiteY8" fmla="*/ 70052 h 77642"/>
              <a:gd name="connsiteX0" fmla="*/ 2900362 w 2900362"/>
              <a:gd name="connsiteY0" fmla="*/ 55764 h 83708"/>
              <a:gd name="connsiteX1" fmla="*/ 2847975 w 2900362"/>
              <a:gd name="connsiteY1" fmla="*/ 3377 h 83708"/>
              <a:gd name="connsiteX2" fmla="*/ 1739113 w 2900362"/>
              <a:gd name="connsiteY2" fmla="*/ 8115 h 83708"/>
              <a:gd name="connsiteX3" fmla="*/ 1541173 w 2900362"/>
              <a:gd name="connsiteY3" fmla="*/ 77624 h 83708"/>
              <a:gd name="connsiteX4" fmla="*/ 1343232 w 2900362"/>
              <a:gd name="connsiteY4" fmla="*/ 77624 h 83708"/>
              <a:gd name="connsiteX5" fmla="*/ 1178282 w 2900362"/>
              <a:gd name="connsiteY5" fmla="*/ 1797 h 83708"/>
              <a:gd name="connsiteX6" fmla="*/ 388639 w 2900362"/>
              <a:gd name="connsiteY6" fmla="*/ 8139 h 83708"/>
              <a:gd name="connsiteX7" fmla="*/ 316459 w 2900362"/>
              <a:gd name="connsiteY7" fmla="*/ 65289 h 83708"/>
              <a:gd name="connsiteX8" fmla="*/ 0 w 2900362"/>
              <a:gd name="connsiteY8" fmla="*/ 70052 h 83708"/>
              <a:gd name="connsiteX0" fmla="*/ 2900362 w 2900362"/>
              <a:gd name="connsiteY0" fmla="*/ 55764 h 83708"/>
              <a:gd name="connsiteX1" fmla="*/ 2847975 w 2900362"/>
              <a:gd name="connsiteY1" fmla="*/ 3377 h 83708"/>
              <a:gd name="connsiteX2" fmla="*/ 1739113 w 2900362"/>
              <a:gd name="connsiteY2" fmla="*/ 8115 h 83708"/>
              <a:gd name="connsiteX3" fmla="*/ 1580761 w 2900362"/>
              <a:gd name="connsiteY3" fmla="*/ 77624 h 83708"/>
              <a:gd name="connsiteX4" fmla="*/ 1343232 w 2900362"/>
              <a:gd name="connsiteY4" fmla="*/ 77624 h 83708"/>
              <a:gd name="connsiteX5" fmla="*/ 1178282 w 2900362"/>
              <a:gd name="connsiteY5" fmla="*/ 1797 h 83708"/>
              <a:gd name="connsiteX6" fmla="*/ 388639 w 2900362"/>
              <a:gd name="connsiteY6" fmla="*/ 8139 h 83708"/>
              <a:gd name="connsiteX7" fmla="*/ 316459 w 2900362"/>
              <a:gd name="connsiteY7" fmla="*/ 65289 h 83708"/>
              <a:gd name="connsiteX8" fmla="*/ 0 w 2900362"/>
              <a:gd name="connsiteY8" fmla="*/ 70052 h 83708"/>
              <a:gd name="connsiteX0" fmla="*/ 2900362 w 2900362"/>
              <a:gd name="connsiteY0" fmla="*/ 55764 h 83708"/>
              <a:gd name="connsiteX1" fmla="*/ 2847975 w 2900362"/>
              <a:gd name="connsiteY1" fmla="*/ 3377 h 83708"/>
              <a:gd name="connsiteX2" fmla="*/ 1739113 w 2900362"/>
              <a:gd name="connsiteY2" fmla="*/ 8115 h 83708"/>
              <a:gd name="connsiteX3" fmla="*/ 1580761 w 2900362"/>
              <a:gd name="connsiteY3" fmla="*/ 77624 h 83708"/>
              <a:gd name="connsiteX4" fmla="*/ 1343232 w 2900362"/>
              <a:gd name="connsiteY4" fmla="*/ 77624 h 83708"/>
              <a:gd name="connsiteX5" fmla="*/ 1178282 w 2900362"/>
              <a:gd name="connsiteY5" fmla="*/ 1797 h 83708"/>
              <a:gd name="connsiteX6" fmla="*/ 388639 w 2900362"/>
              <a:gd name="connsiteY6" fmla="*/ 8139 h 83708"/>
              <a:gd name="connsiteX7" fmla="*/ 316459 w 2900362"/>
              <a:gd name="connsiteY7" fmla="*/ 65289 h 83708"/>
              <a:gd name="connsiteX8" fmla="*/ 0 w 2900362"/>
              <a:gd name="connsiteY8" fmla="*/ 70052 h 83708"/>
              <a:gd name="connsiteX0" fmla="*/ 2900362 w 2900362"/>
              <a:gd name="connsiteY0" fmla="*/ 55764 h 83708"/>
              <a:gd name="connsiteX1" fmla="*/ 2847975 w 2900362"/>
              <a:gd name="connsiteY1" fmla="*/ 3377 h 83708"/>
              <a:gd name="connsiteX2" fmla="*/ 1739113 w 2900362"/>
              <a:gd name="connsiteY2" fmla="*/ 8115 h 83708"/>
              <a:gd name="connsiteX3" fmla="*/ 1580761 w 2900362"/>
              <a:gd name="connsiteY3" fmla="*/ 77624 h 83708"/>
              <a:gd name="connsiteX4" fmla="*/ 1343232 w 2900362"/>
              <a:gd name="connsiteY4" fmla="*/ 77624 h 83708"/>
              <a:gd name="connsiteX5" fmla="*/ 1178282 w 2900362"/>
              <a:gd name="connsiteY5" fmla="*/ 1797 h 83708"/>
              <a:gd name="connsiteX6" fmla="*/ 388639 w 2900362"/>
              <a:gd name="connsiteY6" fmla="*/ 8139 h 83708"/>
              <a:gd name="connsiteX7" fmla="*/ 316459 w 2900362"/>
              <a:gd name="connsiteY7" fmla="*/ 65289 h 83708"/>
              <a:gd name="connsiteX8" fmla="*/ 0 w 2900362"/>
              <a:gd name="connsiteY8" fmla="*/ 70052 h 83708"/>
              <a:gd name="connsiteX0" fmla="*/ 2900362 w 2900362"/>
              <a:gd name="connsiteY0" fmla="*/ 55764 h 83708"/>
              <a:gd name="connsiteX1" fmla="*/ 2847975 w 2900362"/>
              <a:gd name="connsiteY1" fmla="*/ 3377 h 83708"/>
              <a:gd name="connsiteX2" fmla="*/ 1739113 w 2900362"/>
              <a:gd name="connsiteY2" fmla="*/ 8115 h 83708"/>
              <a:gd name="connsiteX3" fmla="*/ 1580761 w 2900362"/>
              <a:gd name="connsiteY3" fmla="*/ 77624 h 83708"/>
              <a:gd name="connsiteX4" fmla="*/ 1343232 w 2900362"/>
              <a:gd name="connsiteY4" fmla="*/ 77624 h 83708"/>
              <a:gd name="connsiteX5" fmla="*/ 1178282 w 2900362"/>
              <a:gd name="connsiteY5" fmla="*/ 1797 h 83708"/>
              <a:gd name="connsiteX6" fmla="*/ 388639 w 2900362"/>
              <a:gd name="connsiteY6" fmla="*/ 8139 h 83708"/>
              <a:gd name="connsiteX7" fmla="*/ 316459 w 2900362"/>
              <a:gd name="connsiteY7" fmla="*/ 65289 h 83708"/>
              <a:gd name="connsiteX8" fmla="*/ 0 w 2900362"/>
              <a:gd name="connsiteY8" fmla="*/ 70052 h 83708"/>
              <a:gd name="connsiteX0" fmla="*/ 2900362 w 2900362"/>
              <a:gd name="connsiteY0" fmla="*/ 59240 h 87184"/>
              <a:gd name="connsiteX1" fmla="*/ 2847975 w 2900362"/>
              <a:gd name="connsiteY1" fmla="*/ 6853 h 87184"/>
              <a:gd name="connsiteX2" fmla="*/ 1798495 w 2900362"/>
              <a:gd name="connsiteY2" fmla="*/ 5272 h 87184"/>
              <a:gd name="connsiteX3" fmla="*/ 1580761 w 2900362"/>
              <a:gd name="connsiteY3" fmla="*/ 81100 h 87184"/>
              <a:gd name="connsiteX4" fmla="*/ 1343232 w 2900362"/>
              <a:gd name="connsiteY4" fmla="*/ 81100 h 87184"/>
              <a:gd name="connsiteX5" fmla="*/ 1178282 w 2900362"/>
              <a:gd name="connsiteY5" fmla="*/ 5273 h 87184"/>
              <a:gd name="connsiteX6" fmla="*/ 388639 w 2900362"/>
              <a:gd name="connsiteY6" fmla="*/ 11615 h 87184"/>
              <a:gd name="connsiteX7" fmla="*/ 316459 w 2900362"/>
              <a:gd name="connsiteY7" fmla="*/ 68765 h 87184"/>
              <a:gd name="connsiteX8" fmla="*/ 0 w 2900362"/>
              <a:gd name="connsiteY8" fmla="*/ 73528 h 87184"/>
              <a:gd name="connsiteX0" fmla="*/ 2900362 w 2900362"/>
              <a:gd name="connsiteY0" fmla="*/ 59240 h 87184"/>
              <a:gd name="connsiteX1" fmla="*/ 2847975 w 2900362"/>
              <a:gd name="connsiteY1" fmla="*/ 6853 h 87184"/>
              <a:gd name="connsiteX2" fmla="*/ 1798495 w 2900362"/>
              <a:gd name="connsiteY2" fmla="*/ 5272 h 87184"/>
              <a:gd name="connsiteX3" fmla="*/ 1580761 w 2900362"/>
              <a:gd name="connsiteY3" fmla="*/ 81100 h 87184"/>
              <a:gd name="connsiteX4" fmla="*/ 1343232 w 2900362"/>
              <a:gd name="connsiteY4" fmla="*/ 81100 h 87184"/>
              <a:gd name="connsiteX5" fmla="*/ 1178282 w 2900362"/>
              <a:gd name="connsiteY5" fmla="*/ 5273 h 87184"/>
              <a:gd name="connsiteX6" fmla="*/ 388639 w 2900362"/>
              <a:gd name="connsiteY6" fmla="*/ 11615 h 87184"/>
              <a:gd name="connsiteX7" fmla="*/ 316459 w 2900362"/>
              <a:gd name="connsiteY7" fmla="*/ 68765 h 87184"/>
              <a:gd name="connsiteX8" fmla="*/ 0 w 2900362"/>
              <a:gd name="connsiteY8" fmla="*/ 73528 h 87184"/>
              <a:gd name="connsiteX0" fmla="*/ 2900362 w 2900362"/>
              <a:gd name="connsiteY0" fmla="*/ 59240 h 87184"/>
              <a:gd name="connsiteX1" fmla="*/ 2847975 w 2900362"/>
              <a:gd name="connsiteY1" fmla="*/ 6853 h 87184"/>
              <a:gd name="connsiteX2" fmla="*/ 1798495 w 2900362"/>
              <a:gd name="connsiteY2" fmla="*/ 5272 h 87184"/>
              <a:gd name="connsiteX3" fmla="*/ 1580761 w 2900362"/>
              <a:gd name="connsiteY3" fmla="*/ 81100 h 87184"/>
              <a:gd name="connsiteX4" fmla="*/ 1343232 w 2900362"/>
              <a:gd name="connsiteY4" fmla="*/ 81100 h 87184"/>
              <a:gd name="connsiteX5" fmla="*/ 1178282 w 2900362"/>
              <a:gd name="connsiteY5" fmla="*/ 5273 h 87184"/>
              <a:gd name="connsiteX6" fmla="*/ 388639 w 2900362"/>
              <a:gd name="connsiteY6" fmla="*/ 11615 h 87184"/>
              <a:gd name="connsiteX7" fmla="*/ 316459 w 2900362"/>
              <a:gd name="connsiteY7" fmla="*/ 68765 h 87184"/>
              <a:gd name="connsiteX8" fmla="*/ 0 w 2900362"/>
              <a:gd name="connsiteY8" fmla="*/ 73528 h 87184"/>
              <a:gd name="connsiteX0" fmla="*/ 2900362 w 2900362"/>
              <a:gd name="connsiteY0" fmla="*/ 59240 h 84376"/>
              <a:gd name="connsiteX1" fmla="*/ 2847975 w 2900362"/>
              <a:gd name="connsiteY1" fmla="*/ 6853 h 84376"/>
              <a:gd name="connsiteX2" fmla="*/ 1798495 w 2900362"/>
              <a:gd name="connsiteY2" fmla="*/ 5272 h 84376"/>
              <a:gd name="connsiteX3" fmla="*/ 1580761 w 2900362"/>
              <a:gd name="connsiteY3" fmla="*/ 81100 h 84376"/>
              <a:gd name="connsiteX4" fmla="*/ 1343232 w 2900362"/>
              <a:gd name="connsiteY4" fmla="*/ 81100 h 84376"/>
              <a:gd name="connsiteX5" fmla="*/ 1178282 w 2900362"/>
              <a:gd name="connsiteY5" fmla="*/ 5273 h 84376"/>
              <a:gd name="connsiteX6" fmla="*/ 388639 w 2900362"/>
              <a:gd name="connsiteY6" fmla="*/ 11615 h 84376"/>
              <a:gd name="connsiteX7" fmla="*/ 316459 w 2900362"/>
              <a:gd name="connsiteY7" fmla="*/ 68765 h 84376"/>
              <a:gd name="connsiteX8" fmla="*/ 0 w 2900362"/>
              <a:gd name="connsiteY8" fmla="*/ 73528 h 84376"/>
              <a:gd name="connsiteX0" fmla="*/ 2900362 w 2900362"/>
              <a:gd name="connsiteY0" fmla="*/ 59240 h 84376"/>
              <a:gd name="connsiteX1" fmla="*/ 2847975 w 2900362"/>
              <a:gd name="connsiteY1" fmla="*/ 6853 h 84376"/>
              <a:gd name="connsiteX2" fmla="*/ 1798495 w 2900362"/>
              <a:gd name="connsiteY2" fmla="*/ 5272 h 84376"/>
              <a:gd name="connsiteX3" fmla="*/ 1580761 w 2900362"/>
              <a:gd name="connsiteY3" fmla="*/ 81100 h 84376"/>
              <a:gd name="connsiteX4" fmla="*/ 1343232 w 2900362"/>
              <a:gd name="connsiteY4" fmla="*/ 81100 h 84376"/>
              <a:gd name="connsiteX5" fmla="*/ 1178282 w 2900362"/>
              <a:gd name="connsiteY5" fmla="*/ 5273 h 84376"/>
              <a:gd name="connsiteX6" fmla="*/ 388639 w 2900362"/>
              <a:gd name="connsiteY6" fmla="*/ 11615 h 84376"/>
              <a:gd name="connsiteX7" fmla="*/ 316459 w 2900362"/>
              <a:gd name="connsiteY7" fmla="*/ 68765 h 84376"/>
              <a:gd name="connsiteX8" fmla="*/ 0 w 2900362"/>
              <a:gd name="connsiteY8" fmla="*/ 73528 h 84376"/>
              <a:gd name="connsiteX0" fmla="*/ 2900362 w 2900362"/>
              <a:gd name="connsiteY0" fmla="*/ 59240 h 83857"/>
              <a:gd name="connsiteX1" fmla="*/ 2847975 w 2900362"/>
              <a:gd name="connsiteY1" fmla="*/ 6853 h 83857"/>
              <a:gd name="connsiteX2" fmla="*/ 1798495 w 2900362"/>
              <a:gd name="connsiteY2" fmla="*/ 5272 h 83857"/>
              <a:gd name="connsiteX3" fmla="*/ 1580761 w 2900362"/>
              <a:gd name="connsiteY3" fmla="*/ 81100 h 83857"/>
              <a:gd name="connsiteX4" fmla="*/ 1224468 w 2900362"/>
              <a:gd name="connsiteY4" fmla="*/ 78731 h 83857"/>
              <a:gd name="connsiteX5" fmla="*/ 1178282 w 2900362"/>
              <a:gd name="connsiteY5" fmla="*/ 5273 h 83857"/>
              <a:gd name="connsiteX6" fmla="*/ 388639 w 2900362"/>
              <a:gd name="connsiteY6" fmla="*/ 11615 h 83857"/>
              <a:gd name="connsiteX7" fmla="*/ 316459 w 2900362"/>
              <a:gd name="connsiteY7" fmla="*/ 68765 h 83857"/>
              <a:gd name="connsiteX8" fmla="*/ 0 w 2900362"/>
              <a:gd name="connsiteY8" fmla="*/ 73528 h 83857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0388"/>
              <a:gd name="connsiteX1" fmla="*/ 2847975 w 2900362"/>
              <a:gd name="connsiteY1" fmla="*/ 6853 h 80388"/>
              <a:gd name="connsiteX2" fmla="*/ 1798495 w 2900362"/>
              <a:gd name="connsiteY2" fmla="*/ 5272 h 80388"/>
              <a:gd name="connsiteX3" fmla="*/ 1721794 w 2900362"/>
              <a:gd name="connsiteY3" fmla="*/ 76360 h 80388"/>
              <a:gd name="connsiteX4" fmla="*/ 1224468 w 2900362"/>
              <a:gd name="connsiteY4" fmla="*/ 78731 h 80388"/>
              <a:gd name="connsiteX5" fmla="*/ 1178282 w 2900362"/>
              <a:gd name="connsiteY5" fmla="*/ 5273 h 80388"/>
              <a:gd name="connsiteX6" fmla="*/ 388639 w 2900362"/>
              <a:gd name="connsiteY6" fmla="*/ 11615 h 80388"/>
              <a:gd name="connsiteX7" fmla="*/ 316459 w 2900362"/>
              <a:gd name="connsiteY7" fmla="*/ 68765 h 80388"/>
              <a:gd name="connsiteX8" fmla="*/ 0 w 2900362"/>
              <a:gd name="connsiteY8" fmla="*/ 73528 h 80388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721794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1556"/>
              <a:gd name="connsiteX1" fmla="*/ 2847975 w 2900362"/>
              <a:gd name="connsiteY1" fmla="*/ 6853 h 81556"/>
              <a:gd name="connsiteX2" fmla="*/ 1798495 w 2900362"/>
              <a:gd name="connsiteY2" fmla="*/ 5272 h 81556"/>
              <a:gd name="connsiteX3" fmla="*/ 1583236 w 2900362"/>
              <a:gd name="connsiteY3" fmla="*/ 76360 h 81556"/>
              <a:gd name="connsiteX4" fmla="*/ 1358077 w 2900362"/>
              <a:gd name="connsiteY4" fmla="*/ 81100 h 81556"/>
              <a:gd name="connsiteX5" fmla="*/ 1178282 w 2900362"/>
              <a:gd name="connsiteY5" fmla="*/ 5273 h 81556"/>
              <a:gd name="connsiteX6" fmla="*/ 388639 w 2900362"/>
              <a:gd name="connsiteY6" fmla="*/ 11615 h 81556"/>
              <a:gd name="connsiteX7" fmla="*/ 316459 w 2900362"/>
              <a:gd name="connsiteY7" fmla="*/ 68765 h 81556"/>
              <a:gd name="connsiteX8" fmla="*/ 0 w 2900362"/>
              <a:gd name="connsiteY8" fmla="*/ 73528 h 81556"/>
              <a:gd name="connsiteX0" fmla="*/ 2900362 w 2900362"/>
              <a:gd name="connsiteY0" fmla="*/ 59240 h 84375"/>
              <a:gd name="connsiteX1" fmla="*/ 2847975 w 2900362"/>
              <a:gd name="connsiteY1" fmla="*/ 6853 h 84375"/>
              <a:gd name="connsiteX2" fmla="*/ 1798495 w 2900362"/>
              <a:gd name="connsiteY2" fmla="*/ 5272 h 84375"/>
              <a:gd name="connsiteX3" fmla="*/ 1585710 w 2900362"/>
              <a:gd name="connsiteY3" fmla="*/ 81099 h 84375"/>
              <a:gd name="connsiteX4" fmla="*/ 1358077 w 2900362"/>
              <a:gd name="connsiteY4" fmla="*/ 81100 h 84375"/>
              <a:gd name="connsiteX5" fmla="*/ 1178282 w 2900362"/>
              <a:gd name="connsiteY5" fmla="*/ 5273 h 84375"/>
              <a:gd name="connsiteX6" fmla="*/ 388639 w 2900362"/>
              <a:gd name="connsiteY6" fmla="*/ 11615 h 84375"/>
              <a:gd name="connsiteX7" fmla="*/ 316459 w 2900362"/>
              <a:gd name="connsiteY7" fmla="*/ 68765 h 84375"/>
              <a:gd name="connsiteX8" fmla="*/ 0 w 2900362"/>
              <a:gd name="connsiteY8" fmla="*/ 73528 h 84375"/>
              <a:gd name="connsiteX0" fmla="*/ 2900362 w 2900362"/>
              <a:gd name="connsiteY0" fmla="*/ 59240 h 84375"/>
              <a:gd name="connsiteX1" fmla="*/ 2847975 w 2900362"/>
              <a:gd name="connsiteY1" fmla="*/ 6853 h 84375"/>
              <a:gd name="connsiteX2" fmla="*/ 1798495 w 2900362"/>
              <a:gd name="connsiteY2" fmla="*/ 5272 h 84375"/>
              <a:gd name="connsiteX3" fmla="*/ 1588184 w 2900362"/>
              <a:gd name="connsiteY3" fmla="*/ 81099 h 84375"/>
              <a:gd name="connsiteX4" fmla="*/ 1358077 w 2900362"/>
              <a:gd name="connsiteY4" fmla="*/ 81100 h 84375"/>
              <a:gd name="connsiteX5" fmla="*/ 1178282 w 2900362"/>
              <a:gd name="connsiteY5" fmla="*/ 5273 h 84375"/>
              <a:gd name="connsiteX6" fmla="*/ 388639 w 2900362"/>
              <a:gd name="connsiteY6" fmla="*/ 11615 h 84375"/>
              <a:gd name="connsiteX7" fmla="*/ 316459 w 2900362"/>
              <a:gd name="connsiteY7" fmla="*/ 68765 h 84375"/>
              <a:gd name="connsiteX8" fmla="*/ 0 w 2900362"/>
              <a:gd name="connsiteY8" fmla="*/ 73528 h 84375"/>
              <a:gd name="connsiteX0" fmla="*/ 2900362 w 2900362"/>
              <a:gd name="connsiteY0" fmla="*/ 59240 h 86226"/>
              <a:gd name="connsiteX1" fmla="*/ 2847975 w 2900362"/>
              <a:gd name="connsiteY1" fmla="*/ 6853 h 86226"/>
              <a:gd name="connsiteX2" fmla="*/ 1798495 w 2900362"/>
              <a:gd name="connsiteY2" fmla="*/ 5272 h 86226"/>
              <a:gd name="connsiteX3" fmla="*/ 1588184 w 2900362"/>
              <a:gd name="connsiteY3" fmla="*/ 83468 h 86226"/>
              <a:gd name="connsiteX4" fmla="*/ 1358077 w 2900362"/>
              <a:gd name="connsiteY4" fmla="*/ 81100 h 86226"/>
              <a:gd name="connsiteX5" fmla="*/ 1178282 w 2900362"/>
              <a:gd name="connsiteY5" fmla="*/ 5273 h 86226"/>
              <a:gd name="connsiteX6" fmla="*/ 388639 w 2900362"/>
              <a:gd name="connsiteY6" fmla="*/ 11615 h 86226"/>
              <a:gd name="connsiteX7" fmla="*/ 316459 w 2900362"/>
              <a:gd name="connsiteY7" fmla="*/ 68765 h 86226"/>
              <a:gd name="connsiteX8" fmla="*/ 0 w 2900362"/>
              <a:gd name="connsiteY8" fmla="*/ 73528 h 86226"/>
              <a:gd name="connsiteX0" fmla="*/ 2900362 w 2900362"/>
              <a:gd name="connsiteY0" fmla="*/ 59240 h 84234"/>
              <a:gd name="connsiteX1" fmla="*/ 2847975 w 2900362"/>
              <a:gd name="connsiteY1" fmla="*/ 6853 h 84234"/>
              <a:gd name="connsiteX2" fmla="*/ 1798495 w 2900362"/>
              <a:gd name="connsiteY2" fmla="*/ 5272 h 84234"/>
              <a:gd name="connsiteX3" fmla="*/ 1588184 w 2900362"/>
              <a:gd name="connsiteY3" fmla="*/ 83468 h 84234"/>
              <a:gd name="connsiteX4" fmla="*/ 1358077 w 2900362"/>
              <a:gd name="connsiteY4" fmla="*/ 81100 h 84234"/>
              <a:gd name="connsiteX5" fmla="*/ 1178282 w 2900362"/>
              <a:gd name="connsiteY5" fmla="*/ 5273 h 84234"/>
              <a:gd name="connsiteX6" fmla="*/ 388639 w 2900362"/>
              <a:gd name="connsiteY6" fmla="*/ 11615 h 84234"/>
              <a:gd name="connsiteX7" fmla="*/ 316459 w 2900362"/>
              <a:gd name="connsiteY7" fmla="*/ 68765 h 84234"/>
              <a:gd name="connsiteX8" fmla="*/ 0 w 2900362"/>
              <a:gd name="connsiteY8" fmla="*/ 73528 h 84234"/>
              <a:gd name="connsiteX0" fmla="*/ 2900362 w 2900362"/>
              <a:gd name="connsiteY0" fmla="*/ 59240 h 83468"/>
              <a:gd name="connsiteX1" fmla="*/ 2847975 w 2900362"/>
              <a:gd name="connsiteY1" fmla="*/ 6853 h 83468"/>
              <a:gd name="connsiteX2" fmla="*/ 1798495 w 2900362"/>
              <a:gd name="connsiteY2" fmla="*/ 5272 h 83468"/>
              <a:gd name="connsiteX3" fmla="*/ 1588184 w 2900362"/>
              <a:gd name="connsiteY3" fmla="*/ 83468 h 83468"/>
              <a:gd name="connsiteX4" fmla="*/ 1358077 w 2900362"/>
              <a:gd name="connsiteY4" fmla="*/ 81100 h 83468"/>
              <a:gd name="connsiteX5" fmla="*/ 1178282 w 2900362"/>
              <a:gd name="connsiteY5" fmla="*/ 5273 h 83468"/>
              <a:gd name="connsiteX6" fmla="*/ 388639 w 2900362"/>
              <a:gd name="connsiteY6" fmla="*/ 11615 h 83468"/>
              <a:gd name="connsiteX7" fmla="*/ 316459 w 2900362"/>
              <a:gd name="connsiteY7" fmla="*/ 68765 h 83468"/>
              <a:gd name="connsiteX8" fmla="*/ 0 w 2900362"/>
              <a:gd name="connsiteY8" fmla="*/ 73528 h 83468"/>
              <a:gd name="connsiteX0" fmla="*/ 2900362 w 2900362"/>
              <a:gd name="connsiteY0" fmla="*/ 59240 h 83468"/>
              <a:gd name="connsiteX1" fmla="*/ 2847975 w 2900362"/>
              <a:gd name="connsiteY1" fmla="*/ 6853 h 83468"/>
              <a:gd name="connsiteX2" fmla="*/ 1798495 w 2900362"/>
              <a:gd name="connsiteY2" fmla="*/ 5272 h 83468"/>
              <a:gd name="connsiteX3" fmla="*/ 1588184 w 2900362"/>
              <a:gd name="connsiteY3" fmla="*/ 83468 h 83468"/>
              <a:gd name="connsiteX4" fmla="*/ 1358077 w 2900362"/>
              <a:gd name="connsiteY4" fmla="*/ 81100 h 83468"/>
              <a:gd name="connsiteX5" fmla="*/ 1178282 w 2900362"/>
              <a:gd name="connsiteY5" fmla="*/ 5273 h 83468"/>
              <a:gd name="connsiteX6" fmla="*/ 388639 w 2900362"/>
              <a:gd name="connsiteY6" fmla="*/ 11615 h 83468"/>
              <a:gd name="connsiteX7" fmla="*/ 316459 w 2900362"/>
              <a:gd name="connsiteY7" fmla="*/ 68765 h 83468"/>
              <a:gd name="connsiteX8" fmla="*/ 0 w 2900362"/>
              <a:gd name="connsiteY8" fmla="*/ 73528 h 83468"/>
              <a:gd name="connsiteX0" fmla="*/ 2900362 w 2900362"/>
              <a:gd name="connsiteY0" fmla="*/ 59240 h 83468"/>
              <a:gd name="connsiteX1" fmla="*/ 2847975 w 2900362"/>
              <a:gd name="connsiteY1" fmla="*/ 6853 h 83468"/>
              <a:gd name="connsiteX2" fmla="*/ 1798495 w 2900362"/>
              <a:gd name="connsiteY2" fmla="*/ 5272 h 83468"/>
              <a:gd name="connsiteX3" fmla="*/ 1588184 w 2900362"/>
              <a:gd name="connsiteY3" fmla="*/ 83468 h 83468"/>
              <a:gd name="connsiteX4" fmla="*/ 1358077 w 2900362"/>
              <a:gd name="connsiteY4" fmla="*/ 81100 h 83468"/>
              <a:gd name="connsiteX5" fmla="*/ 1178282 w 2900362"/>
              <a:gd name="connsiteY5" fmla="*/ 5273 h 83468"/>
              <a:gd name="connsiteX6" fmla="*/ 388639 w 2900362"/>
              <a:gd name="connsiteY6" fmla="*/ 11615 h 83468"/>
              <a:gd name="connsiteX7" fmla="*/ 316459 w 2900362"/>
              <a:gd name="connsiteY7" fmla="*/ 68765 h 83468"/>
              <a:gd name="connsiteX8" fmla="*/ 0 w 2900362"/>
              <a:gd name="connsiteY8" fmla="*/ 73528 h 83468"/>
              <a:gd name="connsiteX0" fmla="*/ 2900362 w 2900362"/>
              <a:gd name="connsiteY0" fmla="*/ 59240 h 83468"/>
              <a:gd name="connsiteX1" fmla="*/ 2847975 w 2900362"/>
              <a:gd name="connsiteY1" fmla="*/ 6853 h 83468"/>
              <a:gd name="connsiteX2" fmla="*/ 1798495 w 2900362"/>
              <a:gd name="connsiteY2" fmla="*/ 5272 h 83468"/>
              <a:gd name="connsiteX3" fmla="*/ 1588184 w 2900362"/>
              <a:gd name="connsiteY3" fmla="*/ 83468 h 83468"/>
              <a:gd name="connsiteX4" fmla="*/ 1358077 w 2900362"/>
              <a:gd name="connsiteY4" fmla="*/ 81100 h 83468"/>
              <a:gd name="connsiteX5" fmla="*/ 1178282 w 2900362"/>
              <a:gd name="connsiteY5" fmla="*/ 5273 h 83468"/>
              <a:gd name="connsiteX6" fmla="*/ 388639 w 2900362"/>
              <a:gd name="connsiteY6" fmla="*/ 11615 h 83468"/>
              <a:gd name="connsiteX7" fmla="*/ 316459 w 2900362"/>
              <a:gd name="connsiteY7" fmla="*/ 68765 h 83468"/>
              <a:gd name="connsiteX8" fmla="*/ 0 w 2900362"/>
              <a:gd name="connsiteY8" fmla="*/ 73528 h 83468"/>
              <a:gd name="connsiteX0" fmla="*/ 2900362 w 2900362"/>
              <a:gd name="connsiteY0" fmla="*/ 59240 h 83468"/>
              <a:gd name="connsiteX1" fmla="*/ 2847975 w 2900362"/>
              <a:gd name="connsiteY1" fmla="*/ 6853 h 83468"/>
              <a:gd name="connsiteX2" fmla="*/ 1798495 w 2900362"/>
              <a:gd name="connsiteY2" fmla="*/ 5272 h 83468"/>
              <a:gd name="connsiteX3" fmla="*/ 1588184 w 2900362"/>
              <a:gd name="connsiteY3" fmla="*/ 83468 h 83468"/>
              <a:gd name="connsiteX4" fmla="*/ 1358077 w 2900362"/>
              <a:gd name="connsiteY4" fmla="*/ 81100 h 83468"/>
              <a:gd name="connsiteX5" fmla="*/ 1178282 w 2900362"/>
              <a:gd name="connsiteY5" fmla="*/ 5273 h 83468"/>
              <a:gd name="connsiteX6" fmla="*/ 388639 w 2900362"/>
              <a:gd name="connsiteY6" fmla="*/ 11615 h 83468"/>
              <a:gd name="connsiteX7" fmla="*/ 316459 w 2900362"/>
              <a:gd name="connsiteY7" fmla="*/ 68765 h 83468"/>
              <a:gd name="connsiteX8" fmla="*/ 0 w 2900362"/>
              <a:gd name="connsiteY8" fmla="*/ 73528 h 83468"/>
              <a:gd name="connsiteX0" fmla="*/ 2900362 w 2900362"/>
              <a:gd name="connsiteY0" fmla="*/ 59240 h 83468"/>
              <a:gd name="connsiteX1" fmla="*/ 2847975 w 2900362"/>
              <a:gd name="connsiteY1" fmla="*/ 6853 h 83468"/>
              <a:gd name="connsiteX2" fmla="*/ 1798495 w 2900362"/>
              <a:gd name="connsiteY2" fmla="*/ 5272 h 83468"/>
              <a:gd name="connsiteX3" fmla="*/ 1588184 w 2900362"/>
              <a:gd name="connsiteY3" fmla="*/ 83468 h 83468"/>
              <a:gd name="connsiteX4" fmla="*/ 1358077 w 2900362"/>
              <a:gd name="connsiteY4" fmla="*/ 81100 h 83468"/>
              <a:gd name="connsiteX5" fmla="*/ 1178282 w 2900362"/>
              <a:gd name="connsiteY5" fmla="*/ 5273 h 83468"/>
              <a:gd name="connsiteX6" fmla="*/ 388639 w 2900362"/>
              <a:gd name="connsiteY6" fmla="*/ 11615 h 83468"/>
              <a:gd name="connsiteX7" fmla="*/ 316459 w 2900362"/>
              <a:gd name="connsiteY7" fmla="*/ 68765 h 83468"/>
              <a:gd name="connsiteX8" fmla="*/ 0 w 2900362"/>
              <a:gd name="connsiteY8" fmla="*/ 73528 h 83468"/>
              <a:gd name="connsiteX0" fmla="*/ 2900362 w 2900362"/>
              <a:gd name="connsiteY0" fmla="*/ 59240 h 83468"/>
              <a:gd name="connsiteX1" fmla="*/ 2847975 w 2900362"/>
              <a:gd name="connsiteY1" fmla="*/ 6853 h 83468"/>
              <a:gd name="connsiteX2" fmla="*/ 1798495 w 2900362"/>
              <a:gd name="connsiteY2" fmla="*/ 5272 h 83468"/>
              <a:gd name="connsiteX3" fmla="*/ 1588184 w 2900362"/>
              <a:gd name="connsiteY3" fmla="*/ 83468 h 83468"/>
              <a:gd name="connsiteX4" fmla="*/ 1358077 w 2900362"/>
              <a:gd name="connsiteY4" fmla="*/ 81100 h 83468"/>
              <a:gd name="connsiteX5" fmla="*/ 1178282 w 2900362"/>
              <a:gd name="connsiteY5" fmla="*/ 5273 h 83468"/>
              <a:gd name="connsiteX6" fmla="*/ 388639 w 2900362"/>
              <a:gd name="connsiteY6" fmla="*/ 11615 h 83468"/>
              <a:gd name="connsiteX7" fmla="*/ 316459 w 2900362"/>
              <a:gd name="connsiteY7" fmla="*/ 68765 h 83468"/>
              <a:gd name="connsiteX8" fmla="*/ 0 w 2900362"/>
              <a:gd name="connsiteY8" fmla="*/ 73528 h 8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362" h="83468">
                <a:moveTo>
                  <a:pt x="2900362" y="59240"/>
                </a:moveTo>
                <a:lnTo>
                  <a:pt x="2847975" y="6853"/>
                </a:lnTo>
                <a:cubicBezTo>
                  <a:pt x="2677527" y="2071"/>
                  <a:pt x="2018495" y="-4996"/>
                  <a:pt x="1798495" y="5272"/>
                </a:cubicBezTo>
                <a:cubicBezTo>
                  <a:pt x="1699735" y="47923"/>
                  <a:pt x="1685504" y="50821"/>
                  <a:pt x="1588184" y="83468"/>
                </a:cubicBezTo>
                <a:cubicBezTo>
                  <a:pt x="1472719" y="81362"/>
                  <a:pt x="1461446" y="78729"/>
                  <a:pt x="1358077" y="81100"/>
                </a:cubicBezTo>
                <a:cubicBezTo>
                  <a:pt x="1287148" y="51348"/>
                  <a:pt x="1276427" y="44502"/>
                  <a:pt x="1178282" y="5273"/>
                </a:cubicBezTo>
                <a:lnTo>
                  <a:pt x="388639" y="11615"/>
                </a:lnTo>
                <a:lnTo>
                  <a:pt x="316459" y="68765"/>
                </a:lnTo>
                <a:lnTo>
                  <a:pt x="0" y="73528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49" name="Rounded Rectangle 36"/>
          <p:cNvSpPr/>
          <p:nvPr/>
        </p:nvSpPr>
        <p:spPr bwMode="auto">
          <a:xfrm>
            <a:off x="648980" y="4622082"/>
            <a:ext cx="6799355" cy="3162300"/>
          </a:xfrm>
          <a:custGeom>
            <a:avLst/>
            <a:gdLst>
              <a:gd name="connsiteX0" fmla="*/ 0 w 1010444"/>
              <a:gd name="connsiteY0" fmla="*/ 168411 h 2108200"/>
              <a:gd name="connsiteX1" fmla="*/ 168411 w 1010444"/>
              <a:gd name="connsiteY1" fmla="*/ 0 h 2108200"/>
              <a:gd name="connsiteX2" fmla="*/ 842033 w 1010444"/>
              <a:gd name="connsiteY2" fmla="*/ 0 h 2108200"/>
              <a:gd name="connsiteX3" fmla="*/ 1010444 w 1010444"/>
              <a:gd name="connsiteY3" fmla="*/ 168411 h 2108200"/>
              <a:gd name="connsiteX4" fmla="*/ 1010444 w 1010444"/>
              <a:gd name="connsiteY4" fmla="*/ 1939789 h 2108200"/>
              <a:gd name="connsiteX5" fmla="*/ 842033 w 1010444"/>
              <a:gd name="connsiteY5" fmla="*/ 2108200 h 2108200"/>
              <a:gd name="connsiteX6" fmla="*/ 168411 w 1010444"/>
              <a:gd name="connsiteY6" fmla="*/ 2108200 h 2108200"/>
              <a:gd name="connsiteX7" fmla="*/ 0 w 1010444"/>
              <a:gd name="connsiteY7" fmla="*/ 1939789 h 2108200"/>
              <a:gd name="connsiteX8" fmla="*/ 0 w 1010444"/>
              <a:gd name="connsiteY8" fmla="*/ 168411 h 2108200"/>
              <a:gd name="connsiteX0" fmla="*/ 0 w 1010444"/>
              <a:gd name="connsiteY0" fmla="*/ 168411 h 2108200"/>
              <a:gd name="connsiteX1" fmla="*/ 168411 w 1010444"/>
              <a:gd name="connsiteY1" fmla="*/ 0 h 2108200"/>
              <a:gd name="connsiteX2" fmla="*/ 842033 w 1010444"/>
              <a:gd name="connsiteY2" fmla="*/ 0 h 2108200"/>
              <a:gd name="connsiteX3" fmla="*/ 1010444 w 1010444"/>
              <a:gd name="connsiteY3" fmla="*/ 168411 h 2108200"/>
              <a:gd name="connsiteX4" fmla="*/ 1007268 w 1010444"/>
              <a:gd name="connsiteY4" fmla="*/ 945833 h 2108200"/>
              <a:gd name="connsiteX5" fmla="*/ 1010444 w 1010444"/>
              <a:gd name="connsiteY5" fmla="*/ 1939789 h 2108200"/>
              <a:gd name="connsiteX6" fmla="*/ 842033 w 1010444"/>
              <a:gd name="connsiteY6" fmla="*/ 2108200 h 2108200"/>
              <a:gd name="connsiteX7" fmla="*/ 168411 w 1010444"/>
              <a:gd name="connsiteY7" fmla="*/ 2108200 h 2108200"/>
              <a:gd name="connsiteX8" fmla="*/ 0 w 1010444"/>
              <a:gd name="connsiteY8" fmla="*/ 1939789 h 2108200"/>
              <a:gd name="connsiteX9" fmla="*/ 0 w 1010444"/>
              <a:gd name="connsiteY9" fmla="*/ 168411 h 2108200"/>
              <a:gd name="connsiteX0" fmla="*/ 0 w 4445793"/>
              <a:gd name="connsiteY0" fmla="*/ 168411 h 2108200"/>
              <a:gd name="connsiteX1" fmla="*/ 168411 w 4445793"/>
              <a:gd name="connsiteY1" fmla="*/ 0 h 2108200"/>
              <a:gd name="connsiteX2" fmla="*/ 842033 w 4445793"/>
              <a:gd name="connsiteY2" fmla="*/ 0 h 2108200"/>
              <a:gd name="connsiteX3" fmla="*/ 1010444 w 4445793"/>
              <a:gd name="connsiteY3" fmla="*/ 168411 h 2108200"/>
              <a:gd name="connsiteX4" fmla="*/ 4445793 w 4445793"/>
              <a:gd name="connsiteY4" fmla="*/ 936308 h 2108200"/>
              <a:gd name="connsiteX5" fmla="*/ 1010444 w 4445793"/>
              <a:gd name="connsiteY5" fmla="*/ 1939789 h 2108200"/>
              <a:gd name="connsiteX6" fmla="*/ 842033 w 4445793"/>
              <a:gd name="connsiteY6" fmla="*/ 2108200 h 2108200"/>
              <a:gd name="connsiteX7" fmla="*/ 168411 w 4445793"/>
              <a:gd name="connsiteY7" fmla="*/ 2108200 h 2108200"/>
              <a:gd name="connsiteX8" fmla="*/ 0 w 4445793"/>
              <a:gd name="connsiteY8" fmla="*/ 1939789 h 2108200"/>
              <a:gd name="connsiteX9" fmla="*/ 0 w 4445793"/>
              <a:gd name="connsiteY9" fmla="*/ 168411 h 2108200"/>
              <a:gd name="connsiteX0" fmla="*/ 0 w 4468606"/>
              <a:gd name="connsiteY0" fmla="*/ 168411 h 2108200"/>
              <a:gd name="connsiteX1" fmla="*/ 168411 w 4468606"/>
              <a:gd name="connsiteY1" fmla="*/ 0 h 2108200"/>
              <a:gd name="connsiteX2" fmla="*/ 842033 w 4468606"/>
              <a:gd name="connsiteY2" fmla="*/ 0 h 2108200"/>
              <a:gd name="connsiteX3" fmla="*/ 1010444 w 4468606"/>
              <a:gd name="connsiteY3" fmla="*/ 168411 h 2108200"/>
              <a:gd name="connsiteX4" fmla="*/ 1016793 w 4468606"/>
              <a:gd name="connsiteY4" fmla="*/ 907733 h 2108200"/>
              <a:gd name="connsiteX5" fmla="*/ 4445793 w 4468606"/>
              <a:gd name="connsiteY5" fmla="*/ 936308 h 2108200"/>
              <a:gd name="connsiteX6" fmla="*/ 1010444 w 4468606"/>
              <a:gd name="connsiteY6" fmla="*/ 1939789 h 2108200"/>
              <a:gd name="connsiteX7" fmla="*/ 842033 w 4468606"/>
              <a:gd name="connsiteY7" fmla="*/ 2108200 h 2108200"/>
              <a:gd name="connsiteX8" fmla="*/ 168411 w 4468606"/>
              <a:gd name="connsiteY8" fmla="*/ 2108200 h 2108200"/>
              <a:gd name="connsiteX9" fmla="*/ 0 w 4468606"/>
              <a:gd name="connsiteY9" fmla="*/ 1939789 h 2108200"/>
              <a:gd name="connsiteX10" fmla="*/ 0 w 4468606"/>
              <a:gd name="connsiteY10" fmla="*/ 168411 h 2108200"/>
              <a:gd name="connsiteX0" fmla="*/ 0 w 4468606"/>
              <a:gd name="connsiteY0" fmla="*/ 168411 h 2108200"/>
              <a:gd name="connsiteX1" fmla="*/ 168411 w 4468606"/>
              <a:gd name="connsiteY1" fmla="*/ 0 h 2108200"/>
              <a:gd name="connsiteX2" fmla="*/ 842033 w 4468606"/>
              <a:gd name="connsiteY2" fmla="*/ 0 h 2108200"/>
              <a:gd name="connsiteX3" fmla="*/ 1010444 w 4468606"/>
              <a:gd name="connsiteY3" fmla="*/ 168411 h 2108200"/>
              <a:gd name="connsiteX4" fmla="*/ 1016793 w 4468606"/>
              <a:gd name="connsiteY4" fmla="*/ 907733 h 2108200"/>
              <a:gd name="connsiteX5" fmla="*/ 4445793 w 4468606"/>
              <a:gd name="connsiteY5" fmla="*/ 936308 h 2108200"/>
              <a:gd name="connsiteX6" fmla="*/ 1010444 w 4468606"/>
              <a:gd name="connsiteY6" fmla="*/ 1939789 h 2108200"/>
              <a:gd name="connsiteX7" fmla="*/ 842033 w 4468606"/>
              <a:gd name="connsiteY7" fmla="*/ 2108200 h 2108200"/>
              <a:gd name="connsiteX8" fmla="*/ 168411 w 4468606"/>
              <a:gd name="connsiteY8" fmla="*/ 2108200 h 2108200"/>
              <a:gd name="connsiteX9" fmla="*/ 0 w 4468606"/>
              <a:gd name="connsiteY9" fmla="*/ 1939789 h 2108200"/>
              <a:gd name="connsiteX10" fmla="*/ 0 w 4468606"/>
              <a:gd name="connsiteY10" fmla="*/ 168411 h 2108200"/>
              <a:gd name="connsiteX0" fmla="*/ 0 w 4468606"/>
              <a:gd name="connsiteY0" fmla="*/ 168411 h 2108200"/>
              <a:gd name="connsiteX1" fmla="*/ 168411 w 4468606"/>
              <a:gd name="connsiteY1" fmla="*/ 0 h 2108200"/>
              <a:gd name="connsiteX2" fmla="*/ 842033 w 4468606"/>
              <a:gd name="connsiteY2" fmla="*/ 0 h 2108200"/>
              <a:gd name="connsiteX3" fmla="*/ 1010444 w 4468606"/>
              <a:gd name="connsiteY3" fmla="*/ 168411 h 2108200"/>
              <a:gd name="connsiteX4" fmla="*/ 1016793 w 4468606"/>
              <a:gd name="connsiteY4" fmla="*/ 907733 h 2108200"/>
              <a:gd name="connsiteX5" fmla="*/ 4445793 w 4468606"/>
              <a:gd name="connsiteY5" fmla="*/ 936308 h 2108200"/>
              <a:gd name="connsiteX6" fmla="*/ 1010444 w 4468606"/>
              <a:gd name="connsiteY6" fmla="*/ 1939789 h 2108200"/>
              <a:gd name="connsiteX7" fmla="*/ 842033 w 4468606"/>
              <a:gd name="connsiteY7" fmla="*/ 2108200 h 2108200"/>
              <a:gd name="connsiteX8" fmla="*/ 168411 w 4468606"/>
              <a:gd name="connsiteY8" fmla="*/ 2108200 h 2108200"/>
              <a:gd name="connsiteX9" fmla="*/ 0 w 4468606"/>
              <a:gd name="connsiteY9" fmla="*/ 1939789 h 2108200"/>
              <a:gd name="connsiteX10" fmla="*/ 0 w 4468606"/>
              <a:gd name="connsiteY10" fmla="*/ 168411 h 2108200"/>
              <a:gd name="connsiteX0" fmla="*/ 0 w 4440223"/>
              <a:gd name="connsiteY0" fmla="*/ 168411 h 2108200"/>
              <a:gd name="connsiteX1" fmla="*/ 168411 w 4440223"/>
              <a:gd name="connsiteY1" fmla="*/ 0 h 2108200"/>
              <a:gd name="connsiteX2" fmla="*/ 842033 w 4440223"/>
              <a:gd name="connsiteY2" fmla="*/ 0 h 2108200"/>
              <a:gd name="connsiteX3" fmla="*/ 1010444 w 4440223"/>
              <a:gd name="connsiteY3" fmla="*/ 168411 h 2108200"/>
              <a:gd name="connsiteX4" fmla="*/ 1016793 w 4440223"/>
              <a:gd name="connsiteY4" fmla="*/ 907733 h 2108200"/>
              <a:gd name="connsiteX5" fmla="*/ 4417218 w 4440223"/>
              <a:gd name="connsiteY5" fmla="*/ 950596 h 2108200"/>
              <a:gd name="connsiteX6" fmla="*/ 1010444 w 4440223"/>
              <a:gd name="connsiteY6" fmla="*/ 1939789 h 2108200"/>
              <a:gd name="connsiteX7" fmla="*/ 842033 w 4440223"/>
              <a:gd name="connsiteY7" fmla="*/ 2108200 h 2108200"/>
              <a:gd name="connsiteX8" fmla="*/ 168411 w 4440223"/>
              <a:gd name="connsiteY8" fmla="*/ 2108200 h 2108200"/>
              <a:gd name="connsiteX9" fmla="*/ 0 w 4440223"/>
              <a:gd name="connsiteY9" fmla="*/ 1939789 h 2108200"/>
              <a:gd name="connsiteX10" fmla="*/ 0 w 4440223"/>
              <a:gd name="connsiteY10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10444 w 4856892"/>
              <a:gd name="connsiteY7" fmla="*/ 1939789 h 2108200"/>
              <a:gd name="connsiteX8" fmla="*/ 842033 w 4856892"/>
              <a:gd name="connsiteY8" fmla="*/ 2108200 h 2108200"/>
              <a:gd name="connsiteX9" fmla="*/ 168411 w 4856892"/>
              <a:gd name="connsiteY9" fmla="*/ 2108200 h 2108200"/>
              <a:gd name="connsiteX10" fmla="*/ 0 w 4856892"/>
              <a:gd name="connsiteY10" fmla="*/ 1939789 h 2108200"/>
              <a:gd name="connsiteX11" fmla="*/ 0 w 4856892"/>
              <a:gd name="connsiteY11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07267 w 4856892"/>
              <a:gd name="connsiteY7" fmla="*/ 1222058 h 2108200"/>
              <a:gd name="connsiteX8" fmla="*/ 1010444 w 4856892"/>
              <a:gd name="connsiteY8" fmla="*/ 1939789 h 2108200"/>
              <a:gd name="connsiteX9" fmla="*/ 842033 w 4856892"/>
              <a:gd name="connsiteY9" fmla="*/ 2108200 h 2108200"/>
              <a:gd name="connsiteX10" fmla="*/ 168411 w 4856892"/>
              <a:gd name="connsiteY10" fmla="*/ 2108200 h 2108200"/>
              <a:gd name="connsiteX11" fmla="*/ 0 w 4856892"/>
              <a:gd name="connsiteY11" fmla="*/ 1939789 h 2108200"/>
              <a:gd name="connsiteX12" fmla="*/ 0 w 4856892"/>
              <a:gd name="connsiteY12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07267 w 4856892"/>
              <a:gd name="connsiteY7" fmla="*/ 1222058 h 2108200"/>
              <a:gd name="connsiteX8" fmla="*/ 1010444 w 4856892"/>
              <a:gd name="connsiteY8" fmla="*/ 1939789 h 2108200"/>
              <a:gd name="connsiteX9" fmla="*/ 842033 w 4856892"/>
              <a:gd name="connsiteY9" fmla="*/ 2108200 h 2108200"/>
              <a:gd name="connsiteX10" fmla="*/ 168411 w 4856892"/>
              <a:gd name="connsiteY10" fmla="*/ 2108200 h 2108200"/>
              <a:gd name="connsiteX11" fmla="*/ 0 w 4856892"/>
              <a:gd name="connsiteY11" fmla="*/ 1939789 h 2108200"/>
              <a:gd name="connsiteX12" fmla="*/ 0 w 4856892"/>
              <a:gd name="connsiteY12" fmla="*/ 168411 h 2108200"/>
              <a:gd name="connsiteX0" fmla="*/ 0 w 4856892"/>
              <a:gd name="connsiteY0" fmla="*/ 168411 h 2108200"/>
              <a:gd name="connsiteX1" fmla="*/ 168411 w 4856892"/>
              <a:gd name="connsiteY1" fmla="*/ 0 h 2108200"/>
              <a:gd name="connsiteX2" fmla="*/ 842033 w 4856892"/>
              <a:gd name="connsiteY2" fmla="*/ 0 h 2108200"/>
              <a:gd name="connsiteX3" fmla="*/ 1010444 w 4856892"/>
              <a:gd name="connsiteY3" fmla="*/ 168411 h 2108200"/>
              <a:gd name="connsiteX4" fmla="*/ 1016793 w 4856892"/>
              <a:gd name="connsiteY4" fmla="*/ 907733 h 2108200"/>
              <a:gd name="connsiteX5" fmla="*/ 4417218 w 4856892"/>
              <a:gd name="connsiteY5" fmla="*/ 950596 h 2108200"/>
              <a:gd name="connsiteX6" fmla="*/ 4469606 w 4856892"/>
              <a:gd name="connsiteY6" fmla="*/ 1226820 h 2108200"/>
              <a:gd name="connsiteX7" fmla="*/ 1007267 w 4856892"/>
              <a:gd name="connsiteY7" fmla="*/ 1222058 h 2108200"/>
              <a:gd name="connsiteX8" fmla="*/ 1010444 w 4856892"/>
              <a:gd name="connsiteY8" fmla="*/ 1939789 h 2108200"/>
              <a:gd name="connsiteX9" fmla="*/ 842033 w 4856892"/>
              <a:gd name="connsiteY9" fmla="*/ 2108200 h 2108200"/>
              <a:gd name="connsiteX10" fmla="*/ 168411 w 4856892"/>
              <a:gd name="connsiteY10" fmla="*/ 2108200 h 2108200"/>
              <a:gd name="connsiteX11" fmla="*/ 0 w 4856892"/>
              <a:gd name="connsiteY11" fmla="*/ 1939789 h 2108200"/>
              <a:gd name="connsiteX12" fmla="*/ 0 w 4856892"/>
              <a:gd name="connsiteY12" fmla="*/ 168411 h 2108200"/>
              <a:gd name="connsiteX0" fmla="*/ 0 w 4862144"/>
              <a:gd name="connsiteY0" fmla="*/ 168411 h 2108200"/>
              <a:gd name="connsiteX1" fmla="*/ 168411 w 4862144"/>
              <a:gd name="connsiteY1" fmla="*/ 0 h 2108200"/>
              <a:gd name="connsiteX2" fmla="*/ 842033 w 4862144"/>
              <a:gd name="connsiteY2" fmla="*/ 0 h 2108200"/>
              <a:gd name="connsiteX3" fmla="*/ 1010444 w 4862144"/>
              <a:gd name="connsiteY3" fmla="*/ 168411 h 2108200"/>
              <a:gd name="connsiteX4" fmla="*/ 1016793 w 4862144"/>
              <a:gd name="connsiteY4" fmla="*/ 907733 h 2108200"/>
              <a:gd name="connsiteX5" fmla="*/ 4417218 w 4862144"/>
              <a:gd name="connsiteY5" fmla="*/ 950596 h 2108200"/>
              <a:gd name="connsiteX6" fmla="*/ 4479131 w 4862144"/>
              <a:gd name="connsiteY6" fmla="*/ 1212532 h 2108200"/>
              <a:gd name="connsiteX7" fmla="*/ 1007267 w 4862144"/>
              <a:gd name="connsiteY7" fmla="*/ 1222058 h 2108200"/>
              <a:gd name="connsiteX8" fmla="*/ 1010444 w 4862144"/>
              <a:gd name="connsiteY8" fmla="*/ 1939789 h 2108200"/>
              <a:gd name="connsiteX9" fmla="*/ 842033 w 4862144"/>
              <a:gd name="connsiteY9" fmla="*/ 2108200 h 2108200"/>
              <a:gd name="connsiteX10" fmla="*/ 168411 w 4862144"/>
              <a:gd name="connsiteY10" fmla="*/ 2108200 h 2108200"/>
              <a:gd name="connsiteX11" fmla="*/ 0 w 4862144"/>
              <a:gd name="connsiteY11" fmla="*/ 1939789 h 2108200"/>
              <a:gd name="connsiteX12" fmla="*/ 0 w 4862144"/>
              <a:gd name="connsiteY12" fmla="*/ 168411 h 2108200"/>
              <a:gd name="connsiteX0" fmla="*/ 0 w 4862144"/>
              <a:gd name="connsiteY0" fmla="*/ 168411 h 2108200"/>
              <a:gd name="connsiteX1" fmla="*/ 168411 w 4862144"/>
              <a:gd name="connsiteY1" fmla="*/ 0 h 2108200"/>
              <a:gd name="connsiteX2" fmla="*/ 842033 w 4862144"/>
              <a:gd name="connsiteY2" fmla="*/ 0 h 2108200"/>
              <a:gd name="connsiteX3" fmla="*/ 1010444 w 4862144"/>
              <a:gd name="connsiteY3" fmla="*/ 168411 h 2108200"/>
              <a:gd name="connsiteX4" fmla="*/ 1016793 w 4862144"/>
              <a:gd name="connsiteY4" fmla="*/ 907733 h 2108200"/>
              <a:gd name="connsiteX5" fmla="*/ 4417218 w 4862144"/>
              <a:gd name="connsiteY5" fmla="*/ 950596 h 2108200"/>
              <a:gd name="connsiteX6" fmla="*/ 4479131 w 4862144"/>
              <a:gd name="connsiteY6" fmla="*/ 1212532 h 2108200"/>
              <a:gd name="connsiteX7" fmla="*/ 1007267 w 4862144"/>
              <a:gd name="connsiteY7" fmla="*/ 1222058 h 2108200"/>
              <a:gd name="connsiteX8" fmla="*/ 1010444 w 4862144"/>
              <a:gd name="connsiteY8" fmla="*/ 1939789 h 2108200"/>
              <a:gd name="connsiteX9" fmla="*/ 842033 w 4862144"/>
              <a:gd name="connsiteY9" fmla="*/ 2108200 h 2108200"/>
              <a:gd name="connsiteX10" fmla="*/ 168411 w 4862144"/>
              <a:gd name="connsiteY10" fmla="*/ 2108200 h 2108200"/>
              <a:gd name="connsiteX11" fmla="*/ 0 w 4862144"/>
              <a:gd name="connsiteY11" fmla="*/ 1939789 h 2108200"/>
              <a:gd name="connsiteX12" fmla="*/ 0 w 4862144"/>
              <a:gd name="connsiteY12" fmla="*/ 168411 h 2108200"/>
              <a:gd name="connsiteX0" fmla="*/ 0 w 4631353"/>
              <a:gd name="connsiteY0" fmla="*/ 168411 h 2108200"/>
              <a:gd name="connsiteX1" fmla="*/ 168411 w 4631353"/>
              <a:gd name="connsiteY1" fmla="*/ 0 h 2108200"/>
              <a:gd name="connsiteX2" fmla="*/ 842033 w 4631353"/>
              <a:gd name="connsiteY2" fmla="*/ 0 h 2108200"/>
              <a:gd name="connsiteX3" fmla="*/ 1010444 w 4631353"/>
              <a:gd name="connsiteY3" fmla="*/ 168411 h 2108200"/>
              <a:gd name="connsiteX4" fmla="*/ 1016793 w 4631353"/>
              <a:gd name="connsiteY4" fmla="*/ 907733 h 2108200"/>
              <a:gd name="connsiteX5" fmla="*/ 4417218 w 4631353"/>
              <a:gd name="connsiteY5" fmla="*/ 950596 h 2108200"/>
              <a:gd name="connsiteX6" fmla="*/ 4479131 w 4631353"/>
              <a:gd name="connsiteY6" fmla="*/ 1212532 h 2108200"/>
              <a:gd name="connsiteX7" fmla="*/ 1007267 w 4631353"/>
              <a:gd name="connsiteY7" fmla="*/ 1222058 h 2108200"/>
              <a:gd name="connsiteX8" fmla="*/ 1010444 w 4631353"/>
              <a:gd name="connsiteY8" fmla="*/ 1939789 h 2108200"/>
              <a:gd name="connsiteX9" fmla="*/ 842033 w 4631353"/>
              <a:gd name="connsiteY9" fmla="*/ 2108200 h 2108200"/>
              <a:gd name="connsiteX10" fmla="*/ 168411 w 4631353"/>
              <a:gd name="connsiteY10" fmla="*/ 2108200 h 2108200"/>
              <a:gd name="connsiteX11" fmla="*/ 0 w 4631353"/>
              <a:gd name="connsiteY11" fmla="*/ 1939789 h 2108200"/>
              <a:gd name="connsiteX12" fmla="*/ 0 w 4631353"/>
              <a:gd name="connsiteY12" fmla="*/ 168411 h 2108200"/>
              <a:gd name="connsiteX0" fmla="*/ 0 w 4745480"/>
              <a:gd name="connsiteY0" fmla="*/ 168411 h 2108200"/>
              <a:gd name="connsiteX1" fmla="*/ 168411 w 4745480"/>
              <a:gd name="connsiteY1" fmla="*/ 0 h 2108200"/>
              <a:gd name="connsiteX2" fmla="*/ 842033 w 4745480"/>
              <a:gd name="connsiteY2" fmla="*/ 0 h 2108200"/>
              <a:gd name="connsiteX3" fmla="*/ 1010444 w 4745480"/>
              <a:gd name="connsiteY3" fmla="*/ 168411 h 2108200"/>
              <a:gd name="connsiteX4" fmla="*/ 1016793 w 4745480"/>
              <a:gd name="connsiteY4" fmla="*/ 907733 h 2108200"/>
              <a:gd name="connsiteX5" fmla="*/ 4417218 w 4745480"/>
              <a:gd name="connsiteY5" fmla="*/ 950596 h 2108200"/>
              <a:gd name="connsiteX6" fmla="*/ 4474368 w 4745480"/>
              <a:gd name="connsiteY6" fmla="*/ 1079183 h 2108200"/>
              <a:gd name="connsiteX7" fmla="*/ 4479131 w 4745480"/>
              <a:gd name="connsiteY7" fmla="*/ 1212532 h 2108200"/>
              <a:gd name="connsiteX8" fmla="*/ 1007267 w 4745480"/>
              <a:gd name="connsiteY8" fmla="*/ 1222058 h 2108200"/>
              <a:gd name="connsiteX9" fmla="*/ 1010444 w 4745480"/>
              <a:gd name="connsiteY9" fmla="*/ 1939789 h 2108200"/>
              <a:gd name="connsiteX10" fmla="*/ 842033 w 4745480"/>
              <a:gd name="connsiteY10" fmla="*/ 2108200 h 2108200"/>
              <a:gd name="connsiteX11" fmla="*/ 168411 w 4745480"/>
              <a:gd name="connsiteY11" fmla="*/ 2108200 h 2108200"/>
              <a:gd name="connsiteX12" fmla="*/ 0 w 4745480"/>
              <a:gd name="connsiteY12" fmla="*/ 1939789 h 2108200"/>
              <a:gd name="connsiteX13" fmla="*/ 0 w 4745480"/>
              <a:gd name="connsiteY13" fmla="*/ 168411 h 2108200"/>
              <a:gd name="connsiteX0" fmla="*/ 0 w 4718983"/>
              <a:gd name="connsiteY0" fmla="*/ 168411 h 2108200"/>
              <a:gd name="connsiteX1" fmla="*/ 168411 w 4718983"/>
              <a:gd name="connsiteY1" fmla="*/ 0 h 2108200"/>
              <a:gd name="connsiteX2" fmla="*/ 842033 w 4718983"/>
              <a:gd name="connsiteY2" fmla="*/ 0 h 2108200"/>
              <a:gd name="connsiteX3" fmla="*/ 1010444 w 4718983"/>
              <a:gd name="connsiteY3" fmla="*/ 168411 h 2108200"/>
              <a:gd name="connsiteX4" fmla="*/ 1016793 w 4718983"/>
              <a:gd name="connsiteY4" fmla="*/ 907733 h 2108200"/>
              <a:gd name="connsiteX5" fmla="*/ 4417218 w 4718983"/>
              <a:gd name="connsiteY5" fmla="*/ 950596 h 2108200"/>
              <a:gd name="connsiteX6" fmla="*/ 4474368 w 4718983"/>
              <a:gd name="connsiteY6" fmla="*/ 1079183 h 2108200"/>
              <a:gd name="connsiteX7" fmla="*/ 4479131 w 4718983"/>
              <a:gd name="connsiteY7" fmla="*/ 1212532 h 2108200"/>
              <a:gd name="connsiteX8" fmla="*/ 1007267 w 4718983"/>
              <a:gd name="connsiteY8" fmla="*/ 1222058 h 2108200"/>
              <a:gd name="connsiteX9" fmla="*/ 1010444 w 4718983"/>
              <a:gd name="connsiteY9" fmla="*/ 1939789 h 2108200"/>
              <a:gd name="connsiteX10" fmla="*/ 842033 w 4718983"/>
              <a:gd name="connsiteY10" fmla="*/ 2108200 h 2108200"/>
              <a:gd name="connsiteX11" fmla="*/ 168411 w 4718983"/>
              <a:gd name="connsiteY11" fmla="*/ 2108200 h 2108200"/>
              <a:gd name="connsiteX12" fmla="*/ 0 w 4718983"/>
              <a:gd name="connsiteY12" fmla="*/ 1939789 h 2108200"/>
              <a:gd name="connsiteX13" fmla="*/ 0 w 4718983"/>
              <a:gd name="connsiteY13" fmla="*/ 168411 h 2108200"/>
              <a:gd name="connsiteX0" fmla="*/ 0 w 4694964"/>
              <a:gd name="connsiteY0" fmla="*/ 168411 h 2108200"/>
              <a:gd name="connsiteX1" fmla="*/ 168411 w 4694964"/>
              <a:gd name="connsiteY1" fmla="*/ 0 h 2108200"/>
              <a:gd name="connsiteX2" fmla="*/ 842033 w 4694964"/>
              <a:gd name="connsiteY2" fmla="*/ 0 h 2108200"/>
              <a:gd name="connsiteX3" fmla="*/ 1010444 w 4694964"/>
              <a:gd name="connsiteY3" fmla="*/ 168411 h 2108200"/>
              <a:gd name="connsiteX4" fmla="*/ 1016793 w 4694964"/>
              <a:gd name="connsiteY4" fmla="*/ 907733 h 2108200"/>
              <a:gd name="connsiteX5" fmla="*/ 4417218 w 4694964"/>
              <a:gd name="connsiteY5" fmla="*/ 950596 h 2108200"/>
              <a:gd name="connsiteX6" fmla="*/ 4474368 w 4694964"/>
              <a:gd name="connsiteY6" fmla="*/ 1079183 h 2108200"/>
              <a:gd name="connsiteX7" fmla="*/ 4479131 w 4694964"/>
              <a:gd name="connsiteY7" fmla="*/ 1212532 h 2108200"/>
              <a:gd name="connsiteX8" fmla="*/ 1007267 w 4694964"/>
              <a:gd name="connsiteY8" fmla="*/ 1222058 h 2108200"/>
              <a:gd name="connsiteX9" fmla="*/ 1010444 w 4694964"/>
              <a:gd name="connsiteY9" fmla="*/ 1939789 h 2108200"/>
              <a:gd name="connsiteX10" fmla="*/ 842033 w 4694964"/>
              <a:gd name="connsiteY10" fmla="*/ 2108200 h 2108200"/>
              <a:gd name="connsiteX11" fmla="*/ 168411 w 4694964"/>
              <a:gd name="connsiteY11" fmla="*/ 2108200 h 2108200"/>
              <a:gd name="connsiteX12" fmla="*/ 0 w 4694964"/>
              <a:gd name="connsiteY12" fmla="*/ 1939789 h 2108200"/>
              <a:gd name="connsiteX13" fmla="*/ 0 w 4694964"/>
              <a:gd name="connsiteY13" fmla="*/ 168411 h 2108200"/>
              <a:gd name="connsiteX0" fmla="*/ 0 w 4726085"/>
              <a:gd name="connsiteY0" fmla="*/ 168411 h 2108200"/>
              <a:gd name="connsiteX1" fmla="*/ 168411 w 4726085"/>
              <a:gd name="connsiteY1" fmla="*/ 0 h 2108200"/>
              <a:gd name="connsiteX2" fmla="*/ 842033 w 4726085"/>
              <a:gd name="connsiteY2" fmla="*/ 0 h 2108200"/>
              <a:gd name="connsiteX3" fmla="*/ 1010444 w 4726085"/>
              <a:gd name="connsiteY3" fmla="*/ 168411 h 2108200"/>
              <a:gd name="connsiteX4" fmla="*/ 1016793 w 4726085"/>
              <a:gd name="connsiteY4" fmla="*/ 907733 h 2108200"/>
              <a:gd name="connsiteX5" fmla="*/ 4460081 w 4726085"/>
              <a:gd name="connsiteY5" fmla="*/ 931546 h 2108200"/>
              <a:gd name="connsiteX6" fmla="*/ 4474368 w 4726085"/>
              <a:gd name="connsiteY6" fmla="*/ 1079183 h 2108200"/>
              <a:gd name="connsiteX7" fmla="*/ 4479131 w 4726085"/>
              <a:gd name="connsiteY7" fmla="*/ 1212532 h 2108200"/>
              <a:gd name="connsiteX8" fmla="*/ 1007267 w 4726085"/>
              <a:gd name="connsiteY8" fmla="*/ 1222058 h 2108200"/>
              <a:gd name="connsiteX9" fmla="*/ 1010444 w 4726085"/>
              <a:gd name="connsiteY9" fmla="*/ 1939789 h 2108200"/>
              <a:gd name="connsiteX10" fmla="*/ 842033 w 4726085"/>
              <a:gd name="connsiteY10" fmla="*/ 2108200 h 2108200"/>
              <a:gd name="connsiteX11" fmla="*/ 168411 w 4726085"/>
              <a:gd name="connsiteY11" fmla="*/ 2108200 h 2108200"/>
              <a:gd name="connsiteX12" fmla="*/ 0 w 4726085"/>
              <a:gd name="connsiteY12" fmla="*/ 1939789 h 2108200"/>
              <a:gd name="connsiteX13" fmla="*/ 0 w 4726085"/>
              <a:gd name="connsiteY13" fmla="*/ 168411 h 2108200"/>
              <a:gd name="connsiteX0" fmla="*/ 0 w 4544077"/>
              <a:gd name="connsiteY0" fmla="*/ 168411 h 2108200"/>
              <a:gd name="connsiteX1" fmla="*/ 168411 w 4544077"/>
              <a:gd name="connsiteY1" fmla="*/ 0 h 2108200"/>
              <a:gd name="connsiteX2" fmla="*/ 842033 w 4544077"/>
              <a:gd name="connsiteY2" fmla="*/ 0 h 2108200"/>
              <a:gd name="connsiteX3" fmla="*/ 1010444 w 4544077"/>
              <a:gd name="connsiteY3" fmla="*/ 168411 h 2108200"/>
              <a:gd name="connsiteX4" fmla="*/ 1016793 w 4544077"/>
              <a:gd name="connsiteY4" fmla="*/ 907733 h 2108200"/>
              <a:gd name="connsiteX5" fmla="*/ 4460081 w 4544077"/>
              <a:gd name="connsiteY5" fmla="*/ 931546 h 2108200"/>
              <a:gd name="connsiteX6" fmla="*/ 4474368 w 4544077"/>
              <a:gd name="connsiteY6" fmla="*/ 1079183 h 2108200"/>
              <a:gd name="connsiteX7" fmla="*/ 4479131 w 4544077"/>
              <a:gd name="connsiteY7" fmla="*/ 1212532 h 2108200"/>
              <a:gd name="connsiteX8" fmla="*/ 1007267 w 4544077"/>
              <a:gd name="connsiteY8" fmla="*/ 1222058 h 2108200"/>
              <a:gd name="connsiteX9" fmla="*/ 1010444 w 4544077"/>
              <a:gd name="connsiteY9" fmla="*/ 1939789 h 2108200"/>
              <a:gd name="connsiteX10" fmla="*/ 842033 w 4544077"/>
              <a:gd name="connsiteY10" fmla="*/ 2108200 h 2108200"/>
              <a:gd name="connsiteX11" fmla="*/ 168411 w 4544077"/>
              <a:gd name="connsiteY11" fmla="*/ 2108200 h 2108200"/>
              <a:gd name="connsiteX12" fmla="*/ 0 w 4544077"/>
              <a:gd name="connsiteY12" fmla="*/ 1939789 h 2108200"/>
              <a:gd name="connsiteX13" fmla="*/ 0 w 4544077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4460081 w 4532903"/>
              <a:gd name="connsiteY5" fmla="*/ 931546 h 2108200"/>
              <a:gd name="connsiteX6" fmla="*/ 4474368 w 4532903"/>
              <a:gd name="connsiteY6" fmla="*/ 1079183 h 2108200"/>
              <a:gd name="connsiteX7" fmla="*/ 4479131 w 4532903"/>
              <a:gd name="connsiteY7" fmla="*/ 1212532 h 2108200"/>
              <a:gd name="connsiteX8" fmla="*/ 1007267 w 4532903"/>
              <a:gd name="connsiteY8" fmla="*/ 1222058 h 2108200"/>
              <a:gd name="connsiteX9" fmla="*/ 1010444 w 4532903"/>
              <a:gd name="connsiteY9" fmla="*/ 1939789 h 2108200"/>
              <a:gd name="connsiteX10" fmla="*/ 842033 w 4532903"/>
              <a:gd name="connsiteY10" fmla="*/ 2108200 h 2108200"/>
              <a:gd name="connsiteX11" fmla="*/ 168411 w 4532903"/>
              <a:gd name="connsiteY11" fmla="*/ 2108200 h 2108200"/>
              <a:gd name="connsiteX12" fmla="*/ 0 w 4532903"/>
              <a:gd name="connsiteY12" fmla="*/ 1939789 h 2108200"/>
              <a:gd name="connsiteX13" fmla="*/ 0 w 4532903"/>
              <a:gd name="connsiteY13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688306 w 4532903"/>
              <a:gd name="connsiteY5" fmla="*/ 969645 h 2108200"/>
              <a:gd name="connsiteX6" fmla="*/ 4460081 w 4532903"/>
              <a:gd name="connsiteY6" fmla="*/ 931546 h 2108200"/>
              <a:gd name="connsiteX7" fmla="*/ 4474368 w 4532903"/>
              <a:gd name="connsiteY7" fmla="*/ 1079183 h 2108200"/>
              <a:gd name="connsiteX8" fmla="*/ 4479131 w 4532903"/>
              <a:gd name="connsiteY8" fmla="*/ 1212532 h 2108200"/>
              <a:gd name="connsiteX9" fmla="*/ 1007267 w 4532903"/>
              <a:gd name="connsiteY9" fmla="*/ 1222058 h 2108200"/>
              <a:gd name="connsiteX10" fmla="*/ 1010444 w 4532903"/>
              <a:gd name="connsiteY10" fmla="*/ 1939789 h 2108200"/>
              <a:gd name="connsiteX11" fmla="*/ 842033 w 4532903"/>
              <a:gd name="connsiteY11" fmla="*/ 2108200 h 2108200"/>
              <a:gd name="connsiteX12" fmla="*/ 168411 w 4532903"/>
              <a:gd name="connsiteY12" fmla="*/ 2108200 h 2108200"/>
              <a:gd name="connsiteX13" fmla="*/ 0 w 4532903"/>
              <a:gd name="connsiteY13" fmla="*/ 1939789 h 2108200"/>
              <a:gd name="connsiteX14" fmla="*/ 0 w 4532903"/>
              <a:gd name="connsiteY14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688306 w 4532903"/>
              <a:gd name="connsiteY6" fmla="*/ 969645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4460081 w 4532903"/>
              <a:gd name="connsiteY7" fmla="*/ 931546 h 2108200"/>
              <a:gd name="connsiteX8" fmla="*/ 4474368 w 4532903"/>
              <a:gd name="connsiteY8" fmla="*/ 1079183 h 2108200"/>
              <a:gd name="connsiteX9" fmla="*/ 4479131 w 4532903"/>
              <a:gd name="connsiteY9" fmla="*/ 1212532 h 2108200"/>
              <a:gd name="connsiteX10" fmla="*/ 1007267 w 4532903"/>
              <a:gd name="connsiteY10" fmla="*/ 1222058 h 2108200"/>
              <a:gd name="connsiteX11" fmla="*/ 1010444 w 4532903"/>
              <a:gd name="connsiteY11" fmla="*/ 1939789 h 2108200"/>
              <a:gd name="connsiteX12" fmla="*/ 842033 w 4532903"/>
              <a:gd name="connsiteY12" fmla="*/ 2108200 h 2108200"/>
              <a:gd name="connsiteX13" fmla="*/ 168411 w 4532903"/>
              <a:gd name="connsiteY13" fmla="*/ 2108200 h 2108200"/>
              <a:gd name="connsiteX14" fmla="*/ 0 w 4532903"/>
              <a:gd name="connsiteY14" fmla="*/ 1939789 h 2108200"/>
              <a:gd name="connsiteX15" fmla="*/ 0 w 4532903"/>
              <a:gd name="connsiteY15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4460081 w 4532903"/>
              <a:gd name="connsiteY8" fmla="*/ 931546 h 2108200"/>
              <a:gd name="connsiteX9" fmla="*/ 4474368 w 4532903"/>
              <a:gd name="connsiteY9" fmla="*/ 1079183 h 2108200"/>
              <a:gd name="connsiteX10" fmla="*/ 4479131 w 4532903"/>
              <a:gd name="connsiteY10" fmla="*/ 1212532 h 2108200"/>
              <a:gd name="connsiteX11" fmla="*/ 1007267 w 4532903"/>
              <a:gd name="connsiteY11" fmla="*/ 1222058 h 2108200"/>
              <a:gd name="connsiteX12" fmla="*/ 1010444 w 4532903"/>
              <a:gd name="connsiteY12" fmla="*/ 1939789 h 2108200"/>
              <a:gd name="connsiteX13" fmla="*/ 842033 w 4532903"/>
              <a:gd name="connsiteY13" fmla="*/ 2108200 h 2108200"/>
              <a:gd name="connsiteX14" fmla="*/ 168411 w 4532903"/>
              <a:gd name="connsiteY14" fmla="*/ 2108200 h 2108200"/>
              <a:gd name="connsiteX15" fmla="*/ 0 w 4532903"/>
              <a:gd name="connsiteY15" fmla="*/ 1939789 h 2108200"/>
              <a:gd name="connsiteX16" fmla="*/ 0 w 4532903"/>
              <a:gd name="connsiteY16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1007267 w 4532903"/>
              <a:gd name="connsiteY12" fmla="*/ 1222058 h 2108200"/>
              <a:gd name="connsiteX13" fmla="*/ 1010444 w 4532903"/>
              <a:gd name="connsiteY13" fmla="*/ 1939789 h 2108200"/>
              <a:gd name="connsiteX14" fmla="*/ 842033 w 4532903"/>
              <a:gd name="connsiteY14" fmla="*/ 2108200 h 2108200"/>
              <a:gd name="connsiteX15" fmla="*/ 168411 w 4532903"/>
              <a:gd name="connsiteY15" fmla="*/ 2108200 h 2108200"/>
              <a:gd name="connsiteX16" fmla="*/ 0 w 4532903"/>
              <a:gd name="connsiteY16" fmla="*/ 1939789 h 2108200"/>
              <a:gd name="connsiteX17" fmla="*/ 0 w 4532903"/>
              <a:gd name="connsiteY17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21868 w 4532903"/>
              <a:gd name="connsiteY12" fmla="*/ 1264920 h 2108200"/>
              <a:gd name="connsiteX13" fmla="*/ 1007267 w 4532903"/>
              <a:gd name="connsiteY13" fmla="*/ 1222058 h 2108200"/>
              <a:gd name="connsiteX14" fmla="*/ 1010444 w 4532903"/>
              <a:gd name="connsiteY14" fmla="*/ 1939789 h 2108200"/>
              <a:gd name="connsiteX15" fmla="*/ 842033 w 4532903"/>
              <a:gd name="connsiteY15" fmla="*/ 2108200 h 2108200"/>
              <a:gd name="connsiteX16" fmla="*/ 168411 w 4532903"/>
              <a:gd name="connsiteY16" fmla="*/ 2108200 h 2108200"/>
              <a:gd name="connsiteX17" fmla="*/ 0 w 4532903"/>
              <a:gd name="connsiteY17" fmla="*/ 1939789 h 2108200"/>
              <a:gd name="connsiteX18" fmla="*/ 0 w 4532903"/>
              <a:gd name="connsiteY18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007267 w 4532903"/>
              <a:gd name="connsiteY14" fmla="*/ 1222058 h 2108200"/>
              <a:gd name="connsiteX15" fmla="*/ 1010444 w 4532903"/>
              <a:gd name="connsiteY15" fmla="*/ 1939789 h 2108200"/>
              <a:gd name="connsiteX16" fmla="*/ 842033 w 4532903"/>
              <a:gd name="connsiteY16" fmla="*/ 2108200 h 2108200"/>
              <a:gd name="connsiteX17" fmla="*/ 168411 w 4532903"/>
              <a:gd name="connsiteY17" fmla="*/ 2108200 h 2108200"/>
              <a:gd name="connsiteX18" fmla="*/ 0 w 4532903"/>
              <a:gd name="connsiteY18" fmla="*/ 1939789 h 2108200"/>
              <a:gd name="connsiteX19" fmla="*/ 0 w 4532903"/>
              <a:gd name="connsiteY19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07267 w 4532903"/>
              <a:gd name="connsiteY15" fmla="*/ 1222058 h 2108200"/>
              <a:gd name="connsiteX16" fmla="*/ 1010444 w 4532903"/>
              <a:gd name="connsiteY16" fmla="*/ 1939789 h 2108200"/>
              <a:gd name="connsiteX17" fmla="*/ 842033 w 4532903"/>
              <a:gd name="connsiteY17" fmla="*/ 2108200 h 2108200"/>
              <a:gd name="connsiteX18" fmla="*/ 168411 w 4532903"/>
              <a:gd name="connsiteY18" fmla="*/ 2108200 h 2108200"/>
              <a:gd name="connsiteX19" fmla="*/ 0 w 4532903"/>
              <a:gd name="connsiteY19" fmla="*/ 1939789 h 2108200"/>
              <a:gd name="connsiteX20" fmla="*/ 0 w 4532903"/>
              <a:gd name="connsiteY20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64920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4906 w 4532903"/>
              <a:gd name="connsiteY6" fmla="*/ 850582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12343 w 4532903"/>
              <a:gd name="connsiteY7" fmla="*/ 841058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21868 w 4532903"/>
              <a:gd name="connsiteY13" fmla="*/ 1264920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69193 w 4532903"/>
              <a:gd name="connsiteY14" fmla="*/ 127920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8824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88543 w 4532903"/>
              <a:gd name="connsiteY12" fmla="*/ 119824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2202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0297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02970 h 2108200"/>
              <a:gd name="connsiteX9" fmla="*/ 4460081 w 4532903"/>
              <a:gd name="connsiteY9" fmla="*/ 931546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  <a:gd name="connsiteX0" fmla="*/ 0 w 4532903"/>
              <a:gd name="connsiteY0" fmla="*/ 168411 h 2108200"/>
              <a:gd name="connsiteX1" fmla="*/ 168411 w 4532903"/>
              <a:gd name="connsiteY1" fmla="*/ 0 h 2108200"/>
              <a:gd name="connsiteX2" fmla="*/ 842033 w 4532903"/>
              <a:gd name="connsiteY2" fmla="*/ 0 h 2108200"/>
              <a:gd name="connsiteX3" fmla="*/ 1010444 w 4532903"/>
              <a:gd name="connsiteY3" fmla="*/ 168411 h 2108200"/>
              <a:gd name="connsiteX4" fmla="*/ 1016793 w 4532903"/>
              <a:gd name="connsiteY4" fmla="*/ 907733 h 2108200"/>
              <a:gd name="connsiteX5" fmla="*/ 1121568 w 4532903"/>
              <a:gd name="connsiteY5" fmla="*/ 912495 h 2108200"/>
              <a:gd name="connsiteX6" fmla="*/ 1159668 w 4532903"/>
              <a:gd name="connsiteY6" fmla="*/ 864870 h 2108200"/>
              <a:gd name="connsiteX7" fmla="*/ 3540918 w 4532903"/>
              <a:gd name="connsiteY7" fmla="*/ 850583 h 2108200"/>
              <a:gd name="connsiteX8" fmla="*/ 3598068 w 4532903"/>
              <a:gd name="connsiteY8" fmla="*/ 902970 h 2108200"/>
              <a:gd name="connsiteX9" fmla="*/ 4464843 w 4532903"/>
              <a:gd name="connsiteY9" fmla="*/ 926783 h 2108200"/>
              <a:gd name="connsiteX10" fmla="*/ 4474368 w 4532903"/>
              <a:gd name="connsiteY10" fmla="*/ 1079183 h 2108200"/>
              <a:gd name="connsiteX11" fmla="*/ 4479131 w 4532903"/>
              <a:gd name="connsiteY11" fmla="*/ 1212532 h 2108200"/>
              <a:gd name="connsiteX12" fmla="*/ 3574255 w 4532903"/>
              <a:gd name="connsiteY12" fmla="*/ 1217295 h 2108200"/>
              <a:gd name="connsiteX13" fmla="*/ 3531393 w 4532903"/>
              <a:gd name="connsiteY13" fmla="*/ 1250633 h 2108200"/>
              <a:gd name="connsiteX14" fmla="*/ 1169193 w 4532903"/>
              <a:gd name="connsiteY14" fmla="*/ 1260157 h 2108200"/>
              <a:gd name="connsiteX15" fmla="*/ 1092993 w 4532903"/>
              <a:gd name="connsiteY15" fmla="*/ 1212533 h 2108200"/>
              <a:gd name="connsiteX16" fmla="*/ 1007267 w 4532903"/>
              <a:gd name="connsiteY16" fmla="*/ 1222058 h 2108200"/>
              <a:gd name="connsiteX17" fmla="*/ 1010444 w 4532903"/>
              <a:gd name="connsiteY17" fmla="*/ 1939789 h 2108200"/>
              <a:gd name="connsiteX18" fmla="*/ 842033 w 4532903"/>
              <a:gd name="connsiteY18" fmla="*/ 2108200 h 2108200"/>
              <a:gd name="connsiteX19" fmla="*/ 168411 w 4532903"/>
              <a:gd name="connsiteY19" fmla="*/ 2108200 h 2108200"/>
              <a:gd name="connsiteX20" fmla="*/ 0 w 4532903"/>
              <a:gd name="connsiteY20" fmla="*/ 1939789 h 2108200"/>
              <a:gd name="connsiteX21" fmla="*/ 0 w 4532903"/>
              <a:gd name="connsiteY21" fmla="*/ 168411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32903" h="2108200">
                <a:moveTo>
                  <a:pt x="0" y="168411"/>
                </a:moveTo>
                <a:cubicBezTo>
                  <a:pt x="0" y="75400"/>
                  <a:pt x="75400" y="0"/>
                  <a:pt x="168411" y="0"/>
                </a:cubicBezTo>
                <a:lnTo>
                  <a:pt x="842033" y="0"/>
                </a:lnTo>
                <a:cubicBezTo>
                  <a:pt x="935044" y="0"/>
                  <a:pt x="1010444" y="75400"/>
                  <a:pt x="1010444" y="168411"/>
                </a:cubicBezTo>
                <a:cubicBezTo>
                  <a:pt x="1022109" y="547505"/>
                  <a:pt x="1010973" y="460662"/>
                  <a:pt x="1016793" y="907733"/>
                </a:cubicBezTo>
                <a:cubicBezTo>
                  <a:pt x="1169458" y="907922"/>
                  <a:pt x="1009649" y="902176"/>
                  <a:pt x="1121568" y="912495"/>
                </a:cubicBezTo>
                <a:cubicBezTo>
                  <a:pt x="1195387" y="784702"/>
                  <a:pt x="1170781" y="856932"/>
                  <a:pt x="1159668" y="864870"/>
                </a:cubicBezTo>
                <a:lnTo>
                  <a:pt x="3540918" y="850583"/>
                </a:lnTo>
                <a:cubicBezTo>
                  <a:pt x="3708399" y="1001396"/>
                  <a:pt x="3506787" y="864076"/>
                  <a:pt x="3598068" y="902970"/>
                </a:cubicBezTo>
                <a:cubicBezTo>
                  <a:pt x="3856037" y="918051"/>
                  <a:pt x="4326731" y="887096"/>
                  <a:pt x="4464843" y="926783"/>
                </a:cubicBezTo>
                <a:cubicBezTo>
                  <a:pt x="4393405" y="1056164"/>
                  <a:pt x="4464049" y="1035527"/>
                  <a:pt x="4474368" y="1079183"/>
                </a:cubicBezTo>
                <a:cubicBezTo>
                  <a:pt x="4356100" y="1056164"/>
                  <a:pt x="4647406" y="1089501"/>
                  <a:pt x="4479131" y="1212532"/>
                </a:cubicBezTo>
                <a:cubicBezTo>
                  <a:pt x="4344987" y="1241901"/>
                  <a:pt x="3848099" y="1199039"/>
                  <a:pt x="3574255" y="1217295"/>
                </a:cubicBezTo>
                <a:cubicBezTo>
                  <a:pt x="3486149" y="1306989"/>
                  <a:pt x="3708399" y="1094264"/>
                  <a:pt x="3531393" y="1250633"/>
                </a:cubicBezTo>
                <a:lnTo>
                  <a:pt x="1169193" y="1260157"/>
                </a:lnTo>
                <a:cubicBezTo>
                  <a:pt x="1036637" y="1189513"/>
                  <a:pt x="1096168" y="1210152"/>
                  <a:pt x="1092993" y="1212533"/>
                </a:cubicBezTo>
                <a:cubicBezTo>
                  <a:pt x="1066005" y="1205389"/>
                  <a:pt x="1131356" y="1229436"/>
                  <a:pt x="1007267" y="1222058"/>
                </a:cubicBezTo>
                <a:cubicBezTo>
                  <a:pt x="1030815" y="1964773"/>
                  <a:pt x="1022108" y="1726217"/>
                  <a:pt x="1010444" y="1939789"/>
                </a:cubicBezTo>
                <a:cubicBezTo>
                  <a:pt x="1010444" y="2032800"/>
                  <a:pt x="935044" y="2108200"/>
                  <a:pt x="842033" y="2108200"/>
                </a:cubicBezTo>
                <a:lnTo>
                  <a:pt x="168411" y="2108200"/>
                </a:lnTo>
                <a:cubicBezTo>
                  <a:pt x="75400" y="2108200"/>
                  <a:pt x="0" y="2032800"/>
                  <a:pt x="0" y="1939789"/>
                </a:cubicBezTo>
                <a:lnTo>
                  <a:pt x="0" y="1684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6015693" y="5987257"/>
            <a:ext cx="1386060" cy="837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Group 50"/>
          <p:cNvGrpSpPr/>
          <p:nvPr/>
        </p:nvGrpSpPr>
        <p:grpSpPr>
          <a:xfrm>
            <a:off x="1840763" y="3822146"/>
            <a:ext cx="349629" cy="369206"/>
            <a:chOff x="1225551" y="3181350"/>
            <a:chExt cx="324644" cy="320675"/>
          </a:xfrm>
        </p:grpSpPr>
        <p:sp>
          <p:nvSpPr>
            <p:cNvPr id="52" name="Freeform 51"/>
            <p:cNvSpPr/>
            <p:nvPr/>
          </p:nvSpPr>
          <p:spPr bwMode="auto">
            <a:xfrm>
              <a:off x="1225551" y="3181350"/>
              <a:ext cx="324644" cy="320675"/>
            </a:xfrm>
            <a:custGeom>
              <a:avLst/>
              <a:gdLst>
                <a:gd name="connsiteX0" fmla="*/ 323850 w 333375"/>
                <a:gd name="connsiteY0" fmla="*/ 3175 h 320675"/>
                <a:gd name="connsiteX1" fmla="*/ 0 w 333375"/>
                <a:gd name="connsiteY1" fmla="*/ 0 h 320675"/>
                <a:gd name="connsiteX2" fmla="*/ 333375 w 333375"/>
                <a:gd name="connsiteY2" fmla="*/ 320675 h 320675"/>
                <a:gd name="connsiteX3" fmla="*/ 323850 w 333375"/>
                <a:gd name="connsiteY3" fmla="*/ 3175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320675">
                  <a:moveTo>
                    <a:pt x="323850" y="3175"/>
                  </a:moveTo>
                  <a:lnTo>
                    <a:pt x="0" y="0"/>
                  </a:lnTo>
                  <a:lnTo>
                    <a:pt x="333375" y="320675"/>
                  </a:lnTo>
                  <a:lnTo>
                    <a:pt x="323850" y="317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flipV="1">
              <a:off x="1416050" y="3299798"/>
              <a:ext cx="127001" cy="8136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1464468" y="3365500"/>
              <a:ext cx="78583" cy="5630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1274763" y="3181833"/>
              <a:ext cx="41474" cy="4016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>
              <a:endCxn id="52" idx="0"/>
            </p:cNvCxnSpPr>
            <p:nvPr/>
          </p:nvCxnSpPr>
          <p:spPr bwMode="auto">
            <a:xfrm flipV="1">
              <a:off x="1346398" y="3184525"/>
              <a:ext cx="194521" cy="11505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1384697" y="3239224"/>
              <a:ext cx="164160" cy="10151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1290581" y="3185567"/>
              <a:ext cx="95452" cy="7477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Straight Connector 58"/>
          <p:cNvCxnSpPr/>
          <p:nvPr/>
        </p:nvCxnSpPr>
        <p:spPr bwMode="auto">
          <a:xfrm flipV="1">
            <a:off x="6015694" y="6452828"/>
            <a:ext cx="1364627" cy="476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Freeform 59"/>
          <p:cNvSpPr/>
          <p:nvPr/>
        </p:nvSpPr>
        <p:spPr bwMode="auto">
          <a:xfrm>
            <a:off x="7310973" y="5992057"/>
            <a:ext cx="143403" cy="460772"/>
          </a:xfrm>
          <a:custGeom>
            <a:avLst/>
            <a:gdLst>
              <a:gd name="connsiteX0" fmla="*/ 0 w 78581"/>
              <a:gd name="connsiteY0" fmla="*/ 307181 h 307181"/>
              <a:gd name="connsiteX1" fmla="*/ 0 w 78581"/>
              <a:gd name="connsiteY1" fmla="*/ 159543 h 307181"/>
              <a:gd name="connsiteX2" fmla="*/ 14287 w 78581"/>
              <a:gd name="connsiteY2" fmla="*/ 0 h 307181"/>
              <a:gd name="connsiteX3" fmla="*/ 78581 w 78581"/>
              <a:gd name="connsiteY3" fmla="*/ 185737 h 307181"/>
              <a:gd name="connsiteX4" fmla="*/ 78581 w 78581"/>
              <a:gd name="connsiteY4" fmla="*/ 185737 h 307181"/>
              <a:gd name="connsiteX0" fmla="*/ 69421 w 148002"/>
              <a:gd name="connsiteY0" fmla="*/ 307181 h 307181"/>
              <a:gd name="connsiteX1" fmla="*/ 69421 w 148002"/>
              <a:gd name="connsiteY1" fmla="*/ 159543 h 307181"/>
              <a:gd name="connsiteX2" fmla="*/ 83708 w 148002"/>
              <a:gd name="connsiteY2" fmla="*/ 0 h 307181"/>
              <a:gd name="connsiteX3" fmla="*/ 148002 w 148002"/>
              <a:gd name="connsiteY3" fmla="*/ 185737 h 307181"/>
              <a:gd name="connsiteX4" fmla="*/ 148002 w 148002"/>
              <a:gd name="connsiteY4" fmla="*/ 185737 h 307181"/>
              <a:gd name="connsiteX0" fmla="*/ 48295 w 126876"/>
              <a:gd name="connsiteY0" fmla="*/ 307181 h 307181"/>
              <a:gd name="connsiteX1" fmla="*/ 48295 w 126876"/>
              <a:gd name="connsiteY1" fmla="*/ 159543 h 307181"/>
              <a:gd name="connsiteX2" fmla="*/ 62582 w 126876"/>
              <a:gd name="connsiteY2" fmla="*/ 0 h 307181"/>
              <a:gd name="connsiteX3" fmla="*/ 126876 w 126876"/>
              <a:gd name="connsiteY3" fmla="*/ 185737 h 307181"/>
              <a:gd name="connsiteX4" fmla="*/ 126876 w 126876"/>
              <a:gd name="connsiteY4" fmla="*/ 185737 h 307181"/>
              <a:gd name="connsiteX0" fmla="*/ 85759 w 164340"/>
              <a:gd name="connsiteY0" fmla="*/ 307181 h 307181"/>
              <a:gd name="connsiteX1" fmla="*/ 85759 w 164340"/>
              <a:gd name="connsiteY1" fmla="*/ 159543 h 307181"/>
              <a:gd name="connsiteX2" fmla="*/ 100046 w 164340"/>
              <a:gd name="connsiteY2" fmla="*/ 0 h 307181"/>
              <a:gd name="connsiteX3" fmla="*/ 164340 w 164340"/>
              <a:gd name="connsiteY3" fmla="*/ 185737 h 307181"/>
              <a:gd name="connsiteX4" fmla="*/ 164340 w 164340"/>
              <a:gd name="connsiteY4" fmla="*/ 185737 h 307181"/>
              <a:gd name="connsiteX0" fmla="*/ 63556 w 142137"/>
              <a:gd name="connsiteY0" fmla="*/ 307181 h 307181"/>
              <a:gd name="connsiteX1" fmla="*/ 63556 w 142137"/>
              <a:gd name="connsiteY1" fmla="*/ 159543 h 307181"/>
              <a:gd name="connsiteX2" fmla="*/ 77843 w 142137"/>
              <a:gd name="connsiteY2" fmla="*/ 0 h 307181"/>
              <a:gd name="connsiteX3" fmla="*/ 142137 w 142137"/>
              <a:gd name="connsiteY3" fmla="*/ 185737 h 307181"/>
              <a:gd name="connsiteX4" fmla="*/ 142137 w 142137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276"/>
              <a:gd name="connsiteY0" fmla="*/ 307181 h 307181"/>
              <a:gd name="connsiteX1" fmla="*/ 42458 w 121276"/>
              <a:gd name="connsiteY1" fmla="*/ 159543 h 307181"/>
              <a:gd name="connsiteX2" fmla="*/ 56745 w 121276"/>
              <a:gd name="connsiteY2" fmla="*/ 0 h 307181"/>
              <a:gd name="connsiteX3" fmla="*/ 121039 w 121276"/>
              <a:gd name="connsiteY3" fmla="*/ 185737 h 307181"/>
              <a:gd name="connsiteX4" fmla="*/ 32933 w 121276"/>
              <a:gd name="connsiteY4" fmla="*/ 159543 h 307181"/>
              <a:gd name="connsiteX0" fmla="*/ 42458 w 118927"/>
              <a:gd name="connsiteY0" fmla="*/ 307181 h 307181"/>
              <a:gd name="connsiteX1" fmla="*/ 42458 w 118927"/>
              <a:gd name="connsiteY1" fmla="*/ 159543 h 307181"/>
              <a:gd name="connsiteX2" fmla="*/ 56745 w 118927"/>
              <a:gd name="connsiteY2" fmla="*/ 0 h 307181"/>
              <a:gd name="connsiteX3" fmla="*/ 32933 w 118927"/>
              <a:gd name="connsiteY3" fmla="*/ 159543 h 307181"/>
              <a:gd name="connsiteX0" fmla="*/ 42458 w 120778"/>
              <a:gd name="connsiteY0" fmla="*/ 307181 h 307181"/>
              <a:gd name="connsiteX1" fmla="*/ 42458 w 120778"/>
              <a:gd name="connsiteY1" fmla="*/ 159543 h 307181"/>
              <a:gd name="connsiteX2" fmla="*/ 56745 w 120778"/>
              <a:gd name="connsiteY2" fmla="*/ 0 h 307181"/>
              <a:gd name="connsiteX3" fmla="*/ 32933 w 120778"/>
              <a:gd name="connsiteY3" fmla="*/ 159543 h 307181"/>
              <a:gd name="connsiteX0" fmla="*/ 42458 w 118927"/>
              <a:gd name="connsiteY0" fmla="*/ 307181 h 307181"/>
              <a:gd name="connsiteX1" fmla="*/ 42458 w 118927"/>
              <a:gd name="connsiteY1" fmla="*/ 159543 h 307181"/>
              <a:gd name="connsiteX2" fmla="*/ 56745 w 118927"/>
              <a:gd name="connsiteY2" fmla="*/ 0 h 307181"/>
              <a:gd name="connsiteX3" fmla="*/ 32933 w 118927"/>
              <a:gd name="connsiteY3" fmla="*/ 159543 h 307181"/>
              <a:gd name="connsiteX0" fmla="*/ 42458 w 95602"/>
              <a:gd name="connsiteY0" fmla="*/ 307181 h 307181"/>
              <a:gd name="connsiteX1" fmla="*/ 42458 w 95602"/>
              <a:gd name="connsiteY1" fmla="*/ 159543 h 307181"/>
              <a:gd name="connsiteX2" fmla="*/ 56745 w 95602"/>
              <a:gd name="connsiteY2" fmla="*/ 0 h 307181"/>
              <a:gd name="connsiteX3" fmla="*/ 32933 w 95602"/>
              <a:gd name="connsiteY3" fmla="*/ 159543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02" h="307181">
                <a:moveTo>
                  <a:pt x="42458" y="307181"/>
                </a:moveTo>
                <a:cubicBezTo>
                  <a:pt x="118657" y="257967"/>
                  <a:pt x="97227" y="196850"/>
                  <a:pt x="42458" y="159543"/>
                </a:cubicBezTo>
                <a:cubicBezTo>
                  <a:pt x="-21835" y="106363"/>
                  <a:pt x="-9930" y="36512"/>
                  <a:pt x="56745" y="0"/>
                </a:cubicBezTo>
                <a:cubicBezTo>
                  <a:pt x="55158" y="0"/>
                  <a:pt x="159338" y="83443"/>
                  <a:pt x="32933" y="15954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1693898" y="6452828"/>
            <a:ext cx="4329113" cy="71438"/>
          </a:xfrm>
          <a:custGeom>
            <a:avLst/>
            <a:gdLst>
              <a:gd name="connsiteX0" fmla="*/ 2886075 w 2886075"/>
              <a:gd name="connsiteY0" fmla="*/ 0 h 47625"/>
              <a:gd name="connsiteX1" fmla="*/ 2843212 w 2886075"/>
              <a:gd name="connsiteY1" fmla="*/ 38100 h 47625"/>
              <a:gd name="connsiteX2" fmla="*/ 461962 w 2886075"/>
              <a:gd name="connsiteY2" fmla="*/ 47625 h 47625"/>
              <a:gd name="connsiteX3" fmla="*/ 395287 w 2886075"/>
              <a:gd name="connsiteY3" fmla="*/ 0 h 47625"/>
              <a:gd name="connsiteX4" fmla="*/ 0 w 2886075"/>
              <a:gd name="connsiteY4" fmla="*/ 0 h 47625"/>
              <a:gd name="connsiteX5" fmla="*/ 0 w 2886075"/>
              <a:gd name="connsiteY5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075" h="47625">
                <a:moveTo>
                  <a:pt x="2886075" y="0"/>
                </a:moveTo>
                <a:lnTo>
                  <a:pt x="2843212" y="38100"/>
                </a:lnTo>
                <a:lnTo>
                  <a:pt x="461962" y="47625"/>
                </a:lnTo>
                <a:lnTo>
                  <a:pt x="39528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1665323" y="5902760"/>
            <a:ext cx="4350543" cy="100013"/>
          </a:xfrm>
          <a:custGeom>
            <a:avLst/>
            <a:gdLst>
              <a:gd name="connsiteX0" fmla="*/ 2900362 w 2900362"/>
              <a:gd name="connsiteY0" fmla="*/ 52387 h 66675"/>
              <a:gd name="connsiteX1" fmla="*/ 2847975 w 2900362"/>
              <a:gd name="connsiteY1" fmla="*/ 0 h 66675"/>
              <a:gd name="connsiteX2" fmla="*/ 481012 w 2900362"/>
              <a:gd name="connsiteY2" fmla="*/ 4762 h 66675"/>
              <a:gd name="connsiteX3" fmla="*/ 428625 w 2900362"/>
              <a:gd name="connsiteY3" fmla="*/ 61912 h 66675"/>
              <a:gd name="connsiteX4" fmla="*/ 0 w 2900362"/>
              <a:gd name="connsiteY4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362" h="66675">
                <a:moveTo>
                  <a:pt x="2900362" y="52387"/>
                </a:moveTo>
                <a:lnTo>
                  <a:pt x="2847975" y="0"/>
                </a:lnTo>
                <a:lnTo>
                  <a:pt x="481012" y="4762"/>
                </a:lnTo>
                <a:lnTo>
                  <a:pt x="428625" y="61912"/>
                </a:lnTo>
                <a:lnTo>
                  <a:pt x="0" y="6667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2189777" y="4577222"/>
            <a:ext cx="3862917" cy="1315830"/>
          </a:xfrm>
          <a:custGeom>
            <a:avLst/>
            <a:gdLst>
              <a:gd name="connsiteX0" fmla="*/ 0 w 2638425"/>
              <a:gd name="connsiteY0" fmla="*/ 0 h 742950"/>
              <a:gd name="connsiteX1" fmla="*/ 9525 w 2638425"/>
              <a:gd name="connsiteY1" fmla="*/ 742950 h 742950"/>
              <a:gd name="connsiteX2" fmla="*/ 2638425 w 2638425"/>
              <a:gd name="connsiteY2" fmla="*/ 733425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0" fmla="*/ 0 w 2638425"/>
              <a:gd name="connsiteY0" fmla="*/ 0 h 742950"/>
              <a:gd name="connsiteX1" fmla="*/ 12699 w 2638425"/>
              <a:gd name="connsiteY1" fmla="*/ 651510 h 742950"/>
              <a:gd name="connsiteX2" fmla="*/ 9525 w 2638425"/>
              <a:gd name="connsiteY2" fmla="*/ 742950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5" fmla="*/ 2638425 w 2638425"/>
              <a:gd name="connsiteY5" fmla="*/ 733425 h 742950"/>
              <a:gd name="connsiteX0" fmla="*/ 0 w 2638425"/>
              <a:gd name="connsiteY0" fmla="*/ 0 h 742950"/>
              <a:gd name="connsiteX1" fmla="*/ 12699 w 2638425"/>
              <a:gd name="connsiteY1" fmla="*/ 651510 h 742950"/>
              <a:gd name="connsiteX2" fmla="*/ 95250 w 2638425"/>
              <a:gd name="connsiteY2" fmla="*/ 742950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5" fmla="*/ 2638425 w 2638425"/>
              <a:gd name="connsiteY5" fmla="*/ 733425 h 742950"/>
              <a:gd name="connsiteX0" fmla="*/ 0 w 2651125"/>
              <a:gd name="connsiteY0" fmla="*/ 111125 h 854075"/>
              <a:gd name="connsiteX1" fmla="*/ 12699 w 2651125"/>
              <a:gd name="connsiteY1" fmla="*/ 762635 h 854075"/>
              <a:gd name="connsiteX2" fmla="*/ 95250 w 2651125"/>
              <a:gd name="connsiteY2" fmla="*/ 854075 h 854075"/>
              <a:gd name="connsiteX3" fmla="*/ 2638425 w 2651125"/>
              <a:gd name="connsiteY3" fmla="*/ 844550 h 854075"/>
              <a:gd name="connsiteX4" fmla="*/ 2638425 w 2651125"/>
              <a:gd name="connsiteY4" fmla="*/ 844550 h 854075"/>
              <a:gd name="connsiteX5" fmla="*/ 2651125 w 2651125"/>
              <a:gd name="connsiteY5" fmla="*/ 0 h 854075"/>
              <a:gd name="connsiteX0" fmla="*/ 0 w 2651125"/>
              <a:gd name="connsiteY0" fmla="*/ 0 h 742950"/>
              <a:gd name="connsiteX1" fmla="*/ 12699 w 2651125"/>
              <a:gd name="connsiteY1" fmla="*/ 651510 h 742950"/>
              <a:gd name="connsiteX2" fmla="*/ 95250 w 2651125"/>
              <a:gd name="connsiteY2" fmla="*/ 742950 h 742950"/>
              <a:gd name="connsiteX3" fmla="*/ 2638425 w 2651125"/>
              <a:gd name="connsiteY3" fmla="*/ 733425 h 742950"/>
              <a:gd name="connsiteX4" fmla="*/ 2638425 w 2651125"/>
              <a:gd name="connsiteY4" fmla="*/ 733425 h 742950"/>
              <a:gd name="connsiteX5" fmla="*/ 2651125 w 2651125"/>
              <a:gd name="connsiteY5" fmla="*/ 9525 h 742950"/>
              <a:gd name="connsiteX0" fmla="*/ 0 w 2644775"/>
              <a:gd name="connsiteY0" fmla="*/ 3175 h 746125"/>
              <a:gd name="connsiteX1" fmla="*/ 12699 w 2644775"/>
              <a:gd name="connsiteY1" fmla="*/ 654685 h 746125"/>
              <a:gd name="connsiteX2" fmla="*/ 95250 w 2644775"/>
              <a:gd name="connsiteY2" fmla="*/ 746125 h 746125"/>
              <a:gd name="connsiteX3" fmla="*/ 2638425 w 2644775"/>
              <a:gd name="connsiteY3" fmla="*/ 736600 h 746125"/>
              <a:gd name="connsiteX4" fmla="*/ 2638425 w 2644775"/>
              <a:gd name="connsiteY4" fmla="*/ 736600 h 746125"/>
              <a:gd name="connsiteX5" fmla="*/ 2644775 w 2644775"/>
              <a:gd name="connsiteY5" fmla="*/ 0 h 746125"/>
              <a:gd name="connsiteX0" fmla="*/ 0 w 2645153"/>
              <a:gd name="connsiteY0" fmla="*/ 3175 h 746125"/>
              <a:gd name="connsiteX1" fmla="*/ 12699 w 2645153"/>
              <a:gd name="connsiteY1" fmla="*/ 654685 h 746125"/>
              <a:gd name="connsiteX2" fmla="*/ 95250 w 2645153"/>
              <a:gd name="connsiteY2" fmla="*/ 746125 h 746125"/>
              <a:gd name="connsiteX3" fmla="*/ 2638425 w 2645153"/>
              <a:gd name="connsiteY3" fmla="*/ 736600 h 746125"/>
              <a:gd name="connsiteX4" fmla="*/ 2638425 w 2645153"/>
              <a:gd name="connsiteY4" fmla="*/ 736600 h 746125"/>
              <a:gd name="connsiteX5" fmla="*/ 2644775 w 2645153"/>
              <a:gd name="connsiteY5" fmla="*/ 0 h 746125"/>
              <a:gd name="connsiteX0" fmla="*/ 0 w 2639365"/>
              <a:gd name="connsiteY0" fmla="*/ 180975 h 923925"/>
              <a:gd name="connsiteX1" fmla="*/ 12699 w 2639365"/>
              <a:gd name="connsiteY1" fmla="*/ 832485 h 923925"/>
              <a:gd name="connsiteX2" fmla="*/ 95250 w 2639365"/>
              <a:gd name="connsiteY2" fmla="*/ 923925 h 923925"/>
              <a:gd name="connsiteX3" fmla="*/ 2638425 w 2639365"/>
              <a:gd name="connsiteY3" fmla="*/ 914400 h 923925"/>
              <a:gd name="connsiteX4" fmla="*/ 2638425 w 2639365"/>
              <a:gd name="connsiteY4" fmla="*/ 914400 h 923925"/>
              <a:gd name="connsiteX5" fmla="*/ 2638425 w 2639365"/>
              <a:gd name="connsiteY5" fmla="*/ 0 h 923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95250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127229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127229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44775"/>
              <a:gd name="connsiteY0" fmla="*/ 53975 h 796925"/>
              <a:gd name="connsiteX1" fmla="*/ 12699 w 2644775"/>
              <a:gd name="connsiteY1" fmla="*/ 705485 h 796925"/>
              <a:gd name="connsiteX2" fmla="*/ 127229 w 2644775"/>
              <a:gd name="connsiteY2" fmla="*/ 796925 h 796925"/>
              <a:gd name="connsiteX3" fmla="*/ 2638425 w 2644775"/>
              <a:gd name="connsiteY3" fmla="*/ 787400 h 796925"/>
              <a:gd name="connsiteX4" fmla="*/ 2638425 w 2644775"/>
              <a:gd name="connsiteY4" fmla="*/ 787400 h 796925"/>
              <a:gd name="connsiteX5" fmla="*/ 2644775 w 2644775"/>
              <a:gd name="connsiteY5" fmla="*/ 0 h 796925"/>
              <a:gd name="connsiteX0" fmla="*/ 0 w 2644775"/>
              <a:gd name="connsiteY0" fmla="*/ 53975 h 796925"/>
              <a:gd name="connsiteX1" fmla="*/ 12699 w 2644775"/>
              <a:gd name="connsiteY1" fmla="*/ 705485 h 796925"/>
              <a:gd name="connsiteX2" fmla="*/ 127229 w 2644775"/>
              <a:gd name="connsiteY2" fmla="*/ 796925 h 796925"/>
              <a:gd name="connsiteX3" fmla="*/ 2638425 w 2644775"/>
              <a:gd name="connsiteY3" fmla="*/ 787400 h 796925"/>
              <a:gd name="connsiteX4" fmla="*/ 2638425 w 2644775"/>
              <a:gd name="connsiteY4" fmla="*/ 787400 h 796925"/>
              <a:gd name="connsiteX5" fmla="*/ 2644775 w 2644775"/>
              <a:gd name="connsiteY5" fmla="*/ 0 h 796925"/>
              <a:gd name="connsiteX0" fmla="*/ 0 w 2644775"/>
              <a:gd name="connsiteY0" fmla="*/ 53975 h 796925"/>
              <a:gd name="connsiteX1" fmla="*/ 12699 w 2644775"/>
              <a:gd name="connsiteY1" fmla="*/ 705485 h 796925"/>
              <a:gd name="connsiteX2" fmla="*/ 127229 w 2644775"/>
              <a:gd name="connsiteY2" fmla="*/ 796925 h 796925"/>
              <a:gd name="connsiteX3" fmla="*/ 2638425 w 2644775"/>
              <a:gd name="connsiteY3" fmla="*/ 787400 h 796925"/>
              <a:gd name="connsiteX4" fmla="*/ 2638425 w 2644775"/>
              <a:gd name="connsiteY4" fmla="*/ 787400 h 796925"/>
              <a:gd name="connsiteX5" fmla="*/ 2644775 w 2644775"/>
              <a:gd name="connsiteY5" fmla="*/ 0 h 796925"/>
              <a:gd name="connsiteX0" fmla="*/ 0 w 2904968"/>
              <a:gd name="connsiteY0" fmla="*/ 53975 h 796925"/>
              <a:gd name="connsiteX1" fmla="*/ 12699 w 2904968"/>
              <a:gd name="connsiteY1" fmla="*/ 705485 h 796925"/>
              <a:gd name="connsiteX2" fmla="*/ 127229 w 2904968"/>
              <a:gd name="connsiteY2" fmla="*/ 796925 h 796925"/>
              <a:gd name="connsiteX3" fmla="*/ 2638425 w 2904968"/>
              <a:gd name="connsiteY3" fmla="*/ 787400 h 796925"/>
              <a:gd name="connsiteX4" fmla="*/ 2887864 w 2904968"/>
              <a:gd name="connsiteY4" fmla="*/ 736600 h 796925"/>
              <a:gd name="connsiteX5" fmla="*/ 2644775 w 2904968"/>
              <a:gd name="connsiteY5" fmla="*/ 0 h 796925"/>
              <a:gd name="connsiteX0" fmla="*/ 0 w 2910504"/>
              <a:gd name="connsiteY0" fmla="*/ 53975 h 808524"/>
              <a:gd name="connsiteX1" fmla="*/ 12699 w 2910504"/>
              <a:gd name="connsiteY1" fmla="*/ 705485 h 808524"/>
              <a:gd name="connsiteX2" fmla="*/ 127229 w 2910504"/>
              <a:gd name="connsiteY2" fmla="*/ 796925 h 808524"/>
              <a:gd name="connsiteX3" fmla="*/ 2587258 w 2910504"/>
              <a:gd name="connsiteY3" fmla="*/ 787400 h 808524"/>
              <a:gd name="connsiteX4" fmla="*/ 2887864 w 2910504"/>
              <a:gd name="connsiteY4" fmla="*/ 736600 h 808524"/>
              <a:gd name="connsiteX5" fmla="*/ 2644775 w 2910504"/>
              <a:gd name="connsiteY5" fmla="*/ 0 h 808524"/>
              <a:gd name="connsiteX0" fmla="*/ 0 w 2916333"/>
              <a:gd name="connsiteY0" fmla="*/ 53975 h 808524"/>
              <a:gd name="connsiteX1" fmla="*/ 12699 w 2916333"/>
              <a:gd name="connsiteY1" fmla="*/ 705485 h 808524"/>
              <a:gd name="connsiteX2" fmla="*/ 127229 w 2916333"/>
              <a:gd name="connsiteY2" fmla="*/ 796925 h 808524"/>
              <a:gd name="connsiteX3" fmla="*/ 2600049 w 2916333"/>
              <a:gd name="connsiteY3" fmla="*/ 787400 h 808524"/>
              <a:gd name="connsiteX4" fmla="*/ 2887864 w 2916333"/>
              <a:gd name="connsiteY4" fmla="*/ 736600 h 808524"/>
              <a:gd name="connsiteX5" fmla="*/ 2644775 w 2916333"/>
              <a:gd name="connsiteY5" fmla="*/ 0 h 808524"/>
              <a:gd name="connsiteX0" fmla="*/ 0 w 2796591"/>
              <a:gd name="connsiteY0" fmla="*/ 53975 h 848254"/>
              <a:gd name="connsiteX1" fmla="*/ 12699 w 2796591"/>
              <a:gd name="connsiteY1" fmla="*/ 705485 h 848254"/>
              <a:gd name="connsiteX2" fmla="*/ 127229 w 2796591"/>
              <a:gd name="connsiteY2" fmla="*/ 796925 h 848254"/>
              <a:gd name="connsiteX3" fmla="*/ 2600049 w 2796591"/>
              <a:gd name="connsiteY3" fmla="*/ 787400 h 848254"/>
              <a:gd name="connsiteX4" fmla="*/ 2644775 w 2796591"/>
              <a:gd name="connsiteY4" fmla="*/ 0 h 848254"/>
              <a:gd name="connsiteX0" fmla="*/ 0 w 2644775"/>
              <a:gd name="connsiteY0" fmla="*/ 53975 h 848254"/>
              <a:gd name="connsiteX1" fmla="*/ 12699 w 2644775"/>
              <a:gd name="connsiteY1" fmla="*/ 705485 h 848254"/>
              <a:gd name="connsiteX2" fmla="*/ 127229 w 2644775"/>
              <a:gd name="connsiteY2" fmla="*/ 796925 h 848254"/>
              <a:gd name="connsiteX3" fmla="*/ 2600049 w 2644775"/>
              <a:gd name="connsiteY3" fmla="*/ 787400 h 848254"/>
              <a:gd name="connsiteX4" fmla="*/ 2644775 w 2644775"/>
              <a:gd name="connsiteY4" fmla="*/ 0 h 848254"/>
              <a:gd name="connsiteX0" fmla="*/ 0 w 2776706"/>
              <a:gd name="connsiteY0" fmla="*/ 79375 h 875533"/>
              <a:gd name="connsiteX1" fmla="*/ 12699 w 2776706"/>
              <a:gd name="connsiteY1" fmla="*/ 730885 h 875533"/>
              <a:gd name="connsiteX2" fmla="*/ 127229 w 2776706"/>
              <a:gd name="connsiteY2" fmla="*/ 822325 h 875533"/>
              <a:gd name="connsiteX3" fmla="*/ 2600049 w 2776706"/>
              <a:gd name="connsiteY3" fmla="*/ 812800 h 875533"/>
              <a:gd name="connsiteX4" fmla="*/ 2574420 w 2776706"/>
              <a:gd name="connsiteY4" fmla="*/ 0 h 875533"/>
              <a:gd name="connsiteX0" fmla="*/ 0 w 2600049"/>
              <a:gd name="connsiteY0" fmla="*/ 79375 h 875533"/>
              <a:gd name="connsiteX1" fmla="*/ 12699 w 2600049"/>
              <a:gd name="connsiteY1" fmla="*/ 730885 h 875533"/>
              <a:gd name="connsiteX2" fmla="*/ 127229 w 2600049"/>
              <a:gd name="connsiteY2" fmla="*/ 822325 h 875533"/>
              <a:gd name="connsiteX3" fmla="*/ 2600049 w 2600049"/>
              <a:gd name="connsiteY3" fmla="*/ 812800 h 875533"/>
              <a:gd name="connsiteX4" fmla="*/ 2574420 w 2600049"/>
              <a:gd name="connsiteY4" fmla="*/ 0 h 875533"/>
              <a:gd name="connsiteX0" fmla="*/ 0 w 2600049"/>
              <a:gd name="connsiteY0" fmla="*/ 79375 h 822325"/>
              <a:gd name="connsiteX1" fmla="*/ 12699 w 2600049"/>
              <a:gd name="connsiteY1" fmla="*/ 730885 h 822325"/>
              <a:gd name="connsiteX2" fmla="*/ 127229 w 2600049"/>
              <a:gd name="connsiteY2" fmla="*/ 822325 h 822325"/>
              <a:gd name="connsiteX3" fmla="*/ 2600049 w 2600049"/>
              <a:gd name="connsiteY3" fmla="*/ 812800 h 822325"/>
              <a:gd name="connsiteX4" fmla="*/ 2574420 w 2600049"/>
              <a:gd name="connsiteY4" fmla="*/ 0 h 822325"/>
              <a:gd name="connsiteX0" fmla="*/ 0 w 2587257"/>
              <a:gd name="connsiteY0" fmla="*/ 79375 h 822325"/>
              <a:gd name="connsiteX1" fmla="*/ 12699 w 2587257"/>
              <a:gd name="connsiteY1" fmla="*/ 730885 h 822325"/>
              <a:gd name="connsiteX2" fmla="*/ 127229 w 2587257"/>
              <a:gd name="connsiteY2" fmla="*/ 822325 h 822325"/>
              <a:gd name="connsiteX3" fmla="*/ 2587257 w 2587257"/>
              <a:gd name="connsiteY3" fmla="*/ 812800 h 822325"/>
              <a:gd name="connsiteX4" fmla="*/ 2574420 w 2587257"/>
              <a:gd name="connsiteY4" fmla="*/ 0 h 822325"/>
              <a:gd name="connsiteX0" fmla="*/ 0 w 2606445"/>
              <a:gd name="connsiteY0" fmla="*/ 79375 h 822325"/>
              <a:gd name="connsiteX1" fmla="*/ 12699 w 2606445"/>
              <a:gd name="connsiteY1" fmla="*/ 730885 h 822325"/>
              <a:gd name="connsiteX2" fmla="*/ 127229 w 2606445"/>
              <a:gd name="connsiteY2" fmla="*/ 822325 h 822325"/>
              <a:gd name="connsiteX3" fmla="*/ 2606445 w 2606445"/>
              <a:gd name="connsiteY3" fmla="*/ 812800 h 822325"/>
              <a:gd name="connsiteX4" fmla="*/ 2574420 w 2606445"/>
              <a:gd name="connsiteY4" fmla="*/ 0 h 822325"/>
              <a:gd name="connsiteX0" fmla="*/ 0 w 2593653"/>
              <a:gd name="connsiteY0" fmla="*/ 79375 h 822325"/>
              <a:gd name="connsiteX1" fmla="*/ 12699 w 2593653"/>
              <a:gd name="connsiteY1" fmla="*/ 730885 h 822325"/>
              <a:gd name="connsiteX2" fmla="*/ 127229 w 2593653"/>
              <a:gd name="connsiteY2" fmla="*/ 822325 h 822325"/>
              <a:gd name="connsiteX3" fmla="*/ 2593653 w 2593653"/>
              <a:gd name="connsiteY3" fmla="*/ 812800 h 822325"/>
              <a:gd name="connsiteX4" fmla="*/ 2574420 w 2593653"/>
              <a:gd name="connsiteY4" fmla="*/ 0 h 822325"/>
              <a:gd name="connsiteX0" fmla="*/ 0 w 2778005"/>
              <a:gd name="connsiteY0" fmla="*/ 79375 h 875533"/>
              <a:gd name="connsiteX1" fmla="*/ 12699 w 2778005"/>
              <a:gd name="connsiteY1" fmla="*/ 730885 h 875533"/>
              <a:gd name="connsiteX2" fmla="*/ 127229 w 2778005"/>
              <a:gd name="connsiteY2" fmla="*/ 822325 h 875533"/>
              <a:gd name="connsiteX3" fmla="*/ 2593653 w 2778005"/>
              <a:gd name="connsiteY3" fmla="*/ 812800 h 875533"/>
              <a:gd name="connsiteX4" fmla="*/ 2600004 w 2778005"/>
              <a:gd name="connsiteY4" fmla="*/ 0 h 875533"/>
              <a:gd name="connsiteX0" fmla="*/ 0 w 2600004"/>
              <a:gd name="connsiteY0" fmla="*/ 79375 h 875533"/>
              <a:gd name="connsiteX1" fmla="*/ 12699 w 2600004"/>
              <a:gd name="connsiteY1" fmla="*/ 730885 h 875533"/>
              <a:gd name="connsiteX2" fmla="*/ 127229 w 2600004"/>
              <a:gd name="connsiteY2" fmla="*/ 822325 h 875533"/>
              <a:gd name="connsiteX3" fmla="*/ 2593653 w 2600004"/>
              <a:gd name="connsiteY3" fmla="*/ 812800 h 875533"/>
              <a:gd name="connsiteX4" fmla="*/ 2600004 w 2600004"/>
              <a:gd name="connsiteY4" fmla="*/ 0 h 875533"/>
              <a:gd name="connsiteX0" fmla="*/ 0 w 2600004"/>
              <a:gd name="connsiteY0" fmla="*/ 79375 h 822325"/>
              <a:gd name="connsiteX1" fmla="*/ 12699 w 2600004"/>
              <a:gd name="connsiteY1" fmla="*/ 730885 h 822325"/>
              <a:gd name="connsiteX2" fmla="*/ 127229 w 2600004"/>
              <a:gd name="connsiteY2" fmla="*/ 822325 h 822325"/>
              <a:gd name="connsiteX3" fmla="*/ 2593653 w 2600004"/>
              <a:gd name="connsiteY3" fmla="*/ 812800 h 822325"/>
              <a:gd name="connsiteX4" fmla="*/ 2600004 w 2600004"/>
              <a:gd name="connsiteY4" fmla="*/ 0 h 822325"/>
              <a:gd name="connsiteX0" fmla="*/ 0 w 2781795"/>
              <a:gd name="connsiteY0" fmla="*/ 79375 h 875533"/>
              <a:gd name="connsiteX1" fmla="*/ 12699 w 2781795"/>
              <a:gd name="connsiteY1" fmla="*/ 730885 h 875533"/>
              <a:gd name="connsiteX2" fmla="*/ 76062 w 2781795"/>
              <a:gd name="connsiteY2" fmla="*/ 822325 h 875533"/>
              <a:gd name="connsiteX3" fmla="*/ 2593653 w 2781795"/>
              <a:gd name="connsiteY3" fmla="*/ 812800 h 875533"/>
              <a:gd name="connsiteX4" fmla="*/ 2600004 w 2781795"/>
              <a:gd name="connsiteY4" fmla="*/ 0 h 875533"/>
              <a:gd name="connsiteX0" fmla="*/ 0 w 2781322"/>
              <a:gd name="connsiteY0" fmla="*/ 79375 h 869277"/>
              <a:gd name="connsiteX1" fmla="*/ 12699 w 2781322"/>
              <a:gd name="connsiteY1" fmla="*/ 730885 h 869277"/>
              <a:gd name="connsiteX2" fmla="*/ 82458 w 2781322"/>
              <a:gd name="connsiteY2" fmla="*/ 803275 h 869277"/>
              <a:gd name="connsiteX3" fmla="*/ 2593653 w 2781322"/>
              <a:gd name="connsiteY3" fmla="*/ 812800 h 869277"/>
              <a:gd name="connsiteX4" fmla="*/ 2600004 w 2781322"/>
              <a:gd name="connsiteY4" fmla="*/ 0 h 869277"/>
              <a:gd name="connsiteX0" fmla="*/ 0 w 2779900"/>
              <a:gd name="connsiteY0" fmla="*/ 79375 h 871277"/>
              <a:gd name="connsiteX1" fmla="*/ 12699 w 2779900"/>
              <a:gd name="connsiteY1" fmla="*/ 730885 h 871277"/>
              <a:gd name="connsiteX2" fmla="*/ 101646 w 2779900"/>
              <a:gd name="connsiteY2" fmla="*/ 809625 h 871277"/>
              <a:gd name="connsiteX3" fmla="*/ 2593653 w 2779900"/>
              <a:gd name="connsiteY3" fmla="*/ 812800 h 871277"/>
              <a:gd name="connsiteX4" fmla="*/ 2600004 w 2779900"/>
              <a:gd name="connsiteY4" fmla="*/ 0 h 871277"/>
              <a:gd name="connsiteX0" fmla="*/ 0 w 2779900"/>
              <a:gd name="connsiteY0" fmla="*/ 79375 h 871277"/>
              <a:gd name="connsiteX1" fmla="*/ 12699 w 2779900"/>
              <a:gd name="connsiteY1" fmla="*/ 730885 h 871277"/>
              <a:gd name="connsiteX2" fmla="*/ 101646 w 2779900"/>
              <a:gd name="connsiteY2" fmla="*/ 809625 h 871277"/>
              <a:gd name="connsiteX3" fmla="*/ 2593653 w 2779900"/>
              <a:gd name="connsiteY3" fmla="*/ 812800 h 871277"/>
              <a:gd name="connsiteX4" fmla="*/ 2600004 w 2779900"/>
              <a:gd name="connsiteY4" fmla="*/ 0 h 871277"/>
              <a:gd name="connsiteX0" fmla="*/ 0 w 2600004"/>
              <a:gd name="connsiteY0" fmla="*/ 79375 h 871277"/>
              <a:gd name="connsiteX1" fmla="*/ 12699 w 2600004"/>
              <a:gd name="connsiteY1" fmla="*/ 730885 h 871277"/>
              <a:gd name="connsiteX2" fmla="*/ 101646 w 2600004"/>
              <a:gd name="connsiteY2" fmla="*/ 809625 h 871277"/>
              <a:gd name="connsiteX3" fmla="*/ 2593653 w 2600004"/>
              <a:gd name="connsiteY3" fmla="*/ 812800 h 871277"/>
              <a:gd name="connsiteX4" fmla="*/ 2600004 w 2600004"/>
              <a:gd name="connsiteY4" fmla="*/ 0 h 871277"/>
              <a:gd name="connsiteX0" fmla="*/ 0 w 2600004"/>
              <a:gd name="connsiteY0" fmla="*/ 79375 h 812800"/>
              <a:gd name="connsiteX1" fmla="*/ 12699 w 2600004"/>
              <a:gd name="connsiteY1" fmla="*/ 730885 h 812800"/>
              <a:gd name="connsiteX2" fmla="*/ 101646 w 2600004"/>
              <a:gd name="connsiteY2" fmla="*/ 809625 h 812800"/>
              <a:gd name="connsiteX3" fmla="*/ 2593653 w 2600004"/>
              <a:gd name="connsiteY3" fmla="*/ 812800 h 812800"/>
              <a:gd name="connsiteX4" fmla="*/ 2600004 w 2600004"/>
              <a:gd name="connsiteY4" fmla="*/ 0 h 812800"/>
              <a:gd name="connsiteX0" fmla="*/ 0 w 2600004"/>
              <a:gd name="connsiteY0" fmla="*/ 79375 h 818512"/>
              <a:gd name="connsiteX1" fmla="*/ 12699 w 2600004"/>
              <a:gd name="connsiteY1" fmla="*/ 730885 h 818512"/>
              <a:gd name="connsiteX2" fmla="*/ 101646 w 2600004"/>
              <a:gd name="connsiteY2" fmla="*/ 818512 h 818512"/>
              <a:gd name="connsiteX3" fmla="*/ 2593653 w 2600004"/>
              <a:gd name="connsiteY3" fmla="*/ 812800 h 818512"/>
              <a:gd name="connsiteX4" fmla="*/ 2600004 w 2600004"/>
              <a:gd name="connsiteY4" fmla="*/ 0 h 818512"/>
              <a:gd name="connsiteX0" fmla="*/ 2492 w 2602496"/>
              <a:gd name="connsiteY0" fmla="*/ 79375 h 818512"/>
              <a:gd name="connsiteX1" fmla="*/ 753 w 2602496"/>
              <a:gd name="connsiteY1" fmla="*/ 730885 h 818512"/>
              <a:gd name="connsiteX2" fmla="*/ 104138 w 2602496"/>
              <a:gd name="connsiteY2" fmla="*/ 818512 h 818512"/>
              <a:gd name="connsiteX3" fmla="*/ 2596145 w 2602496"/>
              <a:gd name="connsiteY3" fmla="*/ 812800 h 818512"/>
              <a:gd name="connsiteX4" fmla="*/ 2602496 w 2602496"/>
              <a:gd name="connsiteY4" fmla="*/ 0 h 8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496" h="818512">
                <a:moveTo>
                  <a:pt x="2492" y="79375"/>
                </a:moveTo>
                <a:cubicBezTo>
                  <a:pt x="5667" y="296545"/>
                  <a:pt x="-2422" y="513715"/>
                  <a:pt x="753" y="730885"/>
                </a:cubicBezTo>
                <a:lnTo>
                  <a:pt x="104138" y="818512"/>
                </a:lnTo>
                <a:lnTo>
                  <a:pt x="2596145" y="812800"/>
                </a:lnTo>
                <a:lnTo>
                  <a:pt x="2602496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188385" y="6542262"/>
            <a:ext cx="3848742" cy="1685784"/>
          </a:xfrm>
          <a:custGeom>
            <a:avLst/>
            <a:gdLst>
              <a:gd name="connsiteX0" fmla="*/ 0 w 2638425"/>
              <a:gd name="connsiteY0" fmla="*/ 0 h 742950"/>
              <a:gd name="connsiteX1" fmla="*/ 9525 w 2638425"/>
              <a:gd name="connsiteY1" fmla="*/ 742950 h 742950"/>
              <a:gd name="connsiteX2" fmla="*/ 2638425 w 2638425"/>
              <a:gd name="connsiteY2" fmla="*/ 733425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0" fmla="*/ 0 w 2628900"/>
              <a:gd name="connsiteY0" fmla="*/ 771525 h 771525"/>
              <a:gd name="connsiteX1" fmla="*/ 0 w 2628900"/>
              <a:gd name="connsiteY1" fmla="*/ 9525 h 771525"/>
              <a:gd name="connsiteX2" fmla="*/ 2628900 w 2628900"/>
              <a:gd name="connsiteY2" fmla="*/ 0 h 771525"/>
              <a:gd name="connsiteX3" fmla="*/ 2628900 w 2628900"/>
              <a:gd name="connsiteY3" fmla="*/ 0 h 771525"/>
              <a:gd name="connsiteX4" fmla="*/ 2628900 w 2628900"/>
              <a:gd name="connsiteY4" fmla="*/ 0 h 771525"/>
              <a:gd name="connsiteX0" fmla="*/ 0 w 2628900"/>
              <a:gd name="connsiteY0" fmla="*/ 771525 h 771525"/>
              <a:gd name="connsiteX1" fmla="*/ 0 w 2628900"/>
              <a:gd name="connsiteY1" fmla="*/ 9525 h 771525"/>
              <a:gd name="connsiteX2" fmla="*/ 103187 w 2628900"/>
              <a:gd name="connsiteY2" fmla="*/ 12065 h 771525"/>
              <a:gd name="connsiteX3" fmla="*/ 2628900 w 2628900"/>
              <a:gd name="connsiteY3" fmla="*/ 0 h 771525"/>
              <a:gd name="connsiteX4" fmla="*/ 2628900 w 2628900"/>
              <a:gd name="connsiteY4" fmla="*/ 0 h 771525"/>
              <a:gd name="connsiteX5" fmla="*/ 2628900 w 2628900"/>
              <a:gd name="connsiteY5" fmla="*/ 0 h 771525"/>
              <a:gd name="connsiteX0" fmla="*/ 0 w 2628900"/>
              <a:gd name="connsiteY0" fmla="*/ 771525 h 771525"/>
              <a:gd name="connsiteX1" fmla="*/ 12700 w 2628900"/>
              <a:gd name="connsiteY1" fmla="*/ 88900 h 771525"/>
              <a:gd name="connsiteX2" fmla="*/ 103187 w 2628900"/>
              <a:gd name="connsiteY2" fmla="*/ 12065 h 771525"/>
              <a:gd name="connsiteX3" fmla="*/ 2628900 w 2628900"/>
              <a:gd name="connsiteY3" fmla="*/ 0 h 771525"/>
              <a:gd name="connsiteX4" fmla="*/ 2628900 w 2628900"/>
              <a:gd name="connsiteY4" fmla="*/ 0 h 771525"/>
              <a:gd name="connsiteX5" fmla="*/ 2628900 w 2628900"/>
              <a:gd name="connsiteY5" fmla="*/ 0 h 771525"/>
              <a:gd name="connsiteX0" fmla="*/ 19050 w 2616200"/>
              <a:gd name="connsiteY0" fmla="*/ 768350 h 768350"/>
              <a:gd name="connsiteX1" fmla="*/ 0 w 2616200"/>
              <a:gd name="connsiteY1" fmla="*/ 88900 h 768350"/>
              <a:gd name="connsiteX2" fmla="*/ 90487 w 2616200"/>
              <a:gd name="connsiteY2" fmla="*/ 12065 h 768350"/>
              <a:gd name="connsiteX3" fmla="*/ 2616200 w 2616200"/>
              <a:gd name="connsiteY3" fmla="*/ 0 h 768350"/>
              <a:gd name="connsiteX4" fmla="*/ 2616200 w 2616200"/>
              <a:gd name="connsiteY4" fmla="*/ 0 h 768350"/>
              <a:gd name="connsiteX5" fmla="*/ 2616200 w 2616200"/>
              <a:gd name="connsiteY5" fmla="*/ 0 h 768350"/>
              <a:gd name="connsiteX0" fmla="*/ 19050 w 2616200"/>
              <a:gd name="connsiteY0" fmla="*/ 768350 h 768350"/>
              <a:gd name="connsiteX1" fmla="*/ 0 w 2616200"/>
              <a:gd name="connsiteY1" fmla="*/ 88900 h 768350"/>
              <a:gd name="connsiteX2" fmla="*/ 90487 w 2616200"/>
              <a:gd name="connsiteY2" fmla="*/ 12065 h 768350"/>
              <a:gd name="connsiteX3" fmla="*/ 2616200 w 2616200"/>
              <a:gd name="connsiteY3" fmla="*/ 0 h 768350"/>
              <a:gd name="connsiteX4" fmla="*/ 2616200 w 2616200"/>
              <a:gd name="connsiteY4" fmla="*/ 0 h 768350"/>
              <a:gd name="connsiteX5" fmla="*/ 2616200 w 2616200"/>
              <a:gd name="connsiteY5" fmla="*/ 0 h 768350"/>
              <a:gd name="connsiteX0" fmla="*/ 19050 w 2616200"/>
              <a:gd name="connsiteY0" fmla="*/ 768350 h 768350"/>
              <a:gd name="connsiteX1" fmla="*/ 0 w 2616200"/>
              <a:gd name="connsiteY1" fmla="*/ 88900 h 768350"/>
              <a:gd name="connsiteX2" fmla="*/ 90487 w 2616200"/>
              <a:gd name="connsiteY2" fmla="*/ 12065 h 768350"/>
              <a:gd name="connsiteX3" fmla="*/ 2616200 w 2616200"/>
              <a:gd name="connsiteY3" fmla="*/ 0 h 768350"/>
              <a:gd name="connsiteX4" fmla="*/ 2616200 w 2616200"/>
              <a:gd name="connsiteY4" fmla="*/ 0 h 768350"/>
              <a:gd name="connsiteX5" fmla="*/ 2616200 w 2616200"/>
              <a:gd name="connsiteY5" fmla="*/ 0 h 768350"/>
              <a:gd name="connsiteX0" fmla="*/ 6350 w 2616200"/>
              <a:gd name="connsiteY0" fmla="*/ 774700 h 774700"/>
              <a:gd name="connsiteX1" fmla="*/ 0 w 2616200"/>
              <a:gd name="connsiteY1" fmla="*/ 88900 h 774700"/>
              <a:gd name="connsiteX2" fmla="*/ 90487 w 2616200"/>
              <a:gd name="connsiteY2" fmla="*/ 12065 h 774700"/>
              <a:gd name="connsiteX3" fmla="*/ 2616200 w 2616200"/>
              <a:gd name="connsiteY3" fmla="*/ 0 h 774700"/>
              <a:gd name="connsiteX4" fmla="*/ 2616200 w 2616200"/>
              <a:gd name="connsiteY4" fmla="*/ 0 h 774700"/>
              <a:gd name="connsiteX5" fmla="*/ 2616200 w 2616200"/>
              <a:gd name="connsiteY5" fmla="*/ 0 h 774700"/>
              <a:gd name="connsiteX0" fmla="*/ 6350 w 2635250"/>
              <a:gd name="connsiteY0" fmla="*/ 774700 h 1009650"/>
              <a:gd name="connsiteX1" fmla="*/ 0 w 2635250"/>
              <a:gd name="connsiteY1" fmla="*/ 88900 h 1009650"/>
              <a:gd name="connsiteX2" fmla="*/ 90487 w 2635250"/>
              <a:gd name="connsiteY2" fmla="*/ 12065 h 1009650"/>
              <a:gd name="connsiteX3" fmla="*/ 2616200 w 2635250"/>
              <a:gd name="connsiteY3" fmla="*/ 0 h 1009650"/>
              <a:gd name="connsiteX4" fmla="*/ 2616200 w 2635250"/>
              <a:gd name="connsiteY4" fmla="*/ 0 h 1009650"/>
              <a:gd name="connsiteX5" fmla="*/ 2635250 w 2635250"/>
              <a:gd name="connsiteY5" fmla="*/ 1009650 h 1009650"/>
              <a:gd name="connsiteX0" fmla="*/ 6350 w 2628900"/>
              <a:gd name="connsiteY0" fmla="*/ 774700 h 793750"/>
              <a:gd name="connsiteX1" fmla="*/ 0 w 2628900"/>
              <a:gd name="connsiteY1" fmla="*/ 88900 h 793750"/>
              <a:gd name="connsiteX2" fmla="*/ 90487 w 2628900"/>
              <a:gd name="connsiteY2" fmla="*/ 12065 h 793750"/>
              <a:gd name="connsiteX3" fmla="*/ 2616200 w 2628900"/>
              <a:gd name="connsiteY3" fmla="*/ 0 h 793750"/>
              <a:gd name="connsiteX4" fmla="*/ 2616200 w 2628900"/>
              <a:gd name="connsiteY4" fmla="*/ 0 h 793750"/>
              <a:gd name="connsiteX5" fmla="*/ 2628900 w 2628900"/>
              <a:gd name="connsiteY5" fmla="*/ 793750 h 793750"/>
              <a:gd name="connsiteX0" fmla="*/ 6350 w 2804947"/>
              <a:gd name="connsiteY0" fmla="*/ 782262 h 801312"/>
              <a:gd name="connsiteX1" fmla="*/ 0 w 2804947"/>
              <a:gd name="connsiteY1" fmla="*/ 96462 h 801312"/>
              <a:gd name="connsiteX2" fmla="*/ 90487 w 2804947"/>
              <a:gd name="connsiteY2" fmla="*/ 19627 h 801312"/>
              <a:gd name="connsiteX3" fmla="*/ 2616200 w 2804947"/>
              <a:gd name="connsiteY3" fmla="*/ 7562 h 801312"/>
              <a:gd name="connsiteX4" fmla="*/ 2622563 w 2804947"/>
              <a:gd name="connsiteY4" fmla="*/ 145798 h 801312"/>
              <a:gd name="connsiteX5" fmla="*/ 2628900 w 2804947"/>
              <a:gd name="connsiteY5" fmla="*/ 801312 h 801312"/>
              <a:gd name="connsiteX0" fmla="*/ 6350 w 2814852"/>
              <a:gd name="connsiteY0" fmla="*/ 762635 h 781685"/>
              <a:gd name="connsiteX1" fmla="*/ 0 w 2814852"/>
              <a:gd name="connsiteY1" fmla="*/ 76835 h 781685"/>
              <a:gd name="connsiteX2" fmla="*/ 90487 w 2814852"/>
              <a:gd name="connsiteY2" fmla="*/ 0 h 781685"/>
              <a:gd name="connsiteX3" fmla="*/ 2628926 w 2814852"/>
              <a:gd name="connsiteY3" fmla="*/ 6124 h 781685"/>
              <a:gd name="connsiteX4" fmla="*/ 2622563 w 2814852"/>
              <a:gd name="connsiteY4" fmla="*/ 126171 h 781685"/>
              <a:gd name="connsiteX5" fmla="*/ 2628900 w 2814852"/>
              <a:gd name="connsiteY5" fmla="*/ 781685 h 781685"/>
              <a:gd name="connsiteX0" fmla="*/ 6350 w 2816951"/>
              <a:gd name="connsiteY0" fmla="*/ 815572 h 834622"/>
              <a:gd name="connsiteX1" fmla="*/ 0 w 2816951"/>
              <a:gd name="connsiteY1" fmla="*/ 129772 h 834622"/>
              <a:gd name="connsiteX2" fmla="*/ 90487 w 2816951"/>
              <a:gd name="connsiteY2" fmla="*/ 52937 h 834622"/>
              <a:gd name="connsiteX3" fmla="*/ 2628926 w 2816951"/>
              <a:gd name="connsiteY3" fmla="*/ 59061 h 834622"/>
              <a:gd name="connsiteX4" fmla="*/ 2628900 w 2816951"/>
              <a:gd name="connsiteY4" fmla="*/ 834622 h 834622"/>
              <a:gd name="connsiteX0" fmla="*/ 6350 w 2821678"/>
              <a:gd name="connsiteY0" fmla="*/ 810329 h 829379"/>
              <a:gd name="connsiteX1" fmla="*/ 0 w 2821678"/>
              <a:gd name="connsiteY1" fmla="*/ 124529 h 829379"/>
              <a:gd name="connsiteX2" fmla="*/ 90487 w 2821678"/>
              <a:gd name="connsiteY2" fmla="*/ 47694 h 829379"/>
              <a:gd name="connsiteX3" fmla="*/ 2635289 w 2821678"/>
              <a:gd name="connsiteY3" fmla="*/ 61093 h 829379"/>
              <a:gd name="connsiteX4" fmla="*/ 2628900 w 2821678"/>
              <a:gd name="connsiteY4" fmla="*/ 829379 h 829379"/>
              <a:gd name="connsiteX0" fmla="*/ 6350 w 2830368"/>
              <a:gd name="connsiteY0" fmla="*/ 762635 h 781685"/>
              <a:gd name="connsiteX1" fmla="*/ 0 w 2830368"/>
              <a:gd name="connsiteY1" fmla="*/ 76835 h 781685"/>
              <a:gd name="connsiteX2" fmla="*/ 90487 w 2830368"/>
              <a:gd name="connsiteY2" fmla="*/ 0 h 781685"/>
              <a:gd name="connsiteX3" fmla="*/ 2635289 w 2830368"/>
              <a:gd name="connsiteY3" fmla="*/ 13399 h 781685"/>
              <a:gd name="connsiteX4" fmla="*/ 2628900 w 2830368"/>
              <a:gd name="connsiteY4" fmla="*/ 781685 h 781685"/>
              <a:gd name="connsiteX0" fmla="*/ 6350 w 2822149"/>
              <a:gd name="connsiteY0" fmla="*/ 806794 h 825844"/>
              <a:gd name="connsiteX1" fmla="*/ 0 w 2822149"/>
              <a:gd name="connsiteY1" fmla="*/ 120994 h 825844"/>
              <a:gd name="connsiteX2" fmla="*/ 84124 w 2822149"/>
              <a:gd name="connsiteY2" fmla="*/ 55072 h 825844"/>
              <a:gd name="connsiteX3" fmla="*/ 2635289 w 2822149"/>
              <a:gd name="connsiteY3" fmla="*/ 57558 h 825844"/>
              <a:gd name="connsiteX4" fmla="*/ 2628900 w 2822149"/>
              <a:gd name="connsiteY4" fmla="*/ 825844 h 825844"/>
              <a:gd name="connsiteX0" fmla="*/ 6350 w 2822149"/>
              <a:gd name="connsiteY0" fmla="*/ 806794 h 825844"/>
              <a:gd name="connsiteX1" fmla="*/ 0 w 2822149"/>
              <a:gd name="connsiteY1" fmla="*/ 120994 h 825844"/>
              <a:gd name="connsiteX2" fmla="*/ 84124 w 2822149"/>
              <a:gd name="connsiteY2" fmla="*/ 55072 h 825844"/>
              <a:gd name="connsiteX3" fmla="*/ 2635289 w 2822149"/>
              <a:gd name="connsiteY3" fmla="*/ 57558 h 825844"/>
              <a:gd name="connsiteX4" fmla="*/ 2628900 w 2822149"/>
              <a:gd name="connsiteY4" fmla="*/ 825844 h 825844"/>
              <a:gd name="connsiteX0" fmla="*/ 6350 w 2830567"/>
              <a:gd name="connsiteY0" fmla="*/ 751722 h 770772"/>
              <a:gd name="connsiteX1" fmla="*/ 0 w 2830567"/>
              <a:gd name="connsiteY1" fmla="*/ 65922 h 770772"/>
              <a:gd name="connsiteX2" fmla="*/ 84124 w 2830567"/>
              <a:gd name="connsiteY2" fmla="*/ 0 h 770772"/>
              <a:gd name="connsiteX3" fmla="*/ 2635289 w 2830567"/>
              <a:gd name="connsiteY3" fmla="*/ 2486 h 770772"/>
              <a:gd name="connsiteX4" fmla="*/ 2628900 w 2830567"/>
              <a:gd name="connsiteY4" fmla="*/ 770772 h 770772"/>
              <a:gd name="connsiteX0" fmla="*/ 6350 w 2830597"/>
              <a:gd name="connsiteY0" fmla="*/ 751722 h 770772"/>
              <a:gd name="connsiteX1" fmla="*/ 0 w 2830597"/>
              <a:gd name="connsiteY1" fmla="*/ 65922 h 770772"/>
              <a:gd name="connsiteX2" fmla="*/ 84124 w 2830597"/>
              <a:gd name="connsiteY2" fmla="*/ 0 h 770772"/>
              <a:gd name="connsiteX3" fmla="*/ 2635289 w 2830597"/>
              <a:gd name="connsiteY3" fmla="*/ 2486 h 770772"/>
              <a:gd name="connsiteX4" fmla="*/ 2628900 w 2830597"/>
              <a:gd name="connsiteY4" fmla="*/ 770772 h 770772"/>
              <a:gd name="connsiteX0" fmla="*/ 6350 w 2723146"/>
              <a:gd name="connsiteY0" fmla="*/ 751722 h 770772"/>
              <a:gd name="connsiteX1" fmla="*/ 0 w 2723146"/>
              <a:gd name="connsiteY1" fmla="*/ 65922 h 770772"/>
              <a:gd name="connsiteX2" fmla="*/ 84124 w 2723146"/>
              <a:gd name="connsiteY2" fmla="*/ 0 h 770772"/>
              <a:gd name="connsiteX3" fmla="*/ 2635289 w 2723146"/>
              <a:gd name="connsiteY3" fmla="*/ 2486 h 770772"/>
              <a:gd name="connsiteX4" fmla="*/ 2628900 w 2723146"/>
              <a:gd name="connsiteY4" fmla="*/ 770772 h 770772"/>
              <a:gd name="connsiteX0" fmla="*/ 6350 w 2635289"/>
              <a:gd name="connsiteY0" fmla="*/ 751722 h 770772"/>
              <a:gd name="connsiteX1" fmla="*/ 0 w 2635289"/>
              <a:gd name="connsiteY1" fmla="*/ 65922 h 770772"/>
              <a:gd name="connsiteX2" fmla="*/ 84124 w 2635289"/>
              <a:gd name="connsiteY2" fmla="*/ 0 h 770772"/>
              <a:gd name="connsiteX3" fmla="*/ 2635289 w 2635289"/>
              <a:gd name="connsiteY3" fmla="*/ 2486 h 770772"/>
              <a:gd name="connsiteX4" fmla="*/ 2628900 w 2635289"/>
              <a:gd name="connsiteY4" fmla="*/ 770772 h 770772"/>
              <a:gd name="connsiteX0" fmla="*/ 6350 w 2635289"/>
              <a:gd name="connsiteY0" fmla="*/ 751722 h 770772"/>
              <a:gd name="connsiteX1" fmla="*/ 0 w 2635289"/>
              <a:gd name="connsiteY1" fmla="*/ 65922 h 770772"/>
              <a:gd name="connsiteX2" fmla="*/ 84124 w 2635289"/>
              <a:gd name="connsiteY2" fmla="*/ 0 h 770772"/>
              <a:gd name="connsiteX3" fmla="*/ 2635289 w 2635289"/>
              <a:gd name="connsiteY3" fmla="*/ 2486 h 770772"/>
              <a:gd name="connsiteX4" fmla="*/ 2628900 w 2635289"/>
              <a:gd name="connsiteY4" fmla="*/ 770772 h 77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89" h="770772">
                <a:moveTo>
                  <a:pt x="6350" y="751722"/>
                </a:moveTo>
                <a:cubicBezTo>
                  <a:pt x="4233" y="523122"/>
                  <a:pt x="2117" y="294522"/>
                  <a:pt x="0" y="65922"/>
                </a:cubicBezTo>
                <a:lnTo>
                  <a:pt x="84124" y="0"/>
                </a:lnTo>
                <a:lnTo>
                  <a:pt x="2635289" y="2486"/>
                </a:lnTo>
                <a:cubicBezTo>
                  <a:pt x="2633159" y="258581"/>
                  <a:pt x="2631030" y="514677"/>
                  <a:pt x="2628900" y="77077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cxnSp>
        <p:nvCxnSpPr>
          <p:cNvPr id="65" name="Straight Connector 64"/>
          <p:cNvCxnSpPr>
            <a:stCxn id="63" idx="2"/>
            <a:endCxn id="49" idx="5"/>
          </p:cNvCxnSpPr>
          <p:nvPr/>
        </p:nvCxnSpPr>
        <p:spPr bwMode="auto">
          <a:xfrm flipH="1">
            <a:off x="2331332" y="5852876"/>
            <a:ext cx="13019" cy="13794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63" idx="3"/>
            <a:endCxn id="49" idx="8"/>
          </p:cNvCxnSpPr>
          <p:nvPr/>
        </p:nvCxnSpPr>
        <p:spPr bwMode="auto">
          <a:xfrm>
            <a:off x="6043267" y="5857878"/>
            <a:ext cx="2816" cy="1186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47" idx="0"/>
          </p:cNvCxnSpPr>
          <p:nvPr/>
        </p:nvCxnSpPr>
        <p:spPr bwMode="auto">
          <a:xfrm>
            <a:off x="6045104" y="3825821"/>
            <a:ext cx="978" cy="13542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48" idx="0"/>
            <a:endCxn id="19" idx="3"/>
          </p:cNvCxnSpPr>
          <p:nvPr/>
        </p:nvCxnSpPr>
        <p:spPr bwMode="auto">
          <a:xfrm flipH="1" flipV="1">
            <a:off x="6024731" y="3246314"/>
            <a:ext cx="3044" cy="106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1" idx="0"/>
            <a:endCxn id="64" idx="3"/>
          </p:cNvCxnSpPr>
          <p:nvPr/>
        </p:nvCxnSpPr>
        <p:spPr bwMode="auto">
          <a:xfrm>
            <a:off x="6023011" y="6452828"/>
            <a:ext cx="14117" cy="11482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2308193" y="3916081"/>
            <a:ext cx="3747420" cy="60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2199729" y="3940100"/>
            <a:ext cx="97188" cy="12323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2180680" y="4091907"/>
            <a:ext cx="13283" cy="61106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6058560" y="3940100"/>
            <a:ext cx="0" cy="108468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49" idx="15"/>
            <a:endCxn id="64" idx="2"/>
          </p:cNvCxnSpPr>
          <p:nvPr/>
        </p:nvCxnSpPr>
        <p:spPr bwMode="auto">
          <a:xfrm>
            <a:off x="2288469" y="6440882"/>
            <a:ext cx="22776" cy="12139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oup 74"/>
          <p:cNvGrpSpPr/>
          <p:nvPr/>
        </p:nvGrpSpPr>
        <p:grpSpPr>
          <a:xfrm>
            <a:off x="1658711" y="5500411"/>
            <a:ext cx="517628" cy="508754"/>
            <a:chOff x="6774049" y="1857374"/>
            <a:chExt cx="1296804" cy="1470064"/>
          </a:xfrm>
        </p:grpSpPr>
        <p:sp>
          <p:nvSpPr>
            <p:cNvPr id="76" name="Right Triangle 75"/>
            <p:cNvSpPr/>
            <p:nvPr/>
          </p:nvSpPr>
          <p:spPr bwMode="auto">
            <a:xfrm rot="16200000">
              <a:off x="6700995" y="1930428"/>
              <a:ext cx="1442912" cy="1296803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7037310" y="3022600"/>
              <a:ext cx="188990" cy="2776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202410" y="2832100"/>
              <a:ext cx="314596" cy="48893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380210" y="2647950"/>
              <a:ext cx="427776" cy="6794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515710" y="2470150"/>
              <a:ext cx="520876" cy="8191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668110" y="2279650"/>
              <a:ext cx="402743" cy="6118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820510" y="2139950"/>
              <a:ext cx="250343" cy="38818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7922152" y="2015710"/>
              <a:ext cx="148701" cy="2367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/>
          <p:cNvGrpSpPr/>
          <p:nvPr/>
        </p:nvGrpSpPr>
        <p:grpSpPr>
          <a:xfrm flipV="1">
            <a:off x="1649326" y="6448811"/>
            <a:ext cx="517628" cy="494826"/>
            <a:chOff x="6774049" y="1857374"/>
            <a:chExt cx="1296804" cy="1470064"/>
          </a:xfrm>
        </p:grpSpPr>
        <p:sp>
          <p:nvSpPr>
            <p:cNvPr id="85" name="Right Triangle 84"/>
            <p:cNvSpPr/>
            <p:nvPr/>
          </p:nvSpPr>
          <p:spPr bwMode="auto">
            <a:xfrm rot="16200000">
              <a:off x="6700995" y="1930428"/>
              <a:ext cx="1442912" cy="1296803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7037310" y="3022600"/>
              <a:ext cx="188990" cy="2776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202410" y="2832100"/>
              <a:ext cx="314596" cy="48893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380210" y="2647950"/>
              <a:ext cx="427776" cy="6794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515710" y="2470150"/>
              <a:ext cx="520876" cy="8191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668110" y="2279650"/>
              <a:ext cx="402743" cy="6118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820510" y="2139950"/>
              <a:ext cx="250343" cy="38818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922152" y="2015710"/>
              <a:ext cx="148701" cy="2367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" name="Rectangle 109"/>
          <p:cNvSpPr/>
          <p:nvPr/>
        </p:nvSpPr>
        <p:spPr bwMode="auto">
          <a:xfrm>
            <a:off x="2201988" y="6563336"/>
            <a:ext cx="3821973" cy="1968429"/>
          </a:xfrm>
          <a:custGeom>
            <a:avLst/>
            <a:gdLst>
              <a:gd name="connsiteX0" fmla="*/ 0 w 2623504"/>
              <a:gd name="connsiteY0" fmla="*/ 0 h 824930"/>
              <a:gd name="connsiteX1" fmla="*/ 2623504 w 2623504"/>
              <a:gd name="connsiteY1" fmla="*/ 0 h 824930"/>
              <a:gd name="connsiteX2" fmla="*/ 2623504 w 2623504"/>
              <a:gd name="connsiteY2" fmla="*/ 824930 h 824930"/>
              <a:gd name="connsiteX3" fmla="*/ 0 w 2623504"/>
              <a:gd name="connsiteY3" fmla="*/ 824930 h 824930"/>
              <a:gd name="connsiteX4" fmla="*/ 0 w 2623504"/>
              <a:gd name="connsiteY4" fmla="*/ 0 h 824930"/>
              <a:gd name="connsiteX0" fmla="*/ 0 w 2623504"/>
              <a:gd name="connsiteY0" fmla="*/ 2475 h 827405"/>
              <a:gd name="connsiteX1" fmla="*/ 164466 w 2623504"/>
              <a:gd name="connsiteY1" fmla="*/ 0 h 827405"/>
              <a:gd name="connsiteX2" fmla="*/ 2623504 w 2623504"/>
              <a:gd name="connsiteY2" fmla="*/ 2475 h 827405"/>
              <a:gd name="connsiteX3" fmla="*/ 2623504 w 2623504"/>
              <a:gd name="connsiteY3" fmla="*/ 827405 h 827405"/>
              <a:gd name="connsiteX4" fmla="*/ 0 w 2623504"/>
              <a:gd name="connsiteY4" fmla="*/ 827405 h 827405"/>
              <a:gd name="connsiteX5" fmla="*/ 0 w 2623504"/>
              <a:gd name="connsiteY5" fmla="*/ 2475 h 827405"/>
              <a:gd name="connsiteX0" fmla="*/ 19050 w 2623504"/>
              <a:gd name="connsiteY0" fmla="*/ 129475 h 827405"/>
              <a:gd name="connsiteX1" fmla="*/ 164466 w 2623504"/>
              <a:gd name="connsiteY1" fmla="*/ 0 h 827405"/>
              <a:gd name="connsiteX2" fmla="*/ 2623504 w 2623504"/>
              <a:gd name="connsiteY2" fmla="*/ 2475 h 827405"/>
              <a:gd name="connsiteX3" fmla="*/ 2623504 w 2623504"/>
              <a:gd name="connsiteY3" fmla="*/ 827405 h 827405"/>
              <a:gd name="connsiteX4" fmla="*/ 0 w 2623504"/>
              <a:gd name="connsiteY4" fmla="*/ 827405 h 827405"/>
              <a:gd name="connsiteX5" fmla="*/ 19050 w 2623504"/>
              <a:gd name="connsiteY5" fmla="*/ 129475 h 827405"/>
              <a:gd name="connsiteX0" fmla="*/ 0 w 2648904"/>
              <a:gd name="connsiteY0" fmla="*/ 85025 h 827405"/>
              <a:gd name="connsiteX1" fmla="*/ 189866 w 2648904"/>
              <a:gd name="connsiteY1" fmla="*/ 0 h 827405"/>
              <a:gd name="connsiteX2" fmla="*/ 2648904 w 2648904"/>
              <a:gd name="connsiteY2" fmla="*/ 2475 h 827405"/>
              <a:gd name="connsiteX3" fmla="*/ 2648904 w 2648904"/>
              <a:gd name="connsiteY3" fmla="*/ 827405 h 827405"/>
              <a:gd name="connsiteX4" fmla="*/ 25400 w 2648904"/>
              <a:gd name="connsiteY4" fmla="*/ 827405 h 827405"/>
              <a:gd name="connsiteX5" fmla="*/ 0 w 2648904"/>
              <a:gd name="connsiteY5" fmla="*/ 85025 h 827405"/>
              <a:gd name="connsiteX0" fmla="*/ 0 w 2648904"/>
              <a:gd name="connsiteY0" fmla="*/ 97725 h 840105"/>
              <a:gd name="connsiteX1" fmla="*/ 132716 w 2648904"/>
              <a:gd name="connsiteY1" fmla="*/ 0 h 840105"/>
              <a:gd name="connsiteX2" fmla="*/ 2648904 w 2648904"/>
              <a:gd name="connsiteY2" fmla="*/ 15175 h 840105"/>
              <a:gd name="connsiteX3" fmla="*/ 2648904 w 2648904"/>
              <a:gd name="connsiteY3" fmla="*/ 840105 h 840105"/>
              <a:gd name="connsiteX4" fmla="*/ 25400 w 2648904"/>
              <a:gd name="connsiteY4" fmla="*/ 840105 h 840105"/>
              <a:gd name="connsiteX5" fmla="*/ 0 w 2648904"/>
              <a:gd name="connsiteY5" fmla="*/ 97725 h 840105"/>
              <a:gd name="connsiteX0" fmla="*/ 0 w 2648904"/>
              <a:gd name="connsiteY0" fmla="*/ 105184 h 847564"/>
              <a:gd name="connsiteX1" fmla="*/ 132716 w 2648904"/>
              <a:gd name="connsiteY1" fmla="*/ 7459 h 847564"/>
              <a:gd name="connsiteX2" fmla="*/ 2636052 w 2648904"/>
              <a:gd name="connsiteY2" fmla="*/ 0 h 847564"/>
              <a:gd name="connsiteX3" fmla="*/ 2648904 w 2648904"/>
              <a:gd name="connsiteY3" fmla="*/ 847564 h 847564"/>
              <a:gd name="connsiteX4" fmla="*/ 25400 w 2648904"/>
              <a:gd name="connsiteY4" fmla="*/ 847564 h 847564"/>
              <a:gd name="connsiteX5" fmla="*/ 0 w 2648904"/>
              <a:gd name="connsiteY5" fmla="*/ 105184 h 847564"/>
              <a:gd name="connsiteX0" fmla="*/ 0 w 2648904"/>
              <a:gd name="connsiteY0" fmla="*/ 105184 h 847564"/>
              <a:gd name="connsiteX1" fmla="*/ 81306 w 2648904"/>
              <a:gd name="connsiteY1" fmla="*/ 7459 h 847564"/>
              <a:gd name="connsiteX2" fmla="*/ 2636052 w 2648904"/>
              <a:gd name="connsiteY2" fmla="*/ 0 h 847564"/>
              <a:gd name="connsiteX3" fmla="*/ 2648904 w 2648904"/>
              <a:gd name="connsiteY3" fmla="*/ 847564 h 847564"/>
              <a:gd name="connsiteX4" fmla="*/ 25400 w 2648904"/>
              <a:gd name="connsiteY4" fmla="*/ 847564 h 847564"/>
              <a:gd name="connsiteX5" fmla="*/ 0 w 2648904"/>
              <a:gd name="connsiteY5" fmla="*/ 105184 h 847564"/>
              <a:gd name="connsiteX0" fmla="*/ 0 w 2658543"/>
              <a:gd name="connsiteY0" fmla="*/ 89017 h 847564"/>
              <a:gd name="connsiteX1" fmla="*/ 90945 w 2658543"/>
              <a:gd name="connsiteY1" fmla="*/ 7459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03798 w 2658543"/>
              <a:gd name="connsiteY1" fmla="*/ 236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19863 w 2658543"/>
              <a:gd name="connsiteY1" fmla="*/ 139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19863 w 2658543"/>
              <a:gd name="connsiteY1" fmla="*/ 139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35039 w 2658543"/>
              <a:gd name="connsiteY4" fmla="*/ 847564 h 847564"/>
              <a:gd name="connsiteX5" fmla="*/ 0 w 2658543"/>
              <a:gd name="connsiteY5" fmla="*/ 89017 h 847564"/>
              <a:gd name="connsiteX0" fmla="*/ 0 w 2658543"/>
              <a:gd name="connsiteY0" fmla="*/ 89017 h 847564"/>
              <a:gd name="connsiteX1" fmla="*/ 119863 w 2658543"/>
              <a:gd name="connsiteY1" fmla="*/ 13926 h 847564"/>
              <a:gd name="connsiteX2" fmla="*/ 2645691 w 2658543"/>
              <a:gd name="connsiteY2" fmla="*/ 0 h 847564"/>
              <a:gd name="connsiteX3" fmla="*/ 2658543 w 2658543"/>
              <a:gd name="connsiteY3" fmla="*/ 847564 h 847564"/>
              <a:gd name="connsiteX4" fmla="*/ 22187 w 2658543"/>
              <a:gd name="connsiteY4" fmla="*/ 847564 h 847564"/>
              <a:gd name="connsiteX5" fmla="*/ 0 w 2658543"/>
              <a:gd name="connsiteY5" fmla="*/ 89017 h 847564"/>
              <a:gd name="connsiteX0" fmla="*/ 0 w 2668416"/>
              <a:gd name="connsiteY0" fmla="*/ 75211 h 833758"/>
              <a:gd name="connsiteX1" fmla="*/ 119863 w 2668416"/>
              <a:gd name="connsiteY1" fmla="*/ 120 h 833758"/>
              <a:gd name="connsiteX2" fmla="*/ 2668416 w 2668416"/>
              <a:gd name="connsiteY2" fmla="*/ 2361 h 833758"/>
              <a:gd name="connsiteX3" fmla="*/ 2658543 w 2668416"/>
              <a:gd name="connsiteY3" fmla="*/ 833758 h 833758"/>
              <a:gd name="connsiteX4" fmla="*/ 22187 w 2668416"/>
              <a:gd name="connsiteY4" fmla="*/ 833758 h 833758"/>
              <a:gd name="connsiteX5" fmla="*/ 0 w 2668416"/>
              <a:gd name="connsiteY5" fmla="*/ 75211 h 833758"/>
              <a:gd name="connsiteX0" fmla="*/ 0 w 2678021"/>
              <a:gd name="connsiteY0" fmla="*/ 75211 h 840225"/>
              <a:gd name="connsiteX1" fmla="*/ 119863 w 2678021"/>
              <a:gd name="connsiteY1" fmla="*/ 120 h 840225"/>
              <a:gd name="connsiteX2" fmla="*/ 2668416 w 2678021"/>
              <a:gd name="connsiteY2" fmla="*/ 2361 h 840225"/>
              <a:gd name="connsiteX3" fmla="*/ 2678021 w 2678021"/>
              <a:gd name="connsiteY3" fmla="*/ 840225 h 840225"/>
              <a:gd name="connsiteX4" fmla="*/ 22187 w 2678021"/>
              <a:gd name="connsiteY4" fmla="*/ 833758 h 840225"/>
              <a:gd name="connsiteX5" fmla="*/ 0 w 2678021"/>
              <a:gd name="connsiteY5" fmla="*/ 75211 h 840225"/>
              <a:gd name="connsiteX0" fmla="*/ 0 w 2678021"/>
              <a:gd name="connsiteY0" fmla="*/ 92251 h 857265"/>
              <a:gd name="connsiteX1" fmla="*/ 119863 w 2678021"/>
              <a:gd name="connsiteY1" fmla="*/ 17160 h 857265"/>
              <a:gd name="connsiteX2" fmla="*/ 2674910 w 2678021"/>
              <a:gd name="connsiteY2" fmla="*/ 0 h 857265"/>
              <a:gd name="connsiteX3" fmla="*/ 2678021 w 2678021"/>
              <a:gd name="connsiteY3" fmla="*/ 857265 h 857265"/>
              <a:gd name="connsiteX4" fmla="*/ 22187 w 2678021"/>
              <a:gd name="connsiteY4" fmla="*/ 850798 h 857265"/>
              <a:gd name="connsiteX5" fmla="*/ 0 w 2678021"/>
              <a:gd name="connsiteY5" fmla="*/ 92251 h 857265"/>
              <a:gd name="connsiteX0" fmla="*/ 0 w 2678021"/>
              <a:gd name="connsiteY0" fmla="*/ 76084 h 841098"/>
              <a:gd name="connsiteX1" fmla="*/ 119863 w 2678021"/>
              <a:gd name="connsiteY1" fmla="*/ 993 h 841098"/>
              <a:gd name="connsiteX2" fmla="*/ 2671664 w 2678021"/>
              <a:gd name="connsiteY2" fmla="*/ 0 h 841098"/>
              <a:gd name="connsiteX3" fmla="*/ 2678021 w 2678021"/>
              <a:gd name="connsiteY3" fmla="*/ 841098 h 841098"/>
              <a:gd name="connsiteX4" fmla="*/ 22187 w 2678021"/>
              <a:gd name="connsiteY4" fmla="*/ 834631 h 841098"/>
              <a:gd name="connsiteX5" fmla="*/ 0 w 2678021"/>
              <a:gd name="connsiteY5" fmla="*/ 76084 h 841098"/>
              <a:gd name="connsiteX0" fmla="*/ 0 w 2678021"/>
              <a:gd name="connsiteY0" fmla="*/ 85784 h 850798"/>
              <a:gd name="connsiteX1" fmla="*/ 119863 w 2678021"/>
              <a:gd name="connsiteY1" fmla="*/ 10693 h 850798"/>
              <a:gd name="connsiteX2" fmla="*/ 2668418 w 2678021"/>
              <a:gd name="connsiteY2" fmla="*/ 0 h 850798"/>
              <a:gd name="connsiteX3" fmla="*/ 2678021 w 2678021"/>
              <a:gd name="connsiteY3" fmla="*/ 850798 h 850798"/>
              <a:gd name="connsiteX4" fmla="*/ 22187 w 2678021"/>
              <a:gd name="connsiteY4" fmla="*/ 844331 h 850798"/>
              <a:gd name="connsiteX5" fmla="*/ 0 w 2678021"/>
              <a:gd name="connsiteY5" fmla="*/ 85784 h 850798"/>
              <a:gd name="connsiteX0" fmla="*/ 0 w 2695423"/>
              <a:gd name="connsiteY0" fmla="*/ 77594 h 842608"/>
              <a:gd name="connsiteX1" fmla="*/ 119863 w 2695423"/>
              <a:gd name="connsiteY1" fmla="*/ 2503 h 842608"/>
              <a:gd name="connsiteX2" fmla="*/ 2695423 w 2695423"/>
              <a:gd name="connsiteY2" fmla="*/ 0 h 842608"/>
              <a:gd name="connsiteX3" fmla="*/ 2678021 w 2695423"/>
              <a:gd name="connsiteY3" fmla="*/ 842608 h 842608"/>
              <a:gd name="connsiteX4" fmla="*/ 22187 w 2695423"/>
              <a:gd name="connsiteY4" fmla="*/ 836141 h 842608"/>
              <a:gd name="connsiteX5" fmla="*/ 0 w 2695423"/>
              <a:gd name="connsiteY5" fmla="*/ 77594 h 842608"/>
              <a:gd name="connsiteX0" fmla="*/ 0 w 2695423"/>
              <a:gd name="connsiteY0" fmla="*/ 81344 h 846358"/>
              <a:gd name="connsiteX1" fmla="*/ 62479 w 2695423"/>
              <a:gd name="connsiteY1" fmla="*/ 110 h 846358"/>
              <a:gd name="connsiteX2" fmla="*/ 2695423 w 2695423"/>
              <a:gd name="connsiteY2" fmla="*/ 3750 h 846358"/>
              <a:gd name="connsiteX3" fmla="*/ 2678021 w 2695423"/>
              <a:gd name="connsiteY3" fmla="*/ 846358 h 846358"/>
              <a:gd name="connsiteX4" fmla="*/ 22187 w 2695423"/>
              <a:gd name="connsiteY4" fmla="*/ 839891 h 846358"/>
              <a:gd name="connsiteX5" fmla="*/ 0 w 2695423"/>
              <a:gd name="connsiteY5" fmla="*/ 81344 h 846358"/>
              <a:gd name="connsiteX0" fmla="*/ 0 w 2708925"/>
              <a:gd name="connsiteY0" fmla="*/ 58863 h 846399"/>
              <a:gd name="connsiteX1" fmla="*/ 75981 w 2708925"/>
              <a:gd name="connsiteY1" fmla="*/ 151 h 846399"/>
              <a:gd name="connsiteX2" fmla="*/ 2708925 w 2708925"/>
              <a:gd name="connsiteY2" fmla="*/ 3791 h 846399"/>
              <a:gd name="connsiteX3" fmla="*/ 2691523 w 2708925"/>
              <a:gd name="connsiteY3" fmla="*/ 846399 h 846399"/>
              <a:gd name="connsiteX4" fmla="*/ 35689 w 2708925"/>
              <a:gd name="connsiteY4" fmla="*/ 839932 h 846399"/>
              <a:gd name="connsiteX5" fmla="*/ 0 w 2708925"/>
              <a:gd name="connsiteY5" fmla="*/ 58863 h 846399"/>
              <a:gd name="connsiteX0" fmla="*/ 0 w 2708925"/>
              <a:gd name="connsiteY0" fmla="*/ 58863 h 846399"/>
              <a:gd name="connsiteX1" fmla="*/ 75981 w 2708925"/>
              <a:gd name="connsiteY1" fmla="*/ 151 h 846399"/>
              <a:gd name="connsiteX2" fmla="*/ 2708925 w 2708925"/>
              <a:gd name="connsiteY2" fmla="*/ 3791 h 846399"/>
              <a:gd name="connsiteX3" fmla="*/ 2691523 w 2708925"/>
              <a:gd name="connsiteY3" fmla="*/ 846399 h 846399"/>
              <a:gd name="connsiteX4" fmla="*/ 35689 w 2708925"/>
              <a:gd name="connsiteY4" fmla="*/ 839932 h 846399"/>
              <a:gd name="connsiteX5" fmla="*/ 0 w 2708925"/>
              <a:gd name="connsiteY5" fmla="*/ 58863 h 846399"/>
              <a:gd name="connsiteX0" fmla="*/ 0 w 2708925"/>
              <a:gd name="connsiteY0" fmla="*/ 58712 h 846248"/>
              <a:gd name="connsiteX1" fmla="*/ 75981 w 2708925"/>
              <a:gd name="connsiteY1" fmla="*/ 0 h 846248"/>
              <a:gd name="connsiteX2" fmla="*/ 2708925 w 2708925"/>
              <a:gd name="connsiteY2" fmla="*/ 3640 h 846248"/>
              <a:gd name="connsiteX3" fmla="*/ 2691523 w 2708925"/>
              <a:gd name="connsiteY3" fmla="*/ 846248 h 846248"/>
              <a:gd name="connsiteX4" fmla="*/ 35689 w 2708925"/>
              <a:gd name="connsiteY4" fmla="*/ 839781 h 846248"/>
              <a:gd name="connsiteX5" fmla="*/ 0 w 2708925"/>
              <a:gd name="connsiteY5" fmla="*/ 58712 h 846248"/>
              <a:gd name="connsiteX0" fmla="*/ 0 w 2708925"/>
              <a:gd name="connsiteY0" fmla="*/ 58712 h 846248"/>
              <a:gd name="connsiteX1" fmla="*/ 75981 w 2708925"/>
              <a:gd name="connsiteY1" fmla="*/ 0 h 846248"/>
              <a:gd name="connsiteX2" fmla="*/ 2708925 w 2708925"/>
              <a:gd name="connsiteY2" fmla="*/ 3640 h 846248"/>
              <a:gd name="connsiteX3" fmla="*/ 2691523 w 2708925"/>
              <a:gd name="connsiteY3" fmla="*/ 846248 h 846248"/>
              <a:gd name="connsiteX4" fmla="*/ 35689 w 2708925"/>
              <a:gd name="connsiteY4" fmla="*/ 839781 h 846248"/>
              <a:gd name="connsiteX5" fmla="*/ 0 w 2708925"/>
              <a:gd name="connsiteY5" fmla="*/ 58712 h 846248"/>
              <a:gd name="connsiteX0" fmla="*/ 0 w 2708925"/>
              <a:gd name="connsiteY0" fmla="*/ 58712 h 846248"/>
              <a:gd name="connsiteX1" fmla="*/ 75981 w 2708925"/>
              <a:gd name="connsiteY1" fmla="*/ 0 h 846248"/>
              <a:gd name="connsiteX2" fmla="*/ 2708925 w 2708925"/>
              <a:gd name="connsiteY2" fmla="*/ 3640 h 846248"/>
              <a:gd name="connsiteX3" fmla="*/ 2691523 w 2708925"/>
              <a:gd name="connsiteY3" fmla="*/ 846248 h 846248"/>
              <a:gd name="connsiteX4" fmla="*/ 35689 w 2708925"/>
              <a:gd name="connsiteY4" fmla="*/ 839781 h 846248"/>
              <a:gd name="connsiteX5" fmla="*/ 0 w 2708925"/>
              <a:gd name="connsiteY5" fmla="*/ 58712 h 846248"/>
              <a:gd name="connsiteX0" fmla="*/ 0 w 2708925"/>
              <a:gd name="connsiteY0" fmla="*/ 58712 h 846248"/>
              <a:gd name="connsiteX1" fmla="*/ 75981 w 2708925"/>
              <a:gd name="connsiteY1" fmla="*/ 0 h 846248"/>
              <a:gd name="connsiteX2" fmla="*/ 2708925 w 2708925"/>
              <a:gd name="connsiteY2" fmla="*/ 3640 h 846248"/>
              <a:gd name="connsiteX3" fmla="*/ 2691523 w 2708925"/>
              <a:gd name="connsiteY3" fmla="*/ 846248 h 846248"/>
              <a:gd name="connsiteX4" fmla="*/ 15436 w 2708925"/>
              <a:gd name="connsiteY4" fmla="*/ 837734 h 846248"/>
              <a:gd name="connsiteX5" fmla="*/ 0 w 2708925"/>
              <a:gd name="connsiteY5" fmla="*/ 58712 h 846248"/>
              <a:gd name="connsiteX0" fmla="*/ 0 w 2708925"/>
              <a:gd name="connsiteY0" fmla="*/ 58712 h 846248"/>
              <a:gd name="connsiteX1" fmla="*/ 75981 w 2708925"/>
              <a:gd name="connsiteY1" fmla="*/ 0 h 846248"/>
              <a:gd name="connsiteX2" fmla="*/ 2708925 w 2708925"/>
              <a:gd name="connsiteY2" fmla="*/ 3640 h 846248"/>
              <a:gd name="connsiteX3" fmla="*/ 2701650 w 2708925"/>
              <a:gd name="connsiteY3" fmla="*/ 846248 h 846248"/>
              <a:gd name="connsiteX4" fmla="*/ 15436 w 2708925"/>
              <a:gd name="connsiteY4" fmla="*/ 837734 h 846248"/>
              <a:gd name="connsiteX5" fmla="*/ 0 w 2708925"/>
              <a:gd name="connsiteY5" fmla="*/ 58712 h 8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925" h="846248">
                <a:moveTo>
                  <a:pt x="0" y="58712"/>
                </a:moveTo>
                <a:cubicBezTo>
                  <a:pt x="34914" y="37344"/>
                  <a:pt x="41716" y="25139"/>
                  <a:pt x="75981" y="0"/>
                </a:cubicBezTo>
                <a:lnTo>
                  <a:pt x="2708925" y="3640"/>
                </a:lnTo>
                <a:lnTo>
                  <a:pt x="2701650" y="846248"/>
                </a:lnTo>
                <a:lnTo>
                  <a:pt x="15436" y="837734"/>
                </a:lnTo>
                <a:lnTo>
                  <a:pt x="0" y="58712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9297804" y="2907135"/>
            <a:ext cx="685437" cy="713256"/>
            <a:chOff x="1206500" y="2616867"/>
            <a:chExt cx="360397" cy="266521"/>
          </a:xfrm>
        </p:grpSpPr>
        <p:grpSp>
          <p:nvGrpSpPr>
            <p:cNvPr id="95" name="Group 94"/>
            <p:cNvGrpSpPr/>
            <p:nvPr/>
          </p:nvGrpSpPr>
          <p:grpSpPr>
            <a:xfrm>
              <a:off x="1461395" y="2616867"/>
              <a:ext cx="105502" cy="155575"/>
              <a:chOff x="1801020" y="2210107"/>
              <a:chExt cx="105502" cy="155575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1803005" y="2210107"/>
                <a:ext cx="98425" cy="155575"/>
                <a:chOff x="2714995" y="2236217"/>
                <a:chExt cx="98425" cy="155575"/>
              </a:xfrm>
            </p:grpSpPr>
            <p:sp>
              <p:nvSpPr>
                <p:cNvPr id="111" name="Freeform 110"/>
                <p:cNvSpPr/>
                <p:nvPr/>
              </p:nvSpPr>
              <p:spPr bwMode="auto">
                <a:xfrm>
                  <a:off x="2714995" y="2299717"/>
                  <a:ext cx="98425" cy="92075"/>
                </a:xfrm>
                <a:custGeom>
                  <a:avLst/>
                  <a:gdLst>
                    <a:gd name="connsiteX0" fmla="*/ 0 w 98425"/>
                    <a:gd name="connsiteY0" fmla="*/ 0 h 92075"/>
                    <a:gd name="connsiteX1" fmla="*/ 3175 w 98425"/>
                    <a:gd name="connsiteY1" fmla="*/ 15875 h 92075"/>
                    <a:gd name="connsiteX2" fmla="*/ 12700 w 98425"/>
                    <a:gd name="connsiteY2" fmla="*/ 19050 h 92075"/>
                    <a:gd name="connsiteX3" fmla="*/ 19050 w 98425"/>
                    <a:gd name="connsiteY3" fmla="*/ 28575 h 92075"/>
                    <a:gd name="connsiteX4" fmla="*/ 22225 w 98425"/>
                    <a:gd name="connsiteY4" fmla="*/ 53975 h 92075"/>
                    <a:gd name="connsiteX5" fmla="*/ 34925 w 98425"/>
                    <a:gd name="connsiteY5" fmla="*/ 57150 h 92075"/>
                    <a:gd name="connsiteX6" fmla="*/ 38100 w 98425"/>
                    <a:gd name="connsiteY6" fmla="*/ 66675 h 92075"/>
                    <a:gd name="connsiteX7" fmla="*/ 60325 w 98425"/>
                    <a:gd name="connsiteY7" fmla="*/ 76200 h 92075"/>
                    <a:gd name="connsiteX8" fmla="*/ 88900 w 98425"/>
                    <a:gd name="connsiteY8" fmla="*/ 88900 h 92075"/>
                    <a:gd name="connsiteX9" fmla="*/ 98425 w 98425"/>
                    <a:gd name="connsiteY9" fmla="*/ 92075 h 9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425" h="92075">
                      <a:moveTo>
                        <a:pt x="0" y="0"/>
                      </a:moveTo>
                      <a:cubicBezTo>
                        <a:pt x="1058" y="5292"/>
                        <a:pt x="182" y="11385"/>
                        <a:pt x="3175" y="15875"/>
                      </a:cubicBezTo>
                      <a:cubicBezTo>
                        <a:pt x="5031" y="18660"/>
                        <a:pt x="10087" y="16959"/>
                        <a:pt x="12700" y="19050"/>
                      </a:cubicBezTo>
                      <a:cubicBezTo>
                        <a:pt x="15680" y="21434"/>
                        <a:pt x="16933" y="25400"/>
                        <a:pt x="19050" y="28575"/>
                      </a:cubicBezTo>
                      <a:cubicBezTo>
                        <a:pt x="20108" y="37042"/>
                        <a:pt x="18081" y="46516"/>
                        <a:pt x="22225" y="53975"/>
                      </a:cubicBezTo>
                      <a:cubicBezTo>
                        <a:pt x="24344" y="57789"/>
                        <a:pt x="31518" y="54424"/>
                        <a:pt x="34925" y="57150"/>
                      </a:cubicBezTo>
                      <a:cubicBezTo>
                        <a:pt x="37538" y="59241"/>
                        <a:pt x="36009" y="64062"/>
                        <a:pt x="38100" y="66675"/>
                      </a:cubicBezTo>
                      <a:cubicBezTo>
                        <a:pt x="43933" y="73966"/>
                        <a:pt x="52297" y="73792"/>
                        <a:pt x="60325" y="76200"/>
                      </a:cubicBezTo>
                      <a:cubicBezTo>
                        <a:pt x="101281" y="88487"/>
                        <a:pt x="63381" y="76141"/>
                        <a:pt x="88900" y="88900"/>
                      </a:cubicBezTo>
                      <a:cubicBezTo>
                        <a:pt x="91893" y="90397"/>
                        <a:pt x="98425" y="92075"/>
                        <a:pt x="98425" y="920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Arial" pitchFamily="34" charset="0"/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 bwMode="auto">
                <a:xfrm flipV="1">
                  <a:off x="2714995" y="2236217"/>
                  <a:ext cx="96044" cy="63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6" name="Group 105"/>
              <p:cNvGrpSpPr/>
              <p:nvPr/>
            </p:nvGrpSpPr>
            <p:grpSpPr>
              <a:xfrm>
                <a:off x="1801020" y="2215267"/>
                <a:ext cx="105502" cy="145256"/>
                <a:chOff x="1451743" y="2625726"/>
                <a:chExt cx="105502" cy="145256"/>
              </a:xfrm>
            </p:grpSpPr>
            <p:sp>
              <p:nvSpPr>
                <p:cNvPr id="107" name="Freeform 106"/>
                <p:cNvSpPr/>
                <p:nvPr/>
              </p:nvSpPr>
              <p:spPr bwMode="auto">
                <a:xfrm>
                  <a:off x="1451743" y="2625726"/>
                  <a:ext cx="92869" cy="145256"/>
                </a:xfrm>
                <a:custGeom>
                  <a:avLst/>
                  <a:gdLst>
                    <a:gd name="connsiteX0" fmla="*/ 92869 w 92869"/>
                    <a:gd name="connsiteY0" fmla="*/ 0 h 145256"/>
                    <a:gd name="connsiteX1" fmla="*/ 92869 w 92869"/>
                    <a:gd name="connsiteY1" fmla="*/ 145256 h 145256"/>
                    <a:gd name="connsiteX2" fmla="*/ 45244 w 92869"/>
                    <a:gd name="connsiteY2" fmla="*/ 128587 h 145256"/>
                    <a:gd name="connsiteX3" fmla="*/ 42863 w 92869"/>
                    <a:gd name="connsiteY3" fmla="*/ 114300 h 145256"/>
                    <a:gd name="connsiteX4" fmla="*/ 23813 w 92869"/>
                    <a:gd name="connsiteY4" fmla="*/ 111918 h 145256"/>
                    <a:gd name="connsiteX5" fmla="*/ 21432 w 92869"/>
                    <a:gd name="connsiteY5" fmla="*/ 73818 h 145256"/>
                    <a:gd name="connsiteX6" fmla="*/ 0 w 92869"/>
                    <a:gd name="connsiteY6" fmla="*/ 64293 h 145256"/>
                    <a:gd name="connsiteX7" fmla="*/ 92869 w 92869"/>
                    <a:gd name="connsiteY7" fmla="*/ 0 h 1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9" h="145256">
                      <a:moveTo>
                        <a:pt x="92869" y="0"/>
                      </a:moveTo>
                      <a:lnTo>
                        <a:pt x="92869" y="145256"/>
                      </a:lnTo>
                      <a:lnTo>
                        <a:pt x="45244" y="128587"/>
                      </a:lnTo>
                      <a:lnTo>
                        <a:pt x="42863" y="114300"/>
                      </a:lnTo>
                      <a:lnTo>
                        <a:pt x="23813" y="111918"/>
                      </a:lnTo>
                      <a:lnTo>
                        <a:pt x="21432" y="73818"/>
                      </a:lnTo>
                      <a:lnTo>
                        <a:pt x="0" y="64293"/>
                      </a:lnTo>
                      <a:lnTo>
                        <a:pt x="9286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latin typeface="Arial" pitchFamily="34" charset="0"/>
                  </a:endParaRPr>
                </a:p>
              </p:txBody>
            </p:sp>
            <p:cxnSp>
              <p:nvCxnSpPr>
                <p:cNvPr id="108" name="Straight Connector 107"/>
                <p:cNvCxnSpPr>
                  <a:endCxn id="107" idx="0"/>
                </p:cNvCxnSpPr>
                <p:nvPr/>
              </p:nvCxnSpPr>
              <p:spPr bwMode="auto">
                <a:xfrm flipV="1">
                  <a:off x="1464468" y="2625726"/>
                  <a:ext cx="80144" cy="89834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 flipV="1">
                  <a:off x="1508037" y="2699958"/>
                  <a:ext cx="49208" cy="5557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0" name="Straight Connector 109"/>
                <p:cNvCxnSpPr>
                  <a:stCxn id="107" idx="4"/>
                </p:cNvCxnSpPr>
                <p:nvPr/>
              </p:nvCxnSpPr>
              <p:spPr bwMode="auto">
                <a:xfrm flipV="1">
                  <a:off x="1475556" y="2674082"/>
                  <a:ext cx="79796" cy="63562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96" name="Group 95"/>
            <p:cNvGrpSpPr/>
            <p:nvPr/>
          </p:nvGrpSpPr>
          <p:grpSpPr>
            <a:xfrm>
              <a:off x="1206500" y="2736850"/>
              <a:ext cx="344932" cy="146538"/>
              <a:chOff x="1219200" y="2736850"/>
              <a:chExt cx="344932" cy="146538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219200" y="2736850"/>
                <a:ext cx="333375" cy="137320"/>
                <a:chOff x="1219200" y="2736850"/>
                <a:chExt cx="333375" cy="137320"/>
              </a:xfrm>
            </p:grpSpPr>
            <p:cxnSp>
              <p:nvCxnSpPr>
                <p:cNvPr id="103" name="Straight Connector 102"/>
                <p:cNvCxnSpPr>
                  <a:endCxn id="104" idx="0"/>
                </p:cNvCxnSpPr>
                <p:nvPr/>
              </p:nvCxnSpPr>
              <p:spPr bwMode="auto">
                <a:xfrm flipV="1">
                  <a:off x="1219200" y="2736850"/>
                  <a:ext cx="180975" cy="13732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4" name="Freeform 103"/>
                <p:cNvSpPr/>
                <p:nvPr/>
              </p:nvSpPr>
              <p:spPr bwMode="auto">
                <a:xfrm>
                  <a:off x="1400175" y="2736850"/>
                  <a:ext cx="152400" cy="86107"/>
                </a:xfrm>
                <a:custGeom>
                  <a:avLst/>
                  <a:gdLst>
                    <a:gd name="connsiteX0" fmla="*/ 0 w 152400"/>
                    <a:gd name="connsiteY0" fmla="*/ 0 h 86107"/>
                    <a:gd name="connsiteX1" fmla="*/ 12700 w 152400"/>
                    <a:gd name="connsiteY1" fmla="*/ 25400 h 86107"/>
                    <a:gd name="connsiteX2" fmla="*/ 15875 w 152400"/>
                    <a:gd name="connsiteY2" fmla="*/ 38100 h 86107"/>
                    <a:gd name="connsiteX3" fmla="*/ 50800 w 152400"/>
                    <a:gd name="connsiteY3" fmla="*/ 41275 h 86107"/>
                    <a:gd name="connsiteX4" fmla="*/ 66675 w 152400"/>
                    <a:gd name="connsiteY4" fmla="*/ 53975 h 86107"/>
                    <a:gd name="connsiteX5" fmla="*/ 76200 w 152400"/>
                    <a:gd name="connsiteY5" fmla="*/ 57150 h 86107"/>
                    <a:gd name="connsiteX6" fmla="*/ 101600 w 152400"/>
                    <a:gd name="connsiteY6" fmla="*/ 60325 h 86107"/>
                    <a:gd name="connsiteX7" fmla="*/ 114300 w 152400"/>
                    <a:gd name="connsiteY7" fmla="*/ 76200 h 86107"/>
                    <a:gd name="connsiteX8" fmla="*/ 123825 w 152400"/>
                    <a:gd name="connsiteY8" fmla="*/ 82550 h 86107"/>
                    <a:gd name="connsiteX9" fmla="*/ 152400 w 152400"/>
                    <a:gd name="connsiteY9" fmla="*/ 85725 h 86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" h="86107">
                      <a:moveTo>
                        <a:pt x="0" y="0"/>
                      </a:moveTo>
                      <a:cubicBezTo>
                        <a:pt x="8669" y="14448"/>
                        <a:pt x="8972" y="12351"/>
                        <a:pt x="12700" y="25400"/>
                      </a:cubicBezTo>
                      <a:cubicBezTo>
                        <a:pt x="13899" y="29596"/>
                        <a:pt x="11847" y="36422"/>
                        <a:pt x="15875" y="38100"/>
                      </a:cubicBezTo>
                      <a:cubicBezTo>
                        <a:pt x="26665" y="42596"/>
                        <a:pt x="39158" y="40217"/>
                        <a:pt x="50800" y="41275"/>
                      </a:cubicBezTo>
                      <a:cubicBezTo>
                        <a:pt x="74741" y="49255"/>
                        <a:pt x="46159" y="37562"/>
                        <a:pt x="66675" y="53975"/>
                      </a:cubicBezTo>
                      <a:cubicBezTo>
                        <a:pt x="69288" y="56066"/>
                        <a:pt x="72907" y="56551"/>
                        <a:pt x="76200" y="57150"/>
                      </a:cubicBezTo>
                      <a:cubicBezTo>
                        <a:pt x="84595" y="58676"/>
                        <a:pt x="93133" y="59267"/>
                        <a:pt x="101600" y="60325"/>
                      </a:cubicBezTo>
                      <a:cubicBezTo>
                        <a:pt x="128897" y="78523"/>
                        <a:pt x="96773" y="54292"/>
                        <a:pt x="114300" y="76200"/>
                      </a:cubicBezTo>
                      <a:cubicBezTo>
                        <a:pt x="116684" y="79180"/>
                        <a:pt x="120412" y="80843"/>
                        <a:pt x="123825" y="82550"/>
                      </a:cubicBezTo>
                      <a:cubicBezTo>
                        <a:pt x="134191" y="87733"/>
                        <a:pt x="139837" y="85725"/>
                        <a:pt x="152400" y="857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Arial" pitchFamily="34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233138" y="2738987"/>
                <a:ext cx="330994" cy="144401"/>
                <a:chOff x="1228725" y="2736056"/>
                <a:chExt cx="330994" cy="144401"/>
              </a:xfrm>
            </p:grpSpPr>
            <p:sp>
              <p:nvSpPr>
                <p:cNvPr id="99" name="Freeform 98"/>
                <p:cNvSpPr/>
                <p:nvPr/>
              </p:nvSpPr>
              <p:spPr bwMode="auto">
                <a:xfrm>
                  <a:off x="1228725" y="2736056"/>
                  <a:ext cx="330994" cy="138113"/>
                </a:xfrm>
                <a:custGeom>
                  <a:avLst/>
                  <a:gdLst>
                    <a:gd name="connsiteX0" fmla="*/ 166688 w 330994"/>
                    <a:gd name="connsiteY0" fmla="*/ 0 h 138113"/>
                    <a:gd name="connsiteX1" fmla="*/ 0 w 330994"/>
                    <a:gd name="connsiteY1" fmla="*/ 135732 h 138113"/>
                    <a:gd name="connsiteX2" fmla="*/ 330994 w 330994"/>
                    <a:gd name="connsiteY2" fmla="*/ 138113 h 138113"/>
                    <a:gd name="connsiteX3" fmla="*/ 328613 w 330994"/>
                    <a:gd name="connsiteY3" fmla="*/ 88107 h 138113"/>
                    <a:gd name="connsiteX4" fmla="*/ 300038 w 330994"/>
                    <a:gd name="connsiteY4" fmla="*/ 85725 h 138113"/>
                    <a:gd name="connsiteX5" fmla="*/ 276225 w 330994"/>
                    <a:gd name="connsiteY5" fmla="*/ 66675 h 138113"/>
                    <a:gd name="connsiteX6" fmla="*/ 233363 w 330994"/>
                    <a:gd name="connsiteY6" fmla="*/ 54769 h 138113"/>
                    <a:gd name="connsiteX7" fmla="*/ 233363 w 330994"/>
                    <a:gd name="connsiteY7" fmla="*/ 45244 h 138113"/>
                    <a:gd name="connsiteX8" fmla="*/ 166688 w 330994"/>
                    <a:gd name="connsiteY8" fmla="*/ 0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994" h="138113">
                      <a:moveTo>
                        <a:pt x="166688" y="0"/>
                      </a:moveTo>
                      <a:lnTo>
                        <a:pt x="0" y="135732"/>
                      </a:lnTo>
                      <a:lnTo>
                        <a:pt x="330994" y="138113"/>
                      </a:lnTo>
                      <a:lnTo>
                        <a:pt x="328613" y="88107"/>
                      </a:lnTo>
                      <a:lnTo>
                        <a:pt x="300038" y="85725"/>
                      </a:lnTo>
                      <a:lnTo>
                        <a:pt x="276225" y="66675"/>
                      </a:lnTo>
                      <a:lnTo>
                        <a:pt x="233363" y="54769"/>
                      </a:lnTo>
                      <a:lnTo>
                        <a:pt x="233363" y="45244"/>
                      </a:lnTo>
                      <a:lnTo>
                        <a:pt x="16668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3716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latin typeface="Arial" pitchFamily="34" charset="0"/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 bwMode="auto">
                <a:xfrm flipV="1">
                  <a:off x="1310214" y="2746856"/>
                  <a:ext cx="117186" cy="124513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1" name="Straight Connector 100"/>
                <p:cNvCxnSpPr>
                  <a:stCxn id="99" idx="5"/>
                </p:cNvCxnSpPr>
                <p:nvPr/>
              </p:nvCxnSpPr>
              <p:spPr bwMode="auto">
                <a:xfrm flipH="1">
                  <a:off x="1439040" y="2802731"/>
                  <a:ext cx="65910" cy="7772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flipV="1">
                  <a:off x="1371969" y="2784825"/>
                  <a:ext cx="90913" cy="92983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113" name="Freeform 112"/>
          <p:cNvSpPr/>
          <p:nvPr/>
        </p:nvSpPr>
        <p:spPr bwMode="auto">
          <a:xfrm>
            <a:off x="9303933" y="2904381"/>
            <a:ext cx="640866" cy="700956"/>
          </a:xfrm>
          <a:custGeom>
            <a:avLst/>
            <a:gdLst>
              <a:gd name="connsiteX0" fmla="*/ 0 w 319087"/>
              <a:gd name="connsiteY0" fmla="*/ 250032 h 250032"/>
              <a:gd name="connsiteX1" fmla="*/ 309562 w 319087"/>
              <a:gd name="connsiteY1" fmla="*/ 250032 h 250032"/>
              <a:gd name="connsiteX2" fmla="*/ 319087 w 319087"/>
              <a:gd name="connsiteY2" fmla="*/ 0 h 250032"/>
              <a:gd name="connsiteX3" fmla="*/ 221456 w 319087"/>
              <a:gd name="connsiteY3" fmla="*/ 76200 h 250032"/>
              <a:gd name="connsiteX4" fmla="*/ 288131 w 319087"/>
              <a:gd name="connsiteY4" fmla="*/ 138113 h 250032"/>
              <a:gd name="connsiteX5" fmla="*/ 271462 w 319087"/>
              <a:gd name="connsiteY5" fmla="*/ 138113 h 250032"/>
              <a:gd name="connsiteX6" fmla="*/ 254794 w 319087"/>
              <a:gd name="connsiteY6" fmla="*/ 166688 h 250032"/>
              <a:gd name="connsiteX7" fmla="*/ 250031 w 319087"/>
              <a:gd name="connsiteY7" fmla="*/ 164307 h 250032"/>
              <a:gd name="connsiteX8" fmla="*/ 264319 w 319087"/>
              <a:gd name="connsiteY8" fmla="*/ 178594 h 250032"/>
              <a:gd name="connsiteX9" fmla="*/ 226219 w 319087"/>
              <a:gd name="connsiteY9" fmla="*/ 173832 h 250032"/>
              <a:gd name="connsiteX10" fmla="*/ 257175 w 319087"/>
              <a:gd name="connsiteY10" fmla="*/ 166688 h 250032"/>
              <a:gd name="connsiteX11" fmla="*/ 259556 w 319087"/>
              <a:gd name="connsiteY11" fmla="*/ 159544 h 250032"/>
              <a:gd name="connsiteX12" fmla="*/ 273844 w 319087"/>
              <a:gd name="connsiteY12" fmla="*/ 154782 h 250032"/>
              <a:gd name="connsiteX13" fmla="*/ 271462 w 319087"/>
              <a:gd name="connsiteY13" fmla="*/ 178594 h 250032"/>
              <a:gd name="connsiteX14" fmla="*/ 269081 w 319087"/>
              <a:gd name="connsiteY14" fmla="*/ 188119 h 250032"/>
              <a:gd name="connsiteX15" fmla="*/ 261937 w 319087"/>
              <a:gd name="connsiteY15" fmla="*/ 195263 h 250032"/>
              <a:gd name="connsiteX16" fmla="*/ 259556 w 319087"/>
              <a:gd name="connsiteY16" fmla="*/ 202407 h 250032"/>
              <a:gd name="connsiteX17" fmla="*/ 242887 w 319087"/>
              <a:gd name="connsiteY17" fmla="*/ 195263 h 250032"/>
              <a:gd name="connsiteX18" fmla="*/ 235744 w 319087"/>
              <a:gd name="connsiteY18" fmla="*/ 190500 h 250032"/>
              <a:gd name="connsiteX19" fmla="*/ 223837 w 319087"/>
              <a:gd name="connsiteY19" fmla="*/ 178594 h 250032"/>
              <a:gd name="connsiteX20" fmla="*/ 219075 w 319087"/>
              <a:gd name="connsiteY20" fmla="*/ 185738 h 250032"/>
              <a:gd name="connsiteX21" fmla="*/ 216694 w 319087"/>
              <a:gd name="connsiteY21" fmla="*/ 211932 h 250032"/>
              <a:gd name="connsiteX22" fmla="*/ 214312 w 319087"/>
              <a:gd name="connsiteY22" fmla="*/ 204788 h 250032"/>
              <a:gd name="connsiteX23" fmla="*/ 207169 w 319087"/>
              <a:gd name="connsiteY23" fmla="*/ 200025 h 250032"/>
              <a:gd name="connsiteX24" fmla="*/ 195262 w 319087"/>
              <a:gd name="connsiteY24" fmla="*/ 180975 h 250032"/>
              <a:gd name="connsiteX25" fmla="*/ 185737 w 319087"/>
              <a:gd name="connsiteY25" fmla="*/ 169069 h 250032"/>
              <a:gd name="connsiteX26" fmla="*/ 176212 w 319087"/>
              <a:gd name="connsiteY26" fmla="*/ 154782 h 250032"/>
              <a:gd name="connsiteX27" fmla="*/ 169069 w 319087"/>
              <a:gd name="connsiteY27" fmla="*/ 135732 h 250032"/>
              <a:gd name="connsiteX28" fmla="*/ 166687 w 319087"/>
              <a:gd name="connsiteY28" fmla="*/ 128588 h 250032"/>
              <a:gd name="connsiteX29" fmla="*/ 157162 w 319087"/>
              <a:gd name="connsiteY29" fmla="*/ 114300 h 250032"/>
              <a:gd name="connsiteX30" fmla="*/ 0 w 319087"/>
              <a:gd name="connsiteY30" fmla="*/ 250032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9087" h="250032">
                <a:moveTo>
                  <a:pt x="0" y="250032"/>
                </a:moveTo>
                <a:lnTo>
                  <a:pt x="309562" y="250032"/>
                </a:lnTo>
                <a:lnTo>
                  <a:pt x="319087" y="0"/>
                </a:lnTo>
                <a:lnTo>
                  <a:pt x="221456" y="76200"/>
                </a:lnTo>
                <a:lnTo>
                  <a:pt x="288131" y="138113"/>
                </a:lnTo>
                <a:lnTo>
                  <a:pt x="271462" y="138113"/>
                </a:lnTo>
                <a:lnTo>
                  <a:pt x="254794" y="166688"/>
                </a:lnTo>
                <a:lnTo>
                  <a:pt x="250031" y="164307"/>
                </a:lnTo>
                <a:lnTo>
                  <a:pt x="264319" y="178594"/>
                </a:lnTo>
                <a:lnTo>
                  <a:pt x="226219" y="173832"/>
                </a:lnTo>
                <a:cubicBezTo>
                  <a:pt x="233390" y="173115"/>
                  <a:pt x="250385" y="175175"/>
                  <a:pt x="257175" y="166688"/>
                </a:cubicBezTo>
                <a:cubicBezTo>
                  <a:pt x="258743" y="164728"/>
                  <a:pt x="257513" y="161003"/>
                  <a:pt x="259556" y="159544"/>
                </a:cubicBezTo>
                <a:cubicBezTo>
                  <a:pt x="263641" y="156626"/>
                  <a:pt x="273844" y="154782"/>
                  <a:pt x="273844" y="154782"/>
                </a:cubicBezTo>
                <a:cubicBezTo>
                  <a:pt x="273050" y="162719"/>
                  <a:pt x="272590" y="170697"/>
                  <a:pt x="271462" y="178594"/>
                </a:cubicBezTo>
                <a:cubicBezTo>
                  <a:pt x="270999" y="181834"/>
                  <a:pt x="270705" y="185277"/>
                  <a:pt x="269081" y="188119"/>
                </a:cubicBezTo>
                <a:cubicBezTo>
                  <a:pt x="267410" y="191043"/>
                  <a:pt x="264318" y="192882"/>
                  <a:pt x="261937" y="195263"/>
                </a:cubicBezTo>
                <a:cubicBezTo>
                  <a:pt x="261143" y="197644"/>
                  <a:pt x="261516" y="200839"/>
                  <a:pt x="259556" y="202407"/>
                </a:cubicBezTo>
                <a:cubicBezTo>
                  <a:pt x="248877" y="210950"/>
                  <a:pt x="248724" y="201101"/>
                  <a:pt x="242887" y="195263"/>
                </a:cubicBezTo>
                <a:cubicBezTo>
                  <a:pt x="240863" y="193239"/>
                  <a:pt x="238125" y="192088"/>
                  <a:pt x="235744" y="190500"/>
                </a:cubicBezTo>
                <a:cubicBezTo>
                  <a:pt x="234250" y="188259"/>
                  <a:pt x="228505" y="177660"/>
                  <a:pt x="223837" y="178594"/>
                </a:cubicBezTo>
                <a:cubicBezTo>
                  <a:pt x="221031" y="179155"/>
                  <a:pt x="220662" y="183357"/>
                  <a:pt x="219075" y="185738"/>
                </a:cubicBezTo>
                <a:cubicBezTo>
                  <a:pt x="221751" y="231241"/>
                  <a:pt x="225730" y="239039"/>
                  <a:pt x="216694" y="211932"/>
                </a:cubicBezTo>
                <a:cubicBezTo>
                  <a:pt x="215900" y="209551"/>
                  <a:pt x="216400" y="206181"/>
                  <a:pt x="214312" y="204788"/>
                </a:cubicBezTo>
                <a:lnTo>
                  <a:pt x="207169" y="200025"/>
                </a:lnTo>
                <a:cubicBezTo>
                  <a:pt x="201501" y="183023"/>
                  <a:pt x="206583" y="188523"/>
                  <a:pt x="195262" y="180975"/>
                </a:cubicBezTo>
                <a:cubicBezTo>
                  <a:pt x="189900" y="164890"/>
                  <a:pt x="197336" y="182325"/>
                  <a:pt x="185737" y="169069"/>
                </a:cubicBezTo>
                <a:cubicBezTo>
                  <a:pt x="181968" y="164762"/>
                  <a:pt x="176212" y="154782"/>
                  <a:pt x="176212" y="154782"/>
                </a:cubicBezTo>
                <a:cubicBezTo>
                  <a:pt x="171619" y="131813"/>
                  <a:pt x="177243" y="152080"/>
                  <a:pt x="169069" y="135732"/>
                </a:cubicBezTo>
                <a:cubicBezTo>
                  <a:pt x="167946" y="133487"/>
                  <a:pt x="167906" y="130782"/>
                  <a:pt x="166687" y="128588"/>
                </a:cubicBezTo>
                <a:cubicBezTo>
                  <a:pt x="163907" y="123584"/>
                  <a:pt x="157162" y="114300"/>
                  <a:pt x="157162" y="114300"/>
                </a:cubicBezTo>
                <a:lnTo>
                  <a:pt x="0" y="25003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9936591" y="2033708"/>
            <a:ext cx="3850197" cy="1196441"/>
          </a:xfrm>
          <a:custGeom>
            <a:avLst/>
            <a:gdLst>
              <a:gd name="connsiteX0" fmla="*/ 0 w 2638425"/>
              <a:gd name="connsiteY0" fmla="*/ 0 h 742950"/>
              <a:gd name="connsiteX1" fmla="*/ 9525 w 2638425"/>
              <a:gd name="connsiteY1" fmla="*/ 742950 h 742950"/>
              <a:gd name="connsiteX2" fmla="*/ 2638425 w 2638425"/>
              <a:gd name="connsiteY2" fmla="*/ 733425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0" fmla="*/ 0 w 2638425"/>
              <a:gd name="connsiteY0" fmla="*/ 0 h 742950"/>
              <a:gd name="connsiteX1" fmla="*/ 12699 w 2638425"/>
              <a:gd name="connsiteY1" fmla="*/ 651510 h 742950"/>
              <a:gd name="connsiteX2" fmla="*/ 9525 w 2638425"/>
              <a:gd name="connsiteY2" fmla="*/ 742950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5" fmla="*/ 2638425 w 2638425"/>
              <a:gd name="connsiteY5" fmla="*/ 733425 h 742950"/>
              <a:gd name="connsiteX0" fmla="*/ 0 w 2638425"/>
              <a:gd name="connsiteY0" fmla="*/ 0 h 742950"/>
              <a:gd name="connsiteX1" fmla="*/ 12699 w 2638425"/>
              <a:gd name="connsiteY1" fmla="*/ 651510 h 742950"/>
              <a:gd name="connsiteX2" fmla="*/ 95250 w 2638425"/>
              <a:gd name="connsiteY2" fmla="*/ 742950 h 742950"/>
              <a:gd name="connsiteX3" fmla="*/ 2638425 w 2638425"/>
              <a:gd name="connsiteY3" fmla="*/ 733425 h 742950"/>
              <a:gd name="connsiteX4" fmla="*/ 2638425 w 2638425"/>
              <a:gd name="connsiteY4" fmla="*/ 733425 h 742950"/>
              <a:gd name="connsiteX5" fmla="*/ 2638425 w 2638425"/>
              <a:gd name="connsiteY5" fmla="*/ 733425 h 742950"/>
              <a:gd name="connsiteX0" fmla="*/ 0 w 2651125"/>
              <a:gd name="connsiteY0" fmla="*/ 111125 h 854075"/>
              <a:gd name="connsiteX1" fmla="*/ 12699 w 2651125"/>
              <a:gd name="connsiteY1" fmla="*/ 762635 h 854075"/>
              <a:gd name="connsiteX2" fmla="*/ 95250 w 2651125"/>
              <a:gd name="connsiteY2" fmla="*/ 854075 h 854075"/>
              <a:gd name="connsiteX3" fmla="*/ 2638425 w 2651125"/>
              <a:gd name="connsiteY3" fmla="*/ 844550 h 854075"/>
              <a:gd name="connsiteX4" fmla="*/ 2638425 w 2651125"/>
              <a:gd name="connsiteY4" fmla="*/ 844550 h 854075"/>
              <a:gd name="connsiteX5" fmla="*/ 2651125 w 2651125"/>
              <a:gd name="connsiteY5" fmla="*/ 0 h 854075"/>
              <a:gd name="connsiteX0" fmla="*/ 0 w 2651125"/>
              <a:gd name="connsiteY0" fmla="*/ 0 h 742950"/>
              <a:gd name="connsiteX1" fmla="*/ 12699 w 2651125"/>
              <a:gd name="connsiteY1" fmla="*/ 651510 h 742950"/>
              <a:gd name="connsiteX2" fmla="*/ 95250 w 2651125"/>
              <a:gd name="connsiteY2" fmla="*/ 742950 h 742950"/>
              <a:gd name="connsiteX3" fmla="*/ 2638425 w 2651125"/>
              <a:gd name="connsiteY3" fmla="*/ 733425 h 742950"/>
              <a:gd name="connsiteX4" fmla="*/ 2638425 w 2651125"/>
              <a:gd name="connsiteY4" fmla="*/ 733425 h 742950"/>
              <a:gd name="connsiteX5" fmla="*/ 2651125 w 2651125"/>
              <a:gd name="connsiteY5" fmla="*/ 9525 h 742950"/>
              <a:gd name="connsiteX0" fmla="*/ 0 w 2644775"/>
              <a:gd name="connsiteY0" fmla="*/ 3175 h 746125"/>
              <a:gd name="connsiteX1" fmla="*/ 12699 w 2644775"/>
              <a:gd name="connsiteY1" fmla="*/ 654685 h 746125"/>
              <a:gd name="connsiteX2" fmla="*/ 95250 w 2644775"/>
              <a:gd name="connsiteY2" fmla="*/ 746125 h 746125"/>
              <a:gd name="connsiteX3" fmla="*/ 2638425 w 2644775"/>
              <a:gd name="connsiteY3" fmla="*/ 736600 h 746125"/>
              <a:gd name="connsiteX4" fmla="*/ 2638425 w 2644775"/>
              <a:gd name="connsiteY4" fmla="*/ 736600 h 746125"/>
              <a:gd name="connsiteX5" fmla="*/ 2644775 w 2644775"/>
              <a:gd name="connsiteY5" fmla="*/ 0 h 746125"/>
              <a:gd name="connsiteX0" fmla="*/ 0 w 2645153"/>
              <a:gd name="connsiteY0" fmla="*/ 3175 h 746125"/>
              <a:gd name="connsiteX1" fmla="*/ 12699 w 2645153"/>
              <a:gd name="connsiteY1" fmla="*/ 654685 h 746125"/>
              <a:gd name="connsiteX2" fmla="*/ 95250 w 2645153"/>
              <a:gd name="connsiteY2" fmla="*/ 746125 h 746125"/>
              <a:gd name="connsiteX3" fmla="*/ 2638425 w 2645153"/>
              <a:gd name="connsiteY3" fmla="*/ 736600 h 746125"/>
              <a:gd name="connsiteX4" fmla="*/ 2638425 w 2645153"/>
              <a:gd name="connsiteY4" fmla="*/ 736600 h 746125"/>
              <a:gd name="connsiteX5" fmla="*/ 2644775 w 2645153"/>
              <a:gd name="connsiteY5" fmla="*/ 0 h 746125"/>
              <a:gd name="connsiteX0" fmla="*/ 0 w 2639365"/>
              <a:gd name="connsiteY0" fmla="*/ 180975 h 923925"/>
              <a:gd name="connsiteX1" fmla="*/ 12699 w 2639365"/>
              <a:gd name="connsiteY1" fmla="*/ 832485 h 923925"/>
              <a:gd name="connsiteX2" fmla="*/ 95250 w 2639365"/>
              <a:gd name="connsiteY2" fmla="*/ 923925 h 923925"/>
              <a:gd name="connsiteX3" fmla="*/ 2638425 w 2639365"/>
              <a:gd name="connsiteY3" fmla="*/ 914400 h 923925"/>
              <a:gd name="connsiteX4" fmla="*/ 2638425 w 2639365"/>
              <a:gd name="connsiteY4" fmla="*/ 914400 h 923925"/>
              <a:gd name="connsiteX5" fmla="*/ 2638425 w 2639365"/>
              <a:gd name="connsiteY5" fmla="*/ 0 h 923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95250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38425"/>
              <a:gd name="connsiteY0" fmla="*/ 53975 h 796925"/>
              <a:gd name="connsiteX1" fmla="*/ 12699 w 2638425"/>
              <a:gd name="connsiteY1" fmla="*/ 705485 h 796925"/>
              <a:gd name="connsiteX2" fmla="*/ 95250 w 2638425"/>
              <a:gd name="connsiteY2" fmla="*/ 796925 h 796925"/>
              <a:gd name="connsiteX3" fmla="*/ 2638425 w 2638425"/>
              <a:gd name="connsiteY3" fmla="*/ 787400 h 796925"/>
              <a:gd name="connsiteX4" fmla="*/ 2638425 w 2638425"/>
              <a:gd name="connsiteY4" fmla="*/ 787400 h 796925"/>
              <a:gd name="connsiteX5" fmla="*/ 2632075 w 2638425"/>
              <a:gd name="connsiteY5" fmla="*/ 0 h 796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95250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39365"/>
              <a:gd name="connsiteY0" fmla="*/ 53975 h 796925"/>
              <a:gd name="connsiteX1" fmla="*/ 12699 w 2639365"/>
              <a:gd name="connsiteY1" fmla="*/ 705485 h 796925"/>
              <a:gd name="connsiteX2" fmla="*/ 95250 w 2639365"/>
              <a:gd name="connsiteY2" fmla="*/ 796925 h 796925"/>
              <a:gd name="connsiteX3" fmla="*/ 2638425 w 2639365"/>
              <a:gd name="connsiteY3" fmla="*/ 787400 h 796925"/>
              <a:gd name="connsiteX4" fmla="*/ 2638425 w 2639365"/>
              <a:gd name="connsiteY4" fmla="*/ 787400 h 796925"/>
              <a:gd name="connsiteX5" fmla="*/ 2638425 w 2639365"/>
              <a:gd name="connsiteY5" fmla="*/ 0 h 796925"/>
              <a:gd name="connsiteX0" fmla="*/ 0 w 2657647"/>
              <a:gd name="connsiteY0" fmla="*/ 53975 h 796925"/>
              <a:gd name="connsiteX1" fmla="*/ 12699 w 2657647"/>
              <a:gd name="connsiteY1" fmla="*/ 705485 h 796925"/>
              <a:gd name="connsiteX2" fmla="*/ 95250 w 2657647"/>
              <a:gd name="connsiteY2" fmla="*/ 796925 h 796925"/>
              <a:gd name="connsiteX3" fmla="*/ 2638425 w 2657647"/>
              <a:gd name="connsiteY3" fmla="*/ 787400 h 796925"/>
              <a:gd name="connsiteX4" fmla="*/ 2638425 w 2657647"/>
              <a:gd name="connsiteY4" fmla="*/ 787400 h 796925"/>
              <a:gd name="connsiteX5" fmla="*/ 2657475 w 2657647"/>
              <a:gd name="connsiteY5" fmla="*/ 0 h 796925"/>
              <a:gd name="connsiteX0" fmla="*/ 0 w 2645153"/>
              <a:gd name="connsiteY0" fmla="*/ 53975 h 796925"/>
              <a:gd name="connsiteX1" fmla="*/ 12699 w 2645153"/>
              <a:gd name="connsiteY1" fmla="*/ 705485 h 796925"/>
              <a:gd name="connsiteX2" fmla="*/ 95250 w 2645153"/>
              <a:gd name="connsiteY2" fmla="*/ 796925 h 796925"/>
              <a:gd name="connsiteX3" fmla="*/ 2638425 w 2645153"/>
              <a:gd name="connsiteY3" fmla="*/ 787400 h 796925"/>
              <a:gd name="connsiteX4" fmla="*/ 2638425 w 2645153"/>
              <a:gd name="connsiteY4" fmla="*/ 787400 h 796925"/>
              <a:gd name="connsiteX5" fmla="*/ 2644775 w 2645153"/>
              <a:gd name="connsiteY5" fmla="*/ 0 h 796925"/>
              <a:gd name="connsiteX0" fmla="*/ 0 w 2644775"/>
              <a:gd name="connsiteY0" fmla="*/ 53975 h 796925"/>
              <a:gd name="connsiteX1" fmla="*/ 12699 w 2644775"/>
              <a:gd name="connsiteY1" fmla="*/ 705485 h 796925"/>
              <a:gd name="connsiteX2" fmla="*/ 95250 w 2644775"/>
              <a:gd name="connsiteY2" fmla="*/ 796925 h 796925"/>
              <a:gd name="connsiteX3" fmla="*/ 2638425 w 2644775"/>
              <a:gd name="connsiteY3" fmla="*/ 787400 h 796925"/>
              <a:gd name="connsiteX4" fmla="*/ 2638425 w 2644775"/>
              <a:gd name="connsiteY4" fmla="*/ 787400 h 796925"/>
              <a:gd name="connsiteX5" fmla="*/ 2644775 w 2644775"/>
              <a:gd name="connsiteY5" fmla="*/ 0 h 796925"/>
              <a:gd name="connsiteX0" fmla="*/ 0 w 2811100"/>
              <a:gd name="connsiteY0" fmla="*/ 53975 h 796925"/>
              <a:gd name="connsiteX1" fmla="*/ 12699 w 2811100"/>
              <a:gd name="connsiteY1" fmla="*/ 705485 h 796925"/>
              <a:gd name="connsiteX2" fmla="*/ 95250 w 2811100"/>
              <a:gd name="connsiteY2" fmla="*/ 796925 h 796925"/>
              <a:gd name="connsiteX3" fmla="*/ 2638425 w 2811100"/>
              <a:gd name="connsiteY3" fmla="*/ 787400 h 796925"/>
              <a:gd name="connsiteX4" fmla="*/ 2574925 w 2811100"/>
              <a:gd name="connsiteY4" fmla="*/ 774700 h 796925"/>
              <a:gd name="connsiteX5" fmla="*/ 2644775 w 2811100"/>
              <a:gd name="connsiteY5" fmla="*/ 0 h 796925"/>
              <a:gd name="connsiteX0" fmla="*/ 0 w 2809017"/>
              <a:gd name="connsiteY0" fmla="*/ 53975 h 835612"/>
              <a:gd name="connsiteX1" fmla="*/ 12699 w 2809017"/>
              <a:gd name="connsiteY1" fmla="*/ 705485 h 835612"/>
              <a:gd name="connsiteX2" fmla="*/ 95250 w 2809017"/>
              <a:gd name="connsiteY2" fmla="*/ 796925 h 835612"/>
              <a:gd name="connsiteX3" fmla="*/ 2638425 w 2809017"/>
              <a:gd name="connsiteY3" fmla="*/ 787400 h 835612"/>
              <a:gd name="connsiteX4" fmla="*/ 2574925 w 2809017"/>
              <a:gd name="connsiteY4" fmla="*/ 774700 h 835612"/>
              <a:gd name="connsiteX5" fmla="*/ 2574925 w 2809017"/>
              <a:gd name="connsiteY5" fmla="*/ 0 h 835612"/>
              <a:gd name="connsiteX0" fmla="*/ 0 w 2809534"/>
              <a:gd name="connsiteY0" fmla="*/ 53975 h 848254"/>
              <a:gd name="connsiteX1" fmla="*/ 12699 w 2809534"/>
              <a:gd name="connsiteY1" fmla="*/ 705485 h 848254"/>
              <a:gd name="connsiteX2" fmla="*/ 95250 w 2809534"/>
              <a:gd name="connsiteY2" fmla="*/ 796925 h 848254"/>
              <a:gd name="connsiteX3" fmla="*/ 2638425 w 2809534"/>
              <a:gd name="connsiteY3" fmla="*/ 787400 h 848254"/>
              <a:gd name="connsiteX4" fmla="*/ 2574925 w 2809534"/>
              <a:gd name="connsiteY4" fmla="*/ 0 h 848254"/>
              <a:gd name="connsiteX0" fmla="*/ 0 w 2775684"/>
              <a:gd name="connsiteY0" fmla="*/ 53975 h 839270"/>
              <a:gd name="connsiteX1" fmla="*/ 12699 w 2775684"/>
              <a:gd name="connsiteY1" fmla="*/ 705485 h 839270"/>
              <a:gd name="connsiteX2" fmla="*/ 95250 w 2775684"/>
              <a:gd name="connsiteY2" fmla="*/ 796925 h 839270"/>
              <a:gd name="connsiteX3" fmla="*/ 2593975 w 2775684"/>
              <a:gd name="connsiteY3" fmla="*/ 774700 h 839270"/>
              <a:gd name="connsiteX4" fmla="*/ 2574925 w 2775684"/>
              <a:gd name="connsiteY4" fmla="*/ 0 h 839270"/>
              <a:gd name="connsiteX0" fmla="*/ 0 w 2766252"/>
              <a:gd name="connsiteY0" fmla="*/ 53975 h 839270"/>
              <a:gd name="connsiteX1" fmla="*/ 12699 w 2766252"/>
              <a:gd name="connsiteY1" fmla="*/ 705485 h 839270"/>
              <a:gd name="connsiteX2" fmla="*/ 95250 w 2766252"/>
              <a:gd name="connsiteY2" fmla="*/ 796925 h 839270"/>
              <a:gd name="connsiteX3" fmla="*/ 2581275 w 2766252"/>
              <a:gd name="connsiteY3" fmla="*/ 774700 h 839270"/>
              <a:gd name="connsiteX4" fmla="*/ 2574925 w 2766252"/>
              <a:gd name="connsiteY4" fmla="*/ 0 h 839270"/>
              <a:gd name="connsiteX0" fmla="*/ 0 w 2766252"/>
              <a:gd name="connsiteY0" fmla="*/ 53975 h 796925"/>
              <a:gd name="connsiteX1" fmla="*/ 12699 w 2766252"/>
              <a:gd name="connsiteY1" fmla="*/ 705485 h 796925"/>
              <a:gd name="connsiteX2" fmla="*/ 95250 w 2766252"/>
              <a:gd name="connsiteY2" fmla="*/ 796925 h 796925"/>
              <a:gd name="connsiteX3" fmla="*/ 2581275 w 2766252"/>
              <a:gd name="connsiteY3" fmla="*/ 774700 h 796925"/>
              <a:gd name="connsiteX4" fmla="*/ 2574925 w 2766252"/>
              <a:gd name="connsiteY4" fmla="*/ 0 h 796925"/>
              <a:gd name="connsiteX0" fmla="*/ 0 w 2766723"/>
              <a:gd name="connsiteY0" fmla="*/ 53975 h 832915"/>
              <a:gd name="connsiteX1" fmla="*/ 12699 w 2766723"/>
              <a:gd name="connsiteY1" fmla="*/ 705485 h 832915"/>
              <a:gd name="connsiteX2" fmla="*/ 88900 w 2766723"/>
              <a:gd name="connsiteY2" fmla="*/ 777875 h 832915"/>
              <a:gd name="connsiteX3" fmla="*/ 2581275 w 2766723"/>
              <a:gd name="connsiteY3" fmla="*/ 774700 h 832915"/>
              <a:gd name="connsiteX4" fmla="*/ 2574925 w 2766723"/>
              <a:gd name="connsiteY4" fmla="*/ 0 h 832915"/>
              <a:gd name="connsiteX0" fmla="*/ 0 w 2766723"/>
              <a:gd name="connsiteY0" fmla="*/ 53975 h 777875"/>
              <a:gd name="connsiteX1" fmla="*/ 12699 w 2766723"/>
              <a:gd name="connsiteY1" fmla="*/ 705485 h 777875"/>
              <a:gd name="connsiteX2" fmla="*/ 88900 w 2766723"/>
              <a:gd name="connsiteY2" fmla="*/ 777875 h 777875"/>
              <a:gd name="connsiteX3" fmla="*/ 2581275 w 2766723"/>
              <a:gd name="connsiteY3" fmla="*/ 774700 h 777875"/>
              <a:gd name="connsiteX4" fmla="*/ 2574925 w 2766723"/>
              <a:gd name="connsiteY4" fmla="*/ 0 h 777875"/>
              <a:gd name="connsiteX0" fmla="*/ 0 w 2581275"/>
              <a:gd name="connsiteY0" fmla="*/ 53975 h 777875"/>
              <a:gd name="connsiteX1" fmla="*/ 12699 w 2581275"/>
              <a:gd name="connsiteY1" fmla="*/ 705485 h 777875"/>
              <a:gd name="connsiteX2" fmla="*/ 88900 w 2581275"/>
              <a:gd name="connsiteY2" fmla="*/ 777875 h 777875"/>
              <a:gd name="connsiteX3" fmla="*/ 2581275 w 2581275"/>
              <a:gd name="connsiteY3" fmla="*/ 774700 h 777875"/>
              <a:gd name="connsiteX4" fmla="*/ 2574925 w 2581275"/>
              <a:gd name="connsiteY4" fmla="*/ 0 h 777875"/>
              <a:gd name="connsiteX0" fmla="*/ 0 w 2762846"/>
              <a:gd name="connsiteY0" fmla="*/ 53975 h 832915"/>
              <a:gd name="connsiteX1" fmla="*/ 12699 w 2762846"/>
              <a:gd name="connsiteY1" fmla="*/ 705485 h 832915"/>
              <a:gd name="connsiteX2" fmla="*/ 107950 w 2762846"/>
              <a:gd name="connsiteY2" fmla="*/ 777875 h 832915"/>
              <a:gd name="connsiteX3" fmla="*/ 2581275 w 2762846"/>
              <a:gd name="connsiteY3" fmla="*/ 774700 h 832915"/>
              <a:gd name="connsiteX4" fmla="*/ 2574925 w 2762846"/>
              <a:gd name="connsiteY4" fmla="*/ 0 h 832915"/>
              <a:gd name="connsiteX0" fmla="*/ 0 w 2764727"/>
              <a:gd name="connsiteY0" fmla="*/ 53975 h 832915"/>
              <a:gd name="connsiteX1" fmla="*/ 12699 w 2764727"/>
              <a:gd name="connsiteY1" fmla="*/ 705485 h 832915"/>
              <a:gd name="connsiteX2" fmla="*/ 82550 w 2764727"/>
              <a:gd name="connsiteY2" fmla="*/ 777875 h 832915"/>
              <a:gd name="connsiteX3" fmla="*/ 2581275 w 2764727"/>
              <a:gd name="connsiteY3" fmla="*/ 774700 h 832915"/>
              <a:gd name="connsiteX4" fmla="*/ 2574925 w 2764727"/>
              <a:gd name="connsiteY4" fmla="*/ 0 h 832915"/>
              <a:gd name="connsiteX0" fmla="*/ 0 w 2763786"/>
              <a:gd name="connsiteY0" fmla="*/ 53975 h 835114"/>
              <a:gd name="connsiteX1" fmla="*/ 12699 w 2763786"/>
              <a:gd name="connsiteY1" fmla="*/ 705485 h 835114"/>
              <a:gd name="connsiteX2" fmla="*/ 95250 w 2763786"/>
              <a:gd name="connsiteY2" fmla="*/ 784225 h 835114"/>
              <a:gd name="connsiteX3" fmla="*/ 2581275 w 2763786"/>
              <a:gd name="connsiteY3" fmla="*/ 774700 h 835114"/>
              <a:gd name="connsiteX4" fmla="*/ 2574925 w 2763786"/>
              <a:gd name="connsiteY4" fmla="*/ 0 h 835114"/>
              <a:gd name="connsiteX0" fmla="*/ 0 w 2581275"/>
              <a:gd name="connsiteY0" fmla="*/ 53975 h 835114"/>
              <a:gd name="connsiteX1" fmla="*/ 12699 w 2581275"/>
              <a:gd name="connsiteY1" fmla="*/ 705485 h 835114"/>
              <a:gd name="connsiteX2" fmla="*/ 95250 w 2581275"/>
              <a:gd name="connsiteY2" fmla="*/ 784225 h 835114"/>
              <a:gd name="connsiteX3" fmla="*/ 2581275 w 2581275"/>
              <a:gd name="connsiteY3" fmla="*/ 774700 h 835114"/>
              <a:gd name="connsiteX4" fmla="*/ 2574925 w 2581275"/>
              <a:gd name="connsiteY4" fmla="*/ 0 h 835114"/>
              <a:gd name="connsiteX0" fmla="*/ 0 w 2581275"/>
              <a:gd name="connsiteY0" fmla="*/ 53975 h 784225"/>
              <a:gd name="connsiteX1" fmla="*/ 12699 w 2581275"/>
              <a:gd name="connsiteY1" fmla="*/ 705485 h 784225"/>
              <a:gd name="connsiteX2" fmla="*/ 95250 w 2581275"/>
              <a:gd name="connsiteY2" fmla="*/ 784225 h 784225"/>
              <a:gd name="connsiteX3" fmla="*/ 2581275 w 2581275"/>
              <a:gd name="connsiteY3" fmla="*/ 774700 h 784225"/>
              <a:gd name="connsiteX4" fmla="*/ 2574925 w 2581275"/>
              <a:gd name="connsiteY4" fmla="*/ 0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275" h="784225">
                <a:moveTo>
                  <a:pt x="0" y="53975"/>
                </a:moveTo>
                <a:cubicBezTo>
                  <a:pt x="3175" y="271145"/>
                  <a:pt x="9524" y="488315"/>
                  <a:pt x="12699" y="705485"/>
                </a:cubicBezTo>
                <a:lnTo>
                  <a:pt x="95250" y="784225"/>
                </a:lnTo>
                <a:lnTo>
                  <a:pt x="2581275" y="774700"/>
                </a:lnTo>
                <a:cubicBezTo>
                  <a:pt x="2579158" y="516467"/>
                  <a:pt x="2577042" y="258233"/>
                  <a:pt x="257492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9255821" y="2912003"/>
            <a:ext cx="686496" cy="716496"/>
          </a:xfrm>
          <a:custGeom>
            <a:avLst/>
            <a:gdLst>
              <a:gd name="connsiteX0" fmla="*/ 311944 w 316706"/>
              <a:gd name="connsiteY0" fmla="*/ 233363 h 245269"/>
              <a:gd name="connsiteX1" fmla="*/ 0 w 316706"/>
              <a:gd name="connsiteY1" fmla="*/ 245269 h 245269"/>
              <a:gd name="connsiteX2" fmla="*/ 157163 w 316706"/>
              <a:gd name="connsiteY2" fmla="*/ 109538 h 245269"/>
              <a:gd name="connsiteX3" fmla="*/ 197644 w 316706"/>
              <a:gd name="connsiteY3" fmla="*/ 145256 h 245269"/>
              <a:gd name="connsiteX4" fmla="*/ 216694 w 316706"/>
              <a:gd name="connsiteY4" fmla="*/ 154781 h 245269"/>
              <a:gd name="connsiteX5" fmla="*/ 223838 w 316706"/>
              <a:gd name="connsiteY5" fmla="*/ 157163 h 245269"/>
              <a:gd name="connsiteX6" fmla="*/ 228600 w 316706"/>
              <a:gd name="connsiteY6" fmla="*/ 150019 h 245269"/>
              <a:gd name="connsiteX7" fmla="*/ 230981 w 316706"/>
              <a:gd name="connsiteY7" fmla="*/ 128588 h 245269"/>
              <a:gd name="connsiteX8" fmla="*/ 233363 w 316706"/>
              <a:gd name="connsiteY8" fmla="*/ 135731 h 245269"/>
              <a:gd name="connsiteX9" fmla="*/ 235744 w 316706"/>
              <a:gd name="connsiteY9" fmla="*/ 128588 h 245269"/>
              <a:gd name="connsiteX10" fmla="*/ 242888 w 316706"/>
              <a:gd name="connsiteY10" fmla="*/ 126206 h 245269"/>
              <a:gd name="connsiteX11" fmla="*/ 250031 w 316706"/>
              <a:gd name="connsiteY11" fmla="*/ 102394 h 245269"/>
              <a:gd name="connsiteX12" fmla="*/ 219075 w 316706"/>
              <a:gd name="connsiteY12" fmla="*/ 64294 h 245269"/>
              <a:gd name="connsiteX13" fmla="*/ 316706 w 316706"/>
              <a:gd name="connsiteY13" fmla="*/ 0 h 245269"/>
              <a:gd name="connsiteX14" fmla="*/ 311944 w 316706"/>
              <a:gd name="connsiteY14" fmla="*/ 233363 h 245269"/>
              <a:gd name="connsiteX0" fmla="*/ 311944 w 316706"/>
              <a:gd name="connsiteY0" fmla="*/ 233363 h 238125"/>
              <a:gd name="connsiteX1" fmla="*/ 0 w 316706"/>
              <a:gd name="connsiteY1" fmla="*/ 238125 h 238125"/>
              <a:gd name="connsiteX2" fmla="*/ 157163 w 316706"/>
              <a:gd name="connsiteY2" fmla="*/ 109538 h 238125"/>
              <a:gd name="connsiteX3" fmla="*/ 197644 w 316706"/>
              <a:gd name="connsiteY3" fmla="*/ 145256 h 238125"/>
              <a:gd name="connsiteX4" fmla="*/ 216694 w 316706"/>
              <a:gd name="connsiteY4" fmla="*/ 154781 h 238125"/>
              <a:gd name="connsiteX5" fmla="*/ 223838 w 316706"/>
              <a:gd name="connsiteY5" fmla="*/ 157163 h 238125"/>
              <a:gd name="connsiteX6" fmla="*/ 228600 w 316706"/>
              <a:gd name="connsiteY6" fmla="*/ 150019 h 238125"/>
              <a:gd name="connsiteX7" fmla="*/ 230981 w 316706"/>
              <a:gd name="connsiteY7" fmla="*/ 128588 h 238125"/>
              <a:gd name="connsiteX8" fmla="*/ 233363 w 316706"/>
              <a:gd name="connsiteY8" fmla="*/ 135731 h 238125"/>
              <a:gd name="connsiteX9" fmla="*/ 235744 w 316706"/>
              <a:gd name="connsiteY9" fmla="*/ 128588 h 238125"/>
              <a:gd name="connsiteX10" fmla="*/ 242888 w 316706"/>
              <a:gd name="connsiteY10" fmla="*/ 126206 h 238125"/>
              <a:gd name="connsiteX11" fmla="*/ 250031 w 316706"/>
              <a:gd name="connsiteY11" fmla="*/ 102394 h 238125"/>
              <a:gd name="connsiteX12" fmla="*/ 219075 w 316706"/>
              <a:gd name="connsiteY12" fmla="*/ 64294 h 238125"/>
              <a:gd name="connsiteX13" fmla="*/ 316706 w 316706"/>
              <a:gd name="connsiteY13" fmla="*/ 0 h 238125"/>
              <a:gd name="connsiteX14" fmla="*/ 311944 w 316706"/>
              <a:gd name="connsiteY14" fmla="*/ 233363 h 238125"/>
              <a:gd name="connsiteX0" fmla="*/ 314326 w 316706"/>
              <a:gd name="connsiteY0" fmla="*/ 245269 h 245269"/>
              <a:gd name="connsiteX1" fmla="*/ 0 w 316706"/>
              <a:gd name="connsiteY1" fmla="*/ 238125 h 245269"/>
              <a:gd name="connsiteX2" fmla="*/ 157163 w 316706"/>
              <a:gd name="connsiteY2" fmla="*/ 109538 h 245269"/>
              <a:gd name="connsiteX3" fmla="*/ 197644 w 316706"/>
              <a:gd name="connsiteY3" fmla="*/ 145256 h 245269"/>
              <a:gd name="connsiteX4" fmla="*/ 216694 w 316706"/>
              <a:gd name="connsiteY4" fmla="*/ 154781 h 245269"/>
              <a:gd name="connsiteX5" fmla="*/ 223838 w 316706"/>
              <a:gd name="connsiteY5" fmla="*/ 157163 h 245269"/>
              <a:gd name="connsiteX6" fmla="*/ 228600 w 316706"/>
              <a:gd name="connsiteY6" fmla="*/ 150019 h 245269"/>
              <a:gd name="connsiteX7" fmla="*/ 230981 w 316706"/>
              <a:gd name="connsiteY7" fmla="*/ 128588 h 245269"/>
              <a:gd name="connsiteX8" fmla="*/ 233363 w 316706"/>
              <a:gd name="connsiteY8" fmla="*/ 135731 h 245269"/>
              <a:gd name="connsiteX9" fmla="*/ 235744 w 316706"/>
              <a:gd name="connsiteY9" fmla="*/ 128588 h 245269"/>
              <a:gd name="connsiteX10" fmla="*/ 242888 w 316706"/>
              <a:gd name="connsiteY10" fmla="*/ 126206 h 245269"/>
              <a:gd name="connsiteX11" fmla="*/ 250031 w 316706"/>
              <a:gd name="connsiteY11" fmla="*/ 102394 h 245269"/>
              <a:gd name="connsiteX12" fmla="*/ 219075 w 316706"/>
              <a:gd name="connsiteY12" fmla="*/ 64294 h 245269"/>
              <a:gd name="connsiteX13" fmla="*/ 316706 w 316706"/>
              <a:gd name="connsiteY13" fmla="*/ 0 h 245269"/>
              <a:gd name="connsiteX14" fmla="*/ 314326 w 316706"/>
              <a:gd name="connsiteY14" fmla="*/ 245269 h 245269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7163 w 315221"/>
              <a:gd name="connsiteY2" fmla="*/ 116681 h 252412"/>
              <a:gd name="connsiteX3" fmla="*/ 197644 w 315221"/>
              <a:gd name="connsiteY3" fmla="*/ 15239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7163 w 315221"/>
              <a:gd name="connsiteY2" fmla="*/ 116681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7163 w 315221"/>
              <a:gd name="connsiteY2" fmla="*/ 109538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8600 w 315221"/>
              <a:gd name="connsiteY6" fmla="*/ 157162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23838 w 315221"/>
              <a:gd name="connsiteY5" fmla="*/ 164306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16694 w 315221"/>
              <a:gd name="connsiteY4" fmla="*/ 161924 h 252412"/>
              <a:gd name="connsiteX5" fmla="*/ 207170 w 315221"/>
              <a:gd name="connsiteY5" fmla="*/ 135731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09550 w 315221"/>
              <a:gd name="connsiteY4" fmla="*/ 123824 h 252412"/>
              <a:gd name="connsiteX5" fmla="*/ 207170 w 315221"/>
              <a:gd name="connsiteY5" fmla="*/ 135731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09550 w 315221"/>
              <a:gd name="connsiteY4" fmla="*/ 123824 h 252412"/>
              <a:gd name="connsiteX5" fmla="*/ 207170 w 315221"/>
              <a:gd name="connsiteY5" fmla="*/ 166688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  <a:gd name="connsiteX0" fmla="*/ 314326 w 315221"/>
              <a:gd name="connsiteY0" fmla="*/ 252412 h 252412"/>
              <a:gd name="connsiteX1" fmla="*/ 0 w 315221"/>
              <a:gd name="connsiteY1" fmla="*/ 245268 h 252412"/>
              <a:gd name="connsiteX2" fmla="*/ 159544 w 315221"/>
              <a:gd name="connsiteY2" fmla="*/ 111919 h 252412"/>
              <a:gd name="connsiteX3" fmla="*/ 202406 w 315221"/>
              <a:gd name="connsiteY3" fmla="*/ 133349 h 252412"/>
              <a:gd name="connsiteX4" fmla="*/ 209550 w 315221"/>
              <a:gd name="connsiteY4" fmla="*/ 123824 h 252412"/>
              <a:gd name="connsiteX5" fmla="*/ 228602 w 315221"/>
              <a:gd name="connsiteY5" fmla="*/ 204788 h 252412"/>
              <a:gd name="connsiteX6" fmla="*/ 223837 w 315221"/>
              <a:gd name="connsiteY6" fmla="*/ 140493 h 252412"/>
              <a:gd name="connsiteX7" fmla="*/ 230981 w 315221"/>
              <a:gd name="connsiteY7" fmla="*/ 135731 h 252412"/>
              <a:gd name="connsiteX8" fmla="*/ 233363 w 315221"/>
              <a:gd name="connsiteY8" fmla="*/ 142874 h 252412"/>
              <a:gd name="connsiteX9" fmla="*/ 235744 w 315221"/>
              <a:gd name="connsiteY9" fmla="*/ 135731 h 252412"/>
              <a:gd name="connsiteX10" fmla="*/ 242888 w 315221"/>
              <a:gd name="connsiteY10" fmla="*/ 133349 h 252412"/>
              <a:gd name="connsiteX11" fmla="*/ 250031 w 315221"/>
              <a:gd name="connsiteY11" fmla="*/ 109537 h 252412"/>
              <a:gd name="connsiteX12" fmla="*/ 219075 w 315221"/>
              <a:gd name="connsiteY12" fmla="*/ 71437 h 252412"/>
              <a:gd name="connsiteX13" fmla="*/ 311944 w 315221"/>
              <a:gd name="connsiteY13" fmla="*/ 0 h 252412"/>
              <a:gd name="connsiteX14" fmla="*/ 314326 w 315221"/>
              <a:gd name="connsiteY14" fmla="*/ 252412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221" h="252412">
                <a:moveTo>
                  <a:pt x="314326" y="252412"/>
                </a:moveTo>
                <a:lnTo>
                  <a:pt x="0" y="245268"/>
                </a:lnTo>
                <a:lnTo>
                  <a:pt x="159544" y="111919"/>
                </a:lnTo>
                <a:lnTo>
                  <a:pt x="202406" y="133349"/>
                </a:lnTo>
                <a:cubicBezTo>
                  <a:pt x="208756" y="136524"/>
                  <a:pt x="205184" y="111918"/>
                  <a:pt x="209550" y="123824"/>
                </a:cubicBezTo>
                <a:cubicBezTo>
                  <a:pt x="213916" y="135730"/>
                  <a:pt x="226221" y="202010"/>
                  <a:pt x="228602" y="204788"/>
                </a:cubicBezTo>
                <a:cubicBezTo>
                  <a:pt x="230983" y="207566"/>
                  <a:pt x="222250" y="142874"/>
                  <a:pt x="223837" y="140493"/>
                </a:cubicBezTo>
                <a:cubicBezTo>
                  <a:pt x="224631" y="133349"/>
                  <a:pt x="229393" y="135334"/>
                  <a:pt x="230981" y="135731"/>
                </a:cubicBezTo>
                <a:cubicBezTo>
                  <a:pt x="232569" y="136128"/>
                  <a:pt x="230853" y="142874"/>
                  <a:pt x="233363" y="142874"/>
                </a:cubicBezTo>
                <a:cubicBezTo>
                  <a:pt x="235873" y="142874"/>
                  <a:pt x="233969" y="137506"/>
                  <a:pt x="235744" y="135731"/>
                </a:cubicBezTo>
                <a:cubicBezTo>
                  <a:pt x="237519" y="133956"/>
                  <a:pt x="240507" y="134143"/>
                  <a:pt x="242888" y="133349"/>
                </a:cubicBezTo>
                <a:cubicBezTo>
                  <a:pt x="245465" y="110154"/>
                  <a:pt x="238840" y="115132"/>
                  <a:pt x="250031" y="109537"/>
                </a:cubicBezTo>
                <a:lnTo>
                  <a:pt x="219075" y="71437"/>
                </a:lnTo>
                <a:lnTo>
                  <a:pt x="311944" y="0"/>
                </a:lnTo>
                <a:cubicBezTo>
                  <a:pt x="311150" y="82550"/>
                  <a:pt x="317501" y="184149"/>
                  <a:pt x="314326" y="25241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9936591" y="2114684"/>
            <a:ext cx="3855348" cy="1120140"/>
          </a:xfrm>
          <a:custGeom>
            <a:avLst/>
            <a:gdLst>
              <a:gd name="connsiteX0" fmla="*/ 0 w 2537460"/>
              <a:gd name="connsiteY0" fmla="*/ 83820 h 792480"/>
              <a:gd name="connsiteX1" fmla="*/ 0 w 2537460"/>
              <a:gd name="connsiteY1" fmla="*/ 655320 h 792480"/>
              <a:gd name="connsiteX2" fmla="*/ 114300 w 2537460"/>
              <a:gd name="connsiteY2" fmla="*/ 792480 h 792480"/>
              <a:gd name="connsiteX3" fmla="*/ 2537460 w 2537460"/>
              <a:gd name="connsiteY3" fmla="*/ 762000 h 792480"/>
              <a:gd name="connsiteX4" fmla="*/ 2529840 w 2537460"/>
              <a:gd name="connsiteY4" fmla="*/ 0 h 792480"/>
              <a:gd name="connsiteX5" fmla="*/ 0 w 2537460"/>
              <a:gd name="connsiteY5" fmla="*/ 83820 h 792480"/>
              <a:gd name="connsiteX0" fmla="*/ 0 w 2562860"/>
              <a:gd name="connsiteY0" fmla="*/ 52070 h 792480"/>
              <a:gd name="connsiteX1" fmla="*/ 25400 w 2562860"/>
              <a:gd name="connsiteY1" fmla="*/ 655320 h 792480"/>
              <a:gd name="connsiteX2" fmla="*/ 139700 w 2562860"/>
              <a:gd name="connsiteY2" fmla="*/ 792480 h 792480"/>
              <a:gd name="connsiteX3" fmla="*/ 2562860 w 2562860"/>
              <a:gd name="connsiteY3" fmla="*/ 762000 h 792480"/>
              <a:gd name="connsiteX4" fmla="*/ 2555240 w 2562860"/>
              <a:gd name="connsiteY4" fmla="*/ 0 h 792480"/>
              <a:gd name="connsiteX5" fmla="*/ 0 w 2562860"/>
              <a:gd name="connsiteY5" fmla="*/ 52070 h 792480"/>
              <a:gd name="connsiteX0" fmla="*/ 0 w 2562860"/>
              <a:gd name="connsiteY0" fmla="*/ 39370 h 779780"/>
              <a:gd name="connsiteX1" fmla="*/ 25400 w 2562860"/>
              <a:gd name="connsiteY1" fmla="*/ 642620 h 779780"/>
              <a:gd name="connsiteX2" fmla="*/ 139700 w 2562860"/>
              <a:gd name="connsiteY2" fmla="*/ 779780 h 779780"/>
              <a:gd name="connsiteX3" fmla="*/ 2562860 w 2562860"/>
              <a:gd name="connsiteY3" fmla="*/ 749300 h 779780"/>
              <a:gd name="connsiteX4" fmla="*/ 2555240 w 2562860"/>
              <a:gd name="connsiteY4" fmla="*/ 0 h 779780"/>
              <a:gd name="connsiteX5" fmla="*/ 0 w 2562860"/>
              <a:gd name="connsiteY5" fmla="*/ 39370 h 779780"/>
              <a:gd name="connsiteX0" fmla="*/ 0 w 2562860"/>
              <a:gd name="connsiteY0" fmla="*/ 39370 h 779780"/>
              <a:gd name="connsiteX1" fmla="*/ 25400 w 2562860"/>
              <a:gd name="connsiteY1" fmla="*/ 642620 h 779780"/>
              <a:gd name="connsiteX2" fmla="*/ 139700 w 2562860"/>
              <a:gd name="connsiteY2" fmla="*/ 779780 h 779780"/>
              <a:gd name="connsiteX3" fmla="*/ 2562860 w 2562860"/>
              <a:gd name="connsiteY3" fmla="*/ 749300 h 779780"/>
              <a:gd name="connsiteX4" fmla="*/ 2561590 w 2562860"/>
              <a:gd name="connsiteY4" fmla="*/ 0 h 779780"/>
              <a:gd name="connsiteX5" fmla="*/ 0 w 2562860"/>
              <a:gd name="connsiteY5" fmla="*/ 39370 h 779780"/>
              <a:gd name="connsiteX0" fmla="*/ 0 w 2562860"/>
              <a:gd name="connsiteY0" fmla="*/ 39370 h 779780"/>
              <a:gd name="connsiteX1" fmla="*/ 25400 w 2562860"/>
              <a:gd name="connsiteY1" fmla="*/ 642620 h 779780"/>
              <a:gd name="connsiteX2" fmla="*/ 139700 w 2562860"/>
              <a:gd name="connsiteY2" fmla="*/ 779780 h 779780"/>
              <a:gd name="connsiteX3" fmla="*/ 2562860 w 2562860"/>
              <a:gd name="connsiteY3" fmla="*/ 768350 h 779780"/>
              <a:gd name="connsiteX4" fmla="*/ 2561590 w 2562860"/>
              <a:gd name="connsiteY4" fmla="*/ 0 h 779780"/>
              <a:gd name="connsiteX5" fmla="*/ 0 w 2562860"/>
              <a:gd name="connsiteY5" fmla="*/ 39370 h 779780"/>
              <a:gd name="connsiteX0" fmla="*/ 0 w 2562860"/>
              <a:gd name="connsiteY0" fmla="*/ 39370 h 779780"/>
              <a:gd name="connsiteX1" fmla="*/ 12700 w 2562860"/>
              <a:gd name="connsiteY1" fmla="*/ 680720 h 779780"/>
              <a:gd name="connsiteX2" fmla="*/ 139700 w 2562860"/>
              <a:gd name="connsiteY2" fmla="*/ 779780 h 779780"/>
              <a:gd name="connsiteX3" fmla="*/ 2562860 w 2562860"/>
              <a:gd name="connsiteY3" fmla="*/ 768350 h 779780"/>
              <a:gd name="connsiteX4" fmla="*/ 2561590 w 2562860"/>
              <a:gd name="connsiteY4" fmla="*/ 0 h 779780"/>
              <a:gd name="connsiteX5" fmla="*/ 0 w 2562860"/>
              <a:gd name="connsiteY5" fmla="*/ 39370 h 779780"/>
              <a:gd name="connsiteX0" fmla="*/ 0 w 2562860"/>
              <a:gd name="connsiteY0" fmla="*/ 39370 h 786130"/>
              <a:gd name="connsiteX1" fmla="*/ 12700 w 2562860"/>
              <a:gd name="connsiteY1" fmla="*/ 680720 h 786130"/>
              <a:gd name="connsiteX2" fmla="*/ 88900 w 2562860"/>
              <a:gd name="connsiteY2" fmla="*/ 786130 h 786130"/>
              <a:gd name="connsiteX3" fmla="*/ 2562860 w 2562860"/>
              <a:gd name="connsiteY3" fmla="*/ 768350 h 786130"/>
              <a:gd name="connsiteX4" fmla="*/ 2561590 w 2562860"/>
              <a:gd name="connsiteY4" fmla="*/ 0 h 786130"/>
              <a:gd name="connsiteX5" fmla="*/ 0 w 2562860"/>
              <a:gd name="connsiteY5" fmla="*/ 39370 h 786130"/>
              <a:gd name="connsiteX0" fmla="*/ 0 w 2562860"/>
              <a:gd name="connsiteY0" fmla="*/ 39370 h 786130"/>
              <a:gd name="connsiteX1" fmla="*/ 12700 w 2562860"/>
              <a:gd name="connsiteY1" fmla="*/ 699770 h 786130"/>
              <a:gd name="connsiteX2" fmla="*/ 88900 w 2562860"/>
              <a:gd name="connsiteY2" fmla="*/ 786130 h 786130"/>
              <a:gd name="connsiteX3" fmla="*/ 2562860 w 2562860"/>
              <a:gd name="connsiteY3" fmla="*/ 768350 h 786130"/>
              <a:gd name="connsiteX4" fmla="*/ 2561590 w 2562860"/>
              <a:gd name="connsiteY4" fmla="*/ 0 h 786130"/>
              <a:gd name="connsiteX5" fmla="*/ 0 w 2562860"/>
              <a:gd name="connsiteY5" fmla="*/ 39370 h 786130"/>
              <a:gd name="connsiteX0" fmla="*/ 0 w 2562860"/>
              <a:gd name="connsiteY0" fmla="*/ 0 h 746760"/>
              <a:gd name="connsiteX1" fmla="*/ 12700 w 2562860"/>
              <a:gd name="connsiteY1" fmla="*/ 660400 h 746760"/>
              <a:gd name="connsiteX2" fmla="*/ 88900 w 2562860"/>
              <a:gd name="connsiteY2" fmla="*/ 746760 h 746760"/>
              <a:gd name="connsiteX3" fmla="*/ 2562860 w 2562860"/>
              <a:gd name="connsiteY3" fmla="*/ 728980 h 746760"/>
              <a:gd name="connsiteX4" fmla="*/ 2561590 w 2562860"/>
              <a:gd name="connsiteY4" fmla="*/ 29641 h 746760"/>
              <a:gd name="connsiteX5" fmla="*/ 0 w 2562860"/>
              <a:gd name="connsiteY5" fmla="*/ 0 h 746760"/>
              <a:gd name="connsiteX0" fmla="*/ 0 w 2562860"/>
              <a:gd name="connsiteY0" fmla="*/ 13491 h 760251"/>
              <a:gd name="connsiteX1" fmla="*/ 12700 w 2562860"/>
              <a:gd name="connsiteY1" fmla="*/ 673891 h 760251"/>
              <a:gd name="connsiteX2" fmla="*/ 88900 w 2562860"/>
              <a:gd name="connsiteY2" fmla="*/ 760251 h 760251"/>
              <a:gd name="connsiteX3" fmla="*/ 2562860 w 2562860"/>
              <a:gd name="connsiteY3" fmla="*/ 742471 h 760251"/>
              <a:gd name="connsiteX4" fmla="*/ 2561590 w 2562860"/>
              <a:gd name="connsiteY4" fmla="*/ 0 h 760251"/>
              <a:gd name="connsiteX5" fmla="*/ 0 w 2562860"/>
              <a:gd name="connsiteY5" fmla="*/ 13491 h 760251"/>
              <a:gd name="connsiteX0" fmla="*/ 0 w 2570232"/>
              <a:gd name="connsiteY0" fmla="*/ 0 h 746760"/>
              <a:gd name="connsiteX1" fmla="*/ 12700 w 2570232"/>
              <a:gd name="connsiteY1" fmla="*/ 660400 h 746760"/>
              <a:gd name="connsiteX2" fmla="*/ 88900 w 2570232"/>
              <a:gd name="connsiteY2" fmla="*/ 746760 h 746760"/>
              <a:gd name="connsiteX3" fmla="*/ 2562860 w 2570232"/>
              <a:gd name="connsiteY3" fmla="*/ 728980 h 746760"/>
              <a:gd name="connsiteX4" fmla="*/ 2570217 w 2570232"/>
              <a:gd name="connsiteY4" fmla="*/ 29641 h 746760"/>
              <a:gd name="connsiteX5" fmla="*/ 0 w 2570232"/>
              <a:gd name="connsiteY5" fmla="*/ 0 h 746760"/>
              <a:gd name="connsiteX0" fmla="*/ 0 w 2570232"/>
              <a:gd name="connsiteY0" fmla="*/ 0 h 746760"/>
              <a:gd name="connsiteX1" fmla="*/ 12700 w 2570232"/>
              <a:gd name="connsiteY1" fmla="*/ 660400 h 746760"/>
              <a:gd name="connsiteX2" fmla="*/ 88900 w 2570232"/>
              <a:gd name="connsiteY2" fmla="*/ 746760 h 746760"/>
              <a:gd name="connsiteX3" fmla="*/ 2562860 w 2570232"/>
              <a:gd name="connsiteY3" fmla="*/ 728980 h 746760"/>
              <a:gd name="connsiteX4" fmla="*/ 2570217 w 2570232"/>
              <a:gd name="connsiteY4" fmla="*/ 3761 h 746760"/>
              <a:gd name="connsiteX5" fmla="*/ 0 w 2570232"/>
              <a:gd name="connsiteY5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32" h="746760">
                <a:moveTo>
                  <a:pt x="0" y="0"/>
                </a:moveTo>
                <a:lnTo>
                  <a:pt x="12700" y="660400"/>
                </a:lnTo>
                <a:lnTo>
                  <a:pt x="88900" y="746760"/>
                </a:lnTo>
                <a:lnTo>
                  <a:pt x="2562860" y="728980"/>
                </a:lnTo>
                <a:cubicBezTo>
                  <a:pt x="2562437" y="479213"/>
                  <a:pt x="2570640" y="253528"/>
                  <a:pt x="2570217" y="3761"/>
                </a:cubicBez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13802315" y="3042531"/>
            <a:ext cx="1238690" cy="502023"/>
          </a:xfrm>
          <a:prstGeom prst="roundRect">
            <a:avLst/>
          </a:prstGeom>
          <a:solidFill>
            <a:srgbClr val="FD3939"/>
          </a:solidFill>
          <a:ln w="9525" cap="flat" cmpd="sng" algn="ctr">
            <a:solidFill>
              <a:srgbClr val="FD39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9935882" y="3081770"/>
            <a:ext cx="412245" cy="488793"/>
          </a:xfrm>
          <a:custGeom>
            <a:avLst/>
            <a:gdLst>
              <a:gd name="connsiteX0" fmla="*/ 0 w 304800"/>
              <a:gd name="connsiteY0" fmla="*/ 0 h 289560"/>
              <a:gd name="connsiteX1" fmla="*/ 7620 w 304800"/>
              <a:gd name="connsiteY1" fmla="*/ 289560 h 289560"/>
              <a:gd name="connsiteX2" fmla="*/ 289560 w 304800"/>
              <a:gd name="connsiteY2" fmla="*/ 289560 h 289560"/>
              <a:gd name="connsiteX3" fmla="*/ 304800 w 304800"/>
              <a:gd name="connsiteY3" fmla="*/ 251460 h 289560"/>
              <a:gd name="connsiteX4" fmla="*/ 297180 w 304800"/>
              <a:gd name="connsiteY4" fmla="*/ 91440 h 289560"/>
              <a:gd name="connsiteX5" fmla="*/ 106680 w 304800"/>
              <a:gd name="connsiteY5" fmla="*/ 106680 h 289560"/>
              <a:gd name="connsiteX6" fmla="*/ 0 w 304800"/>
              <a:gd name="connsiteY6" fmla="*/ 0 h 289560"/>
              <a:gd name="connsiteX0" fmla="*/ 0 w 304800"/>
              <a:gd name="connsiteY0" fmla="*/ 0 h 308610"/>
              <a:gd name="connsiteX1" fmla="*/ 24289 w 304800"/>
              <a:gd name="connsiteY1" fmla="*/ 308610 h 308610"/>
              <a:gd name="connsiteX2" fmla="*/ 289560 w 304800"/>
              <a:gd name="connsiteY2" fmla="*/ 289560 h 308610"/>
              <a:gd name="connsiteX3" fmla="*/ 304800 w 304800"/>
              <a:gd name="connsiteY3" fmla="*/ 251460 h 308610"/>
              <a:gd name="connsiteX4" fmla="*/ 297180 w 304800"/>
              <a:gd name="connsiteY4" fmla="*/ 91440 h 308610"/>
              <a:gd name="connsiteX5" fmla="*/ 106680 w 304800"/>
              <a:gd name="connsiteY5" fmla="*/ 106680 h 308610"/>
              <a:gd name="connsiteX6" fmla="*/ 0 w 304800"/>
              <a:gd name="connsiteY6" fmla="*/ 0 h 308610"/>
              <a:gd name="connsiteX0" fmla="*/ 0 w 304800"/>
              <a:gd name="connsiteY0" fmla="*/ 0 h 308610"/>
              <a:gd name="connsiteX1" fmla="*/ 24289 w 304800"/>
              <a:gd name="connsiteY1" fmla="*/ 308610 h 308610"/>
              <a:gd name="connsiteX2" fmla="*/ 275272 w 304800"/>
              <a:gd name="connsiteY2" fmla="*/ 306229 h 308610"/>
              <a:gd name="connsiteX3" fmla="*/ 304800 w 304800"/>
              <a:gd name="connsiteY3" fmla="*/ 251460 h 308610"/>
              <a:gd name="connsiteX4" fmla="*/ 297180 w 304800"/>
              <a:gd name="connsiteY4" fmla="*/ 91440 h 308610"/>
              <a:gd name="connsiteX5" fmla="*/ 106680 w 304800"/>
              <a:gd name="connsiteY5" fmla="*/ 106680 h 308610"/>
              <a:gd name="connsiteX6" fmla="*/ 0 w 304800"/>
              <a:gd name="connsiteY6" fmla="*/ 0 h 308610"/>
              <a:gd name="connsiteX0" fmla="*/ 0 w 304800"/>
              <a:gd name="connsiteY0" fmla="*/ 0 h 308610"/>
              <a:gd name="connsiteX1" fmla="*/ 24289 w 304800"/>
              <a:gd name="connsiteY1" fmla="*/ 308610 h 308610"/>
              <a:gd name="connsiteX2" fmla="*/ 275272 w 304800"/>
              <a:gd name="connsiteY2" fmla="*/ 306229 h 308610"/>
              <a:gd name="connsiteX3" fmla="*/ 304800 w 304800"/>
              <a:gd name="connsiteY3" fmla="*/ 251460 h 308610"/>
              <a:gd name="connsiteX4" fmla="*/ 299562 w 304800"/>
              <a:gd name="connsiteY4" fmla="*/ 74771 h 308610"/>
              <a:gd name="connsiteX5" fmla="*/ 106680 w 304800"/>
              <a:gd name="connsiteY5" fmla="*/ 106680 h 308610"/>
              <a:gd name="connsiteX6" fmla="*/ 0 w 304800"/>
              <a:gd name="connsiteY6" fmla="*/ 0 h 308610"/>
              <a:gd name="connsiteX0" fmla="*/ 0 w 304800"/>
              <a:gd name="connsiteY0" fmla="*/ 0 h 308610"/>
              <a:gd name="connsiteX1" fmla="*/ 24289 w 304800"/>
              <a:gd name="connsiteY1" fmla="*/ 308610 h 308610"/>
              <a:gd name="connsiteX2" fmla="*/ 275272 w 304800"/>
              <a:gd name="connsiteY2" fmla="*/ 306229 h 308610"/>
              <a:gd name="connsiteX3" fmla="*/ 304800 w 304800"/>
              <a:gd name="connsiteY3" fmla="*/ 251460 h 308610"/>
              <a:gd name="connsiteX4" fmla="*/ 299562 w 304800"/>
              <a:gd name="connsiteY4" fmla="*/ 74771 h 308610"/>
              <a:gd name="connsiteX5" fmla="*/ 109061 w 304800"/>
              <a:gd name="connsiteY5" fmla="*/ 82868 h 308610"/>
              <a:gd name="connsiteX6" fmla="*/ 0 w 304800"/>
              <a:gd name="connsiteY6" fmla="*/ 0 h 308610"/>
              <a:gd name="connsiteX0" fmla="*/ 0 w 292894"/>
              <a:gd name="connsiteY0" fmla="*/ 0 h 315754"/>
              <a:gd name="connsiteX1" fmla="*/ 12383 w 292894"/>
              <a:gd name="connsiteY1" fmla="*/ 315754 h 315754"/>
              <a:gd name="connsiteX2" fmla="*/ 263366 w 292894"/>
              <a:gd name="connsiteY2" fmla="*/ 313373 h 315754"/>
              <a:gd name="connsiteX3" fmla="*/ 292894 w 292894"/>
              <a:gd name="connsiteY3" fmla="*/ 258604 h 315754"/>
              <a:gd name="connsiteX4" fmla="*/ 287656 w 292894"/>
              <a:gd name="connsiteY4" fmla="*/ 81915 h 315754"/>
              <a:gd name="connsiteX5" fmla="*/ 97155 w 292894"/>
              <a:gd name="connsiteY5" fmla="*/ 90012 h 315754"/>
              <a:gd name="connsiteX6" fmla="*/ 0 w 292894"/>
              <a:gd name="connsiteY6" fmla="*/ 0 h 315754"/>
              <a:gd name="connsiteX0" fmla="*/ 0 w 292894"/>
              <a:gd name="connsiteY0" fmla="*/ 0 h 315754"/>
              <a:gd name="connsiteX1" fmla="*/ 12383 w 292894"/>
              <a:gd name="connsiteY1" fmla="*/ 315754 h 315754"/>
              <a:gd name="connsiteX2" fmla="*/ 263366 w 292894"/>
              <a:gd name="connsiteY2" fmla="*/ 313373 h 315754"/>
              <a:gd name="connsiteX3" fmla="*/ 292894 w 292894"/>
              <a:gd name="connsiteY3" fmla="*/ 258604 h 315754"/>
              <a:gd name="connsiteX4" fmla="*/ 287656 w 292894"/>
              <a:gd name="connsiteY4" fmla="*/ 81915 h 315754"/>
              <a:gd name="connsiteX5" fmla="*/ 99536 w 292894"/>
              <a:gd name="connsiteY5" fmla="*/ 97156 h 315754"/>
              <a:gd name="connsiteX6" fmla="*/ 0 w 292894"/>
              <a:gd name="connsiteY6" fmla="*/ 0 h 315754"/>
              <a:gd name="connsiteX0" fmla="*/ 0 w 292894"/>
              <a:gd name="connsiteY0" fmla="*/ 0 h 315754"/>
              <a:gd name="connsiteX1" fmla="*/ 12383 w 292894"/>
              <a:gd name="connsiteY1" fmla="*/ 315754 h 315754"/>
              <a:gd name="connsiteX2" fmla="*/ 263366 w 292894"/>
              <a:gd name="connsiteY2" fmla="*/ 313373 h 315754"/>
              <a:gd name="connsiteX3" fmla="*/ 292894 w 292894"/>
              <a:gd name="connsiteY3" fmla="*/ 258604 h 315754"/>
              <a:gd name="connsiteX4" fmla="*/ 287656 w 292894"/>
              <a:gd name="connsiteY4" fmla="*/ 81915 h 315754"/>
              <a:gd name="connsiteX5" fmla="*/ 87630 w 292894"/>
              <a:gd name="connsiteY5" fmla="*/ 104300 h 315754"/>
              <a:gd name="connsiteX6" fmla="*/ 0 w 292894"/>
              <a:gd name="connsiteY6" fmla="*/ 0 h 315754"/>
              <a:gd name="connsiteX0" fmla="*/ 0 w 292894"/>
              <a:gd name="connsiteY0" fmla="*/ 0 h 315754"/>
              <a:gd name="connsiteX1" fmla="*/ 12383 w 292894"/>
              <a:gd name="connsiteY1" fmla="*/ 315754 h 315754"/>
              <a:gd name="connsiteX2" fmla="*/ 260985 w 292894"/>
              <a:gd name="connsiteY2" fmla="*/ 308611 h 315754"/>
              <a:gd name="connsiteX3" fmla="*/ 292894 w 292894"/>
              <a:gd name="connsiteY3" fmla="*/ 258604 h 315754"/>
              <a:gd name="connsiteX4" fmla="*/ 287656 w 292894"/>
              <a:gd name="connsiteY4" fmla="*/ 81915 h 315754"/>
              <a:gd name="connsiteX5" fmla="*/ 87630 w 292894"/>
              <a:gd name="connsiteY5" fmla="*/ 104300 h 315754"/>
              <a:gd name="connsiteX6" fmla="*/ 0 w 292894"/>
              <a:gd name="connsiteY6" fmla="*/ 0 h 315754"/>
              <a:gd name="connsiteX0" fmla="*/ 0 w 292894"/>
              <a:gd name="connsiteY0" fmla="*/ 0 h 315754"/>
              <a:gd name="connsiteX1" fmla="*/ 12383 w 292894"/>
              <a:gd name="connsiteY1" fmla="*/ 315754 h 315754"/>
              <a:gd name="connsiteX2" fmla="*/ 251460 w 292894"/>
              <a:gd name="connsiteY2" fmla="*/ 301467 h 315754"/>
              <a:gd name="connsiteX3" fmla="*/ 292894 w 292894"/>
              <a:gd name="connsiteY3" fmla="*/ 258604 h 315754"/>
              <a:gd name="connsiteX4" fmla="*/ 287656 w 292894"/>
              <a:gd name="connsiteY4" fmla="*/ 81915 h 315754"/>
              <a:gd name="connsiteX5" fmla="*/ 87630 w 292894"/>
              <a:gd name="connsiteY5" fmla="*/ 104300 h 315754"/>
              <a:gd name="connsiteX6" fmla="*/ 0 w 292894"/>
              <a:gd name="connsiteY6" fmla="*/ 0 h 315754"/>
              <a:gd name="connsiteX0" fmla="*/ 0 w 292894"/>
              <a:gd name="connsiteY0" fmla="*/ 0 h 315754"/>
              <a:gd name="connsiteX1" fmla="*/ 12383 w 292894"/>
              <a:gd name="connsiteY1" fmla="*/ 315754 h 315754"/>
              <a:gd name="connsiteX2" fmla="*/ 246698 w 292894"/>
              <a:gd name="connsiteY2" fmla="*/ 306229 h 315754"/>
              <a:gd name="connsiteX3" fmla="*/ 292894 w 292894"/>
              <a:gd name="connsiteY3" fmla="*/ 258604 h 315754"/>
              <a:gd name="connsiteX4" fmla="*/ 287656 w 292894"/>
              <a:gd name="connsiteY4" fmla="*/ 81915 h 315754"/>
              <a:gd name="connsiteX5" fmla="*/ 87630 w 292894"/>
              <a:gd name="connsiteY5" fmla="*/ 104300 h 315754"/>
              <a:gd name="connsiteX6" fmla="*/ 0 w 292894"/>
              <a:gd name="connsiteY6" fmla="*/ 0 h 315754"/>
              <a:gd name="connsiteX0" fmla="*/ 0 w 292894"/>
              <a:gd name="connsiteY0" fmla="*/ 0 h 310992"/>
              <a:gd name="connsiteX1" fmla="*/ 19527 w 292894"/>
              <a:gd name="connsiteY1" fmla="*/ 310992 h 310992"/>
              <a:gd name="connsiteX2" fmla="*/ 246698 w 292894"/>
              <a:gd name="connsiteY2" fmla="*/ 306229 h 310992"/>
              <a:gd name="connsiteX3" fmla="*/ 292894 w 292894"/>
              <a:gd name="connsiteY3" fmla="*/ 258604 h 310992"/>
              <a:gd name="connsiteX4" fmla="*/ 287656 w 292894"/>
              <a:gd name="connsiteY4" fmla="*/ 81915 h 310992"/>
              <a:gd name="connsiteX5" fmla="*/ 87630 w 292894"/>
              <a:gd name="connsiteY5" fmla="*/ 104300 h 310992"/>
              <a:gd name="connsiteX6" fmla="*/ 0 w 292894"/>
              <a:gd name="connsiteY6" fmla="*/ 0 h 310992"/>
              <a:gd name="connsiteX0" fmla="*/ 0 w 292894"/>
              <a:gd name="connsiteY0" fmla="*/ 0 h 306229"/>
              <a:gd name="connsiteX1" fmla="*/ 29052 w 292894"/>
              <a:gd name="connsiteY1" fmla="*/ 296704 h 306229"/>
              <a:gd name="connsiteX2" fmla="*/ 246698 w 292894"/>
              <a:gd name="connsiteY2" fmla="*/ 306229 h 306229"/>
              <a:gd name="connsiteX3" fmla="*/ 292894 w 292894"/>
              <a:gd name="connsiteY3" fmla="*/ 258604 h 306229"/>
              <a:gd name="connsiteX4" fmla="*/ 287656 w 292894"/>
              <a:gd name="connsiteY4" fmla="*/ 81915 h 306229"/>
              <a:gd name="connsiteX5" fmla="*/ 87630 w 292894"/>
              <a:gd name="connsiteY5" fmla="*/ 104300 h 306229"/>
              <a:gd name="connsiteX6" fmla="*/ 0 w 292894"/>
              <a:gd name="connsiteY6" fmla="*/ 0 h 306229"/>
              <a:gd name="connsiteX0" fmla="*/ 0 w 292894"/>
              <a:gd name="connsiteY0" fmla="*/ 0 h 306229"/>
              <a:gd name="connsiteX1" fmla="*/ 76677 w 292894"/>
              <a:gd name="connsiteY1" fmla="*/ 291942 h 306229"/>
              <a:gd name="connsiteX2" fmla="*/ 246698 w 292894"/>
              <a:gd name="connsiteY2" fmla="*/ 306229 h 306229"/>
              <a:gd name="connsiteX3" fmla="*/ 292894 w 292894"/>
              <a:gd name="connsiteY3" fmla="*/ 258604 h 306229"/>
              <a:gd name="connsiteX4" fmla="*/ 287656 w 292894"/>
              <a:gd name="connsiteY4" fmla="*/ 81915 h 306229"/>
              <a:gd name="connsiteX5" fmla="*/ 87630 w 292894"/>
              <a:gd name="connsiteY5" fmla="*/ 104300 h 306229"/>
              <a:gd name="connsiteX6" fmla="*/ 0 w 292894"/>
              <a:gd name="connsiteY6" fmla="*/ 0 h 306229"/>
              <a:gd name="connsiteX0" fmla="*/ 0 w 292894"/>
              <a:gd name="connsiteY0" fmla="*/ 0 h 306229"/>
              <a:gd name="connsiteX1" fmla="*/ 29052 w 292894"/>
              <a:gd name="connsiteY1" fmla="*/ 282417 h 306229"/>
              <a:gd name="connsiteX2" fmla="*/ 246698 w 292894"/>
              <a:gd name="connsiteY2" fmla="*/ 306229 h 306229"/>
              <a:gd name="connsiteX3" fmla="*/ 292894 w 292894"/>
              <a:gd name="connsiteY3" fmla="*/ 258604 h 306229"/>
              <a:gd name="connsiteX4" fmla="*/ 287656 w 292894"/>
              <a:gd name="connsiteY4" fmla="*/ 81915 h 306229"/>
              <a:gd name="connsiteX5" fmla="*/ 87630 w 292894"/>
              <a:gd name="connsiteY5" fmla="*/ 104300 h 306229"/>
              <a:gd name="connsiteX6" fmla="*/ 0 w 292894"/>
              <a:gd name="connsiteY6" fmla="*/ 0 h 306229"/>
              <a:gd name="connsiteX0" fmla="*/ 0 w 292894"/>
              <a:gd name="connsiteY0" fmla="*/ 0 h 282417"/>
              <a:gd name="connsiteX1" fmla="*/ 29052 w 292894"/>
              <a:gd name="connsiteY1" fmla="*/ 282417 h 282417"/>
              <a:gd name="connsiteX2" fmla="*/ 241936 w 292894"/>
              <a:gd name="connsiteY2" fmla="*/ 280035 h 282417"/>
              <a:gd name="connsiteX3" fmla="*/ 292894 w 292894"/>
              <a:gd name="connsiteY3" fmla="*/ 258604 h 282417"/>
              <a:gd name="connsiteX4" fmla="*/ 287656 w 292894"/>
              <a:gd name="connsiteY4" fmla="*/ 81915 h 282417"/>
              <a:gd name="connsiteX5" fmla="*/ 87630 w 292894"/>
              <a:gd name="connsiteY5" fmla="*/ 104300 h 282417"/>
              <a:gd name="connsiteX6" fmla="*/ 0 w 292894"/>
              <a:gd name="connsiteY6" fmla="*/ 0 h 282417"/>
              <a:gd name="connsiteX0" fmla="*/ 0 w 292894"/>
              <a:gd name="connsiteY0" fmla="*/ 0 h 284798"/>
              <a:gd name="connsiteX1" fmla="*/ 29052 w 292894"/>
              <a:gd name="connsiteY1" fmla="*/ 282417 h 284798"/>
              <a:gd name="connsiteX2" fmla="*/ 241936 w 292894"/>
              <a:gd name="connsiteY2" fmla="*/ 284798 h 284798"/>
              <a:gd name="connsiteX3" fmla="*/ 292894 w 292894"/>
              <a:gd name="connsiteY3" fmla="*/ 258604 h 284798"/>
              <a:gd name="connsiteX4" fmla="*/ 287656 w 292894"/>
              <a:gd name="connsiteY4" fmla="*/ 81915 h 284798"/>
              <a:gd name="connsiteX5" fmla="*/ 87630 w 292894"/>
              <a:gd name="connsiteY5" fmla="*/ 104300 h 284798"/>
              <a:gd name="connsiteX6" fmla="*/ 0 w 292894"/>
              <a:gd name="connsiteY6" fmla="*/ 0 h 284798"/>
              <a:gd name="connsiteX0" fmla="*/ 0 w 292894"/>
              <a:gd name="connsiteY0" fmla="*/ 0 h 287180"/>
              <a:gd name="connsiteX1" fmla="*/ 29052 w 292894"/>
              <a:gd name="connsiteY1" fmla="*/ 287180 h 287180"/>
              <a:gd name="connsiteX2" fmla="*/ 241936 w 292894"/>
              <a:gd name="connsiteY2" fmla="*/ 284798 h 287180"/>
              <a:gd name="connsiteX3" fmla="*/ 292894 w 292894"/>
              <a:gd name="connsiteY3" fmla="*/ 258604 h 287180"/>
              <a:gd name="connsiteX4" fmla="*/ 287656 w 292894"/>
              <a:gd name="connsiteY4" fmla="*/ 81915 h 287180"/>
              <a:gd name="connsiteX5" fmla="*/ 87630 w 292894"/>
              <a:gd name="connsiteY5" fmla="*/ 104300 h 287180"/>
              <a:gd name="connsiteX6" fmla="*/ 0 w 292894"/>
              <a:gd name="connsiteY6" fmla="*/ 0 h 287180"/>
              <a:gd name="connsiteX0" fmla="*/ 0 w 292894"/>
              <a:gd name="connsiteY0" fmla="*/ 0 h 284798"/>
              <a:gd name="connsiteX1" fmla="*/ 29052 w 292894"/>
              <a:gd name="connsiteY1" fmla="*/ 275273 h 284798"/>
              <a:gd name="connsiteX2" fmla="*/ 241936 w 292894"/>
              <a:gd name="connsiteY2" fmla="*/ 284798 h 284798"/>
              <a:gd name="connsiteX3" fmla="*/ 292894 w 292894"/>
              <a:gd name="connsiteY3" fmla="*/ 258604 h 284798"/>
              <a:gd name="connsiteX4" fmla="*/ 287656 w 292894"/>
              <a:gd name="connsiteY4" fmla="*/ 81915 h 284798"/>
              <a:gd name="connsiteX5" fmla="*/ 87630 w 292894"/>
              <a:gd name="connsiteY5" fmla="*/ 104300 h 284798"/>
              <a:gd name="connsiteX6" fmla="*/ 0 w 292894"/>
              <a:gd name="connsiteY6" fmla="*/ 0 h 284798"/>
              <a:gd name="connsiteX0" fmla="*/ 0 w 292894"/>
              <a:gd name="connsiteY0" fmla="*/ 0 h 284798"/>
              <a:gd name="connsiteX1" fmla="*/ 29052 w 292894"/>
              <a:gd name="connsiteY1" fmla="*/ 284798 h 284798"/>
              <a:gd name="connsiteX2" fmla="*/ 241936 w 292894"/>
              <a:gd name="connsiteY2" fmla="*/ 284798 h 284798"/>
              <a:gd name="connsiteX3" fmla="*/ 292894 w 292894"/>
              <a:gd name="connsiteY3" fmla="*/ 258604 h 284798"/>
              <a:gd name="connsiteX4" fmla="*/ 287656 w 292894"/>
              <a:gd name="connsiteY4" fmla="*/ 81915 h 284798"/>
              <a:gd name="connsiteX5" fmla="*/ 87630 w 292894"/>
              <a:gd name="connsiteY5" fmla="*/ 104300 h 284798"/>
              <a:gd name="connsiteX6" fmla="*/ 0 w 292894"/>
              <a:gd name="connsiteY6" fmla="*/ 0 h 284798"/>
              <a:gd name="connsiteX0" fmla="*/ 0 w 292894"/>
              <a:gd name="connsiteY0" fmla="*/ 0 h 284798"/>
              <a:gd name="connsiteX1" fmla="*/ 29052 w 292894"/>
              <a:gd name="connsiteY1" fmla="*/ 280035 h 284798"/>
              <a:gd name="connsiteX2" fmla="*/ 241936 w 292894"/>
              <a:gd name="connsiteY2" fmla="*/ 284798 h 284798"/>
              <a:gd name="connsiteX3" fmla="*/ 292894 w 292894"/>
              <a:gd name="connsiteY3" fmla="*/ 258604 h 284798"/>
              <a:gd name="connsiteX4" fmla="*/ 287656 w 292894"/>
              <a:gd name="connsiteY4" fmla="*/ 81915 h 284798"/>
              <a:gd name="connsiteX5" fmla="*/ 87630 w 292894"/>
              <a:gd name="connsiteY5" fmla="*/ 104300 h 284798"/>
              <a:gd name="connsiteX6" fmla="*/ 0 w 292894"/>
              <a:gd name="connsiteY6" fmla="*/ 0 h 284798"/>
              <a:gd name="connsiteX0" fmla="*/ 0 w 292894"/>
              <a:gd name="connsiteY0" fmla="*/ 0 h 280035"/>
              <a:gd name="connsiteX1" fmla="*/ 29052 w 292894"/>
              <a:gd name="connsiteY1" fmla="*/ 280035 h 280035"/>
              <a:gd name="connsiteX2" fmla="*/ 241936 w 292894"/>
              <a:gd name="connsiteY2" fmla="*/ 280035 h 280035"/>
              <a:gd name="connsiteX3" fmla="*/ 292894 w 292894"/>
              <a:gd name="connsiteY3" fmla="*/ 258604 h 280035"/>
              <a:gd name="connsiteX4" fmla="*/ 287656 w 292894"/>
              <a:gd name="connsiteY4" fmla="*/ 81915 h 280035"/>
              <a:gd name="connsiteX5" fmla="*/ 87630 w 292894"/>
              <a:gd name="connsiteY5" fmla="*/ 104300 h 280035"/>
              <a:gd name="connsiteX6" fmla="*/ 0 w 292894"/>
              <a:gd name="connsiteY6" fmla="*/ 0 h 280035"/>
              <a:gd name="connsiteX0" fmla="*/ 0 w 292894"/>
              <a:gd name="connsiteY0" fmla="*/ 0 h 280035"/>
              <a:gd name="connsiteX1" fmla="*/ 29052 w 292894"/>
              <a:gd name="connsiteY1" fmla="*/ 280035 h 280035"/>
              <a:gd name="connsiteX2" fmla="*/ 241936 w 292894"/>
              <a:gd name="connsiteY2" fmla="*/ 280035 h 280035"/>
              <a:gd name="connsiteX3" fmla="*/ 292894 w 292894"/>
              <a:gd name="connsiteY3" fmla="*/ 258604 h 280035"/>
              <a:gd name="connsiteX4" fmla="*/ 287656 w 292894"/>
              <a:gd name="connsiteY4" fmla="*/ 91440 h 280035"/>
              <a:gd name="connsiteX5" fmla="*/ 87630 w 292894"/>
              <a:gd name="connsiteY5" fmla="*/ 104300 h 280035"/>
              <a:gd name="connsiteX6" fmla="*/ 0 w 292894"/>
              <a:gd name="connsiteY6" fmla="*/ 0 h 280035"/>
              <a:gd name="connsiteX0" fmla="*/ 0 w 292894"/>
              <a:gd name="connsiteY0" fmla="*/ 0 h 280035"/>
              <a:gd name="connsiteX1" fmla="*/ 29052 w 292894"/>
              <a:gd name="connsiteY1" fmla="*/ 280035 h 280035"/>
              <a:gd name="connsiteX2" fmla="*/ 241936 w 292894"/>
              <a:gd name="connsiteY2" fmla="*/ 280035 h 280035"/>
              <a:gd name="connsiteX3" fmla="*/ 292894 w 292894"/>
              <a:gd name="connsiteY3" fmla="*/ 258604 h 280035"/>
              <a:gd name="connsiteX4" fmla="*/ 287656 w 292894"/>
              <a:gd name="connsiteY4" fmla="*/ 96202 h 280035"/>
              <a:gd name="connsiteX5" fmla="*/ 87630 w 292894"/>
              <a:gd name="connsiteY5" fmla="*/ 104300 h 280035"/>
              <a:gd name="connsiteX6" fmla="*/ 0 w 292894"/>
              <a:gd name="connsiteY6" fmla="*/ 0 h 280035"/>
              <a:gd name="connsiteX0" fmla="*/ 9048 w 301942"/>
              <a:gd name="connsiteY0" fmla="*/ 0 h 282416"/>
              <a:gd name="connsiteX1" fmla="*/ 0 w 301942"/>
              <a:gd name="connsiteY1" fmla="*/ 282416 h 282416"/>
              <a:gd name="connsiteX2" fmla="*/ 250984 w 301942"/>
              <a:gd name="connsiteY2" fmla="*/ 280035 h 282416"/>
              <a:gd name="connsiteX3" fmla="*/ 301942 w 301942"/>
              <a:gd name="connsiteY3" fmla="*/ 258604 h 282416"/>
              <a:gd name="connsiteX4" fmla="*/ 296704 w 301942"/>
              <a:gd name="connsiteY4" fmla="*/ 96202 h 282416"/>
              <a:gd name="connsiteX5" fmla="*/ 96678 w 301942"/>
              <a:gd name="connsiteY5" fmla="*/ 104300 h 282416"/>
              <a:gd name="connsiteX6" fmla="*/ 9048 w 301942"/>
              <a:gd name="connsiteY6" fmla="*/ 0 h 282416"/>
              <a:gd name="connsiteX0" fmla="*/ 1904 w 301942"/>
              <a:gd name="connsiteY0" fmla="*/ 0 h 282416"/>
              <a:gd name="connsiteX1" fmla="*/ 0 w 301942"/>
              <a:gd name="connsiteY1" fmla="*/ 282416 h 282416"/>
              <a:gd name="connsiteX2" fmla="*/ 250984 w 301942"/>
              <a:gd name="connsiteY2" fmla="*/ 280035 h 282416"/>
              <a:gd name="connsiteX3" fmla="*/ 301942 w 301942"/>
              <a:gd name="connsiteY3" fmla="*/ 258604 h 282416"/>
              <a:gd name="connsiteX4" fmla="*/ 296704 w 301942"/>
              <a:gd name="connsiteY4" fmla="*/ 96202 h 282416"/>
              <a:gd name="connsiteX5" fmla="*/ 96678 w 301942"/>
              <a:gd name="connsiteY5" fmla="*/ 104300 h 282416"/>
              <a:gd name="connsiteX6" fmla="*/ 1904 w 301942"/>
              <a:gd name="connsiteY6" fmla="*/ 0 h 282416"/>
              <a:gd name="connsiteX0" fmla="*/ 141 w 302560"/>
              <a:gd name="connsiteY0" fmla="*/ 0 h 282416"/>
              <a:gd name="connsiteX1" fmla="*/ 618 w 302560"/>
              <a:gd name="connsiteY1" fmla="*/ 282416 h 282416"/>
              <a:gd name="connsiteX2" fmla="*/ 251602 w 302560"/>
              <a:gd name="connsiteY2" fmla="*/ 280035 h 282416"/>
              <a:gd name="connsiteX3" fmla="*/ 302560 w 302560"/>
              <a:gd name="connsiteY3" fmla="*/ 258604 h 282416"/>
              <a:gd name="connsiteX4" fmla="*/ 297322 w 302560"/>
              <a:gd name="connsiteY4" fmla="*/ 96202 h 282416"/>
              <a:gd name="connsiteX5" fmla="*/ 97296 w 302560"/>
              <a:gd name="connsiteY5" fmla="*/ 104300 h 282416"/>
              <a:gd name="connsiteX6" fmla="*/ 141 w 302560"/>
              <a:gd name="connsiteY6" fmla="*/ 0 h 282416"/>
              <a:gd name="connsiteX0" fmla="*/ 26 w 302445"/>
              <a:gd name="connsiteY0" fmla="*/ 0 h 282416"/>
              <a:gd name="connsiteX1" fmla="*/ 10028 w 302445"/>
              <a:gd name="connsiteY1" fmla="*/ 282416 h 282416"/>
              <a:gd name="connsiteX2" fmla="*/ 251487 w 302445"/>
              <a:gd name="connsiteY2" fmla="*/ 280035 h 282416"/>
              <a:gd name="connsiteX3" fmla="*/ 302445 w 302445"/>
              <a:gd name="connsiteY3" fmla="*/ 258604 h 282416"/>
              <a:gd name="connsiteX4" fmla="*/ 297207 w 302445"/>
              <a:gd name="connsiteY4" fmla="*/ 96202 h 282416"/>
              <a:gd name="connsiteX5" fmla="*/ 97181 w 302445"/>
              <a:gd name="connsiteY5" fmla="*/ 104300 h 282416"/>
              <a:gd name="connsiteX6" fmla="*/ 26 w 302445"/>
              <a:gd name="connsiteY6" fmla="*/ 0 h 28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45" h="282416">
                <a:moveTo>
                  <a:pt x="26" y="0"/>
                </a:moveTo>
                <a:cubicBezTo>
                  <a:pt x="-609" y="94139"/>
                  <a:pt x="10663" y="188277"/>
                  <a:pt x="10028" y="282416"/>
                </a:cubicBezTo>
                <a:lnTo>
                  <a:pt x="251487" y="280035"/>
                </a:lnTo>
                <a:lnTo>
                  <a:pt x="302445" y="258604"/>
                </a:lnTo>
                <a:lnTo>
                  <a:pt x="297207" y="96202"/>
                </a:lnTo>
                <a:lnTo>
                  <a:pt x="97181" y="10430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11262079" y="2523200"/>
            <a:ext cx="11933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kern="0" dirty="0">
                <a:solidFill>
                  <a:schemeClr val="accent6"/>
                </a:solidFill>
              </a:rPr>
              <a:t>Tube sheet </a:t>
            </a:r>
          </a:p>
        </p:txBody>
      </p:sp>
      <p:sp>
        <p:nvSpPr>
          <p:cNvPr id="120" name="Freeform 119"/>
          <p:cNvSpPr/>
          <p:nvPr/>
        </p:nvSpPr>
        <p:spPr bwMode="auto">
          <a:xfrm>
            <a:off x="9949980" y="3427886"/>
            <a:ext cx="6310905" cy="981051"/>
          </a:xfrm>
          <a:custGeom>
            <a:avLst/>
            <a:gdLst>
              <a:gd name="connsiteX0" fmla="*/ 0 w 2529840"/>
              <a:gd name="connsiteY0" fmla="*/ 121920 h 685800"/>
              <a:gd name="connsiteX1" fmla="*/ 243840 w 2529840"/>
              <a:gd name="connsiteY1" fmla="*/ 121920 h 685800"/>
              <a:gd name="connsiteX2" fmla="*/ 327660 w 2529840"/>
              <a:gd name="connsiteY2" fmla="*/ 60960 h 685800"/>
              <a:gd name="connsiteX3" fmla="*/ 739140 w 2529840"/>
              <a:gd name="connsiteY3" fmla="*/ 45720 h 685800"/>
              <a:gd name="connsiteX4" fmla="*/ 906780 w 2529840"/>
              <a:gd name="connsiteY4" fmla="*/ 289560 h 685800"/>
              <a:gd name="connsiteX5" fmla="*/ 1485900 w 2529840"/>
              <a:gd name="connsiteY5" fmla="*/ 312420 h 685800"/>
              <a:gd name="connsiteX6" fmla="*/ 1752600 w 2529840"/>
              <a:gd name="connsiteY6" fmla="*/ 30480 h 685800"/>
              <a:gd name="connsiteX7" fmla="*/ 2514600 w 2529840"/>
              <a:gd name="connsiteY7" fmla="*/ 0 h 685800"/>
              <a:gd name="connsiteX8" fmla="*/ 2529840 w 2529840"/>
              <a:gd name="connsiteY8" fmla="*/ 640080 h 685800"/>
              <a:gd name="connsiteX9" fmla="*/ 53340 w 2529840"/>
              <a:gd name="connsiteY9" fmla="*/ 685800 h 685800"/>
              <a:gd name="connsiteX10" fmla="*/ 0 w 2529840"/>
              <a:gd name="connsiteY10" fmla="*/ 121920 h 685800"/>
              <a:gd name="connsiteX0" fmla="*/ 0 w 2529840"/>
              <a:gd name="connsiteY0" fmla="*/ 121920 h 685800"/>
              <a:gd name="connsiteX1" fmla="*/ 243840 w 2529840"/>
              <a:gd name="connsiteY1" fmla="*/ 121920 h 685800"/>
              <a:gd name="connsiteX2" fmla="*/ 327660 w 2529840"/>
              <a:gd name="connsiteY2" fmla="*/ 60960 h 685800"/>
              <a:gd name="connsiteX3" fmla="*/ 739140 w 2529840"/>
              <a:gd name="connsiteY3" fmla="*/ 45720 h 685800"/>
              <a:gd name="connsiteX4" fmla="*/ 906780 w 2529840"/>
              <a:gd name="connsiteY4" fmla="*/ 289560 h 685800"/>
              <a:gd name="connsiteX5" fmla="*/ 1485900 w 2529840"/>
              <a:gd name="connsiteY5" fmla="*/ 312420 h 685800"/>
              <a:gd name="connsiteX6" fmla="*/ 1762125 w 2529840"/>
              <a:gd name="connsiteY6" fmla="*/ 23336 h 685800"/>
              <a:gd name="connsiteX7" fmla="*/ 2514600 w 2529840"/>
              <a:gd name="connsiteY7" fmla="*/ 0 h 685800"/>
              <a:gd name="connsiteX8" fmla="*/ 2529840 w 2529840"/>
              <a:gd name="connsiteY8" fmla="*/ 640080 h 685800"/>
              <a:gd name="connsiteX9" fmla="*/ 53340 w 2529840"/>
              <a:gd name="connsiteY9" fmla="*/ 685800 h 685800"/>
              <a:gd name="connsiteX10" fmla="*/ 0 w 2529840"/>
              <a:gd name="connsiteY10" fmla="*/ 121920 h 685800"/>
              <a:gd name="connsiteX0" fmla="*/ 0 w 2529840"/>
              <a:gd name="connsiteY0" fmla="*/ 121920 h 685800"/>
              <a:gd name="connsiteX1" fmla="*/ 243840 w 2529840"/>
              <a:gd name="connsiteY1" fmla="*/ 121920 h 685800"/>
              <a:gd name="connsiteX2" fmla="*/ 327660 w 2529840"/>
              <a:gd name="connsiteY2" fmla="*/ 46672 h 685800"/>
              <a:gd name="connsiteX3" fmla="*/ 739140 w 2529840"/>
              <a:gd name="connsiteY3" fmla="*/ 45720 h 685800"/>
              <a:gd name="connsiteX4" fmla="*/ 906780 w 2529840"/>
              <a:gd name="connsiteY4" fmla="*/ 289560 h 685800"/>
              <a:gd name="connsiteX5" fmla="*/ 1485900 w 2529840"/>
              <a:gd name="connsiteY5" fmla="*/ 312420 h 685800"/>
              <a:gd name="connsiteX6" fmla="*/ 1762125 w 2529840"/>
              <a:gd name="connsiteY6" fmla="*/ 23336 h 685800"/>
              <a:gd name="connsiteX7" fmla="*/ 2514600 w 2529840"/>
              <a:gd name="connsiteY7" fmla="*/ 0 h 685800"/>
              <a:gd name="connsiteX8" fmla="*/ 2529840 w 2529840"/>
              <a:gd name="connsiteY8" fmla="*/ 640080 h 685800"/>
              <a:gd name="connsiteX9" fmla="*/ 53340 w 2529840"/>
              <a:gd name="connsiteY9" fmla="*/ 685800 h 685800"/>
              <a:gd name="connsiteX10" fmla="*/ 0 w 2529840"/>
              <a:gd name="connsiteY10" fmla="*/ 121920 h 685800"/>
              <a:gd name="connsiteX0" fmla="*/ 0 w 2529840"/>
              <a:gd name="connsiteY0" fmla="*/ 121920 h 685800"/>
              <a:gd name="connsiteX1" fmla="*/ 253365 w 2529840"/>
              <a:gd name="connsiteY1" fmla="*/ 112395 h 685800"/>
              <a:gd name="connsiteX2" fmla="*/ 327660 w 2529840"/>
              <a:gd name="connsiteY2" fmla="*/ 46672 h 685800"/>
              <a:gd name="connsiteX3" fmla="*/ 739140 w 2529840"/>
              <a:gd name="connsiteY3" fmla="*/ 45720 h 685800"/>
              <a:gd name="connsiteX4" fmla="*/ 906780 w 2529840"/>
              <a:gd name="connsiteY4" fmla="*/ 289560 h 685800"/>
              <a:gd name="connsiteX5" fmla="*/ 1485900 w 2529840"/>
              <a:gd name="connsiteY5" fmla="*/ 312420 h 685800"/>
              <a:gd name="connsiteX6" fmla="*/ 1762125 w 2529840"/>
              <a:gd name="connsiteY6" fmla="*/ 23336 h 685800"/>
              <a:gd name="connsiteX7" fmla="*/ 2514600 w 2529840"/>
              <a:gd name="connsiteY7" fmla="*/ 0 h 685800"/>
              <a:gd name="connsiteX8" fmla="*/ 2529840 w 2529840"/>
              <a:gd name="connsiteY8" fmla="*/ 640080 h 685800"/>
              <a:gd name="connsiteX9" fmla="*/ 53340 w 2529840"/>
              <a:gd name="connsiteY9" fmla="*/ 685800 h 685800"/>
              <a:gd name="connsiteX10" fmla="*/ 0 w 2529840"/>
              <a:gd name="connsiteY10" fmla="*/ 121920 h 685800"/>
              <a:gd name="connsiteX0" fmla="*/ 0 w 2527458"/>
              <a:gd name="connsiteY0" fmla="*/ 110014 h 685800"/>
              <a:gd name="connsiteX1" fmla="*/ 250983 w 2527458"/>
              <a:gd name="connsiteY1" fmla="*/ 112395 h 685800"/>
              <a:gd name="connsiteX2" fmla="*/ 325278 w 2527458"/>
              <a:gd name="connsiteY2" fmla="*/ 46672 h 685800"/>
              <a:gd name="connsiteX3" fmla="*/ 736758 w 2527458"/>
              <a:gd name="connsiteY3" fmla="*/ 45720 h 685800"/>
              <a:gd name="connsiteX4" fmla="*/ 904398 w 2527458"/>
              <a:gd name="connsiteY4" fmla="*/ 289560 h 685800"/>
              <a:gd name="connsiteX5" fmla="*/ 1483518 w 2527458"/>
              <a:gd name="connsiteY5" fmla="*/ 312420 h 685800"/>
              <a:gd name="connsiteX6" fmla="*/ 1759743 w 2527458"/>
              <a:gd name="connsiteY6" fmla="*/ 23336 h 685800"/>
              <a:gd name="connsiteX7" fmla="*/ 2512218 w 2527458"/>
              <a:gd name="connsiteY7" fmla="*/ 0 h 685800"/>
              <a:gd name="connsiteX8" fmla="*/ 2527458 w 2527458"/>
              <a:gd name="connsiteY8" fmla="*/ 640080 h 685800"/>
              <a:gd name="connsiteX9" fmla="*/ 50958 w 2527458"/>
              <a:gd name="connsiteY9" fmla="*/ 685800 h 685800"/>
              <a:gd name="connsiteX10" fmla="*/ 0 w 2527458"/>
              <a:gd name="connsiteY10" fmla="*/ 110014 h 685800"/>
              <a:gd name="connsiteX0" fmla="*/ 0 w 2527458"/>
              <a:gd name="connsiteY0" fmla="*/ 117158 h 685800"/>
              <a:gd name="connsiteX1" fmla="*/ 250983 w 2527458"/>
              <a:gd name="connsiteY1" fmla="*/ 112395 h 685800"/>
              <a:gd name="connsiteX2" fmla="*/ 325278 w 2527458"/>
              <a:gd name="connsiteY2" fmla="*/ 46672 h 685800"/>
              <a:gd name="connsiteX3" fmla="*/ 736758 w 2527458"/>
              <a:gd name="connsiteY3" fmla="*/ 45720 h 685800"/>
              <a:gd name="connsiteX4" fmla="*/ 904398 w 2527458"/>
              <a:gd name="connsiteY4" fmla="*/ 289560 h 685800"/>
              <a:gd name="connsiteX5" fmla="*/ 1483518 w 2527458"/>
              <a:gd name="connsiteY5" fmla="*/ 312420 h 685800"/>
              <a:gd name="connsiteX6" fmla="*/ 1759743 w 2527458"/>
              <a:gd name="connsiteY6" fmla="*/ 23336 h 685800"/>
              <a:gd name="connsiteX7" fmla="*/ 2512218 w 2527458"/>
              <a:gd name="connsiteY7" fmla="*/ 0 h 685800"/>
              <a:gd name="connsiteX8" fmla="*/ 2527458 w 2527458"/>
              <a:gd name="connsiteY8" fmla="*/ 640080 h 685800"/>
              <a:gd name="connsiteX9" fmla="*/ 50958 w 2527458"/>
              <a:gd name="connsiteY9" fmla="*/ 685800 h 685800"/>
              <a:gd name="connsiteX10" fmla="*/ 0 w 2527458"/>
              <a:gd name="connsiteY10" fmla="*/ 117158 h 685800"/>
              <a:gd name="connsiteX0" fmla="*/ 0 w 2525077"/>
              <a:gd name="connsiteY0" fmla="*/ 107633 h 685800"/>
              <a:gd name="connsiteX1" fmla="*/ 248602 w 2525077"/>
              <a:gd name="connsiteY1" fmla="*/ 112395 h 685800"/>
              <a:gd name="connsiteX2" fmla="*/ 322897 w 2525077"/>
              <a:gd name="connsiteY2" fmla="*/ 46672 h 685800"/>
              <a:gd name="connsiteX3" fmla="*/ 734377 w 2525077"/>
              <a:gd name="connsiteY3" fmla="*/ 45720 h 685800"/>
              <a:gd name="connsiteX4" fmla="*/ 902017 w 2525077"/>
              <a:gd name="connsiteY4" fmla="*/ 289560 h 685800"/>
              <a:gd name="connsiteX5" fmla="*/ 1481137 w 2525077"/>
              <a:gd name="connsiteY5" fmla="*/ 312420 h 685800"/>
              <a:gd name="connsiteX6" fmla="*/ 1757362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5800"/>
              <a:gd name="connsiteX1" fmla="*/ 248602 w 2525077"/>
              <a:gd name="connsiteY1" fmla="*/ 105251 h 685800"/>
              <a:gd name="connsiteX2" fmla="*/ 322897 w 2525077"/>
              <a:gd name="connsiteY2" fmla="*/ 46672 h 685800"/>
              <a:gd name="connsiteX3" fmla="*/ 734377 w 2525077"/>
              <a:gd name="connsiteY3" fmla="*/ 45720 h 685800"/>
              <a:gd name="connsiteX4" fmla="*/ 902017 w 2525077"/>
              <a:gd name="connsiteY4" fmla="*/ 289560 h 685800"/>
              <a:gd name="connsiteX5" fmla="*/ 1481137 w 2525077"/>
              <a:gd name="connsiteY5" fmla="*/ 312420 h 685800"/>
              <a:gd name="connsiteX6" fmla="*/ 1757362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5800"/>
              <a:gd name="connsiteX1" fmla="*/ 248602 w 2525077"/>
              <a:gd name="connsiteY1" fmla="*/ 105251 h 685800"/>
              <a:gd name="connsiteX2" fmla="*/ 322897 w 2525077"/>
              <a:gd name="connsiteY2" fmla="*/ 46672 h 685800"/>
              <a:gd name="connsiteX3" fmla="*/ 727233 w 2525077"/>
              <a:gd name="connsiteY3" fmla="*/ 43338 h 685800"/>
              <a:gd name="connsiteX4" fmla="*/ 902017 w 2525077"/>
              <a:gd name="connsiteY4" fmla="*/ 289560 h 685800"/>
              <a:gd name="connsiteX5" fmla="*/ 1481137 w 2525077"/>
              <a:gd name="connsiteY5" fmla="*/ 312420 h 685800"/>
              <a:gd name="connsiteX6" fmla="*/ 1757362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5800"/>
              <a:gd name="connsiteX1" fmla="*/ 248602 w 2525077"/>
              <a:gd name="connsiteY1" fmla="*/ 105251 h 685800"/>
              <a:gd name="connsiteX2" fmla="*/ 322897 w 2525077"/>
              <a:gd name="connsiteY2" fmla="*/ 46672 h 685800"/>
              <a:gd name="connsiteX3" fmla="*/ 727233 w 2525077"/>
              <a:gd name="connsiteY3" fmla="*/ 38576 h 685800"/>
              <a:gd name="connsiteX4" fmla="*/ 902017 w 2525077"/>
              <a:gd name="connsiteY4" fmla="*/ 289560 h 685800"/>
              <a:gd name="connsiteX5" fmla="*/ 1481137 w 2525077"/>
              <a:gd name="connsiteY5" fmla="*/ 312420 h 685800"/>
              <a:gd name="connsiteX6" fmla="*/ 1757362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5800"/>
              <a:gd name="connsiteX1" fmla="*/ 248602 w 2525077"/>
              <a:gd name="connsiteY1" fmla="*/ 105251 h 685800"/>
              <a:gd name="connsiteX2" fmla="*/ 322897 w 2525077"/>
              <a:gd name="connsiteY2" fmla="*/ 46672 h 685800"/>
              <a:gd name="connsiteX3" fmla="*/ 727233 w 2525077"/>
              <a:gd name="connsiteY3" fmla="*/ 38576 h 685800"/>
              <a:gd name="connsiteX4" fmla="*/ 902017 w 2525077"/>
              <a:gd name="connsiteY4" fmla="*/ 289560 h 685800"/>
              <a:gd name="connsiteX5" fmla="*/ 1481137 w 2525077"/>
              <a:gd name="connsiteY5" fmla="*/ 312420 h 685800"/>
              <a:gd name="connsiteX6" fmla="*/ 1750218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5800"/>
              <a:gd name="connsiteX1" fmla="*/ 248602 w 2525077"/>
              <a:gd name="connsiteY1" fmla="*/ 105251 h 685800"/>
              <a:gd name="connsiteX2" fmla="*/ 322897 w 2525077"/>
              <a:gd name="connsiteY2" fmla="*/ 46672 h 685800"/>
              <a:gd name="connsiteX3" fmla="*/ 727233 w 2525077"/>
              <a:gd name="connsiteY3" fmla="*/ 38576 h 685800"/>
              <a:gd name="connsiteX4" fmla="*/ 902017 w 2525077"/>
              <a:gd name="connsiteY4" fmla="*/ 289560 h 685800"/>
              <a:gd name="connsiteX5" fmla="*/ 1481137 w 2525077"/>
              <a:gd name="connsiteY5" fmla="*/ 310039 h 685800"/>
              <a:gd name="connsiteX6" fmla="*/ 1750218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5800"/>
              <a:gd name="connsiteX1" fmla="*/ 248602 w 2525077"/>
              <a:gd name="connsiteY1" fmla="*/ 105251 h 685800"/>
              <a:gd name="connsiteX2" fmla="*/ 322897 w 2525077"/>
              <a:gd name="connsiteY2" fmla="*/ 46672 h 685800"/>
              <a:gd name="connsiteX3" fmla="*/ 727233 w 2525077"/>
              <a:gd name="connsiteY3" fmla="*/ 38576 h 685800"/>
              <a:gd name="connsiteX4" fmla="*/ 902017 w 2525077"/>
              <a:gd name="connsiteY4" fmla="*/ 289560 h 685800"/>
              <a:gd name="connsiteX5" fmla="*/ 1481137 w 2525077"/>
              <a:gd name="connsiteY5" fmla="*/ 305277 h 685800"/>
              <a:gd name="connsiteX6" fmla="*/ 1750218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5800"/>
              <a:gd name="connsiteX1" fmla="*/ 248602 w 2525077"/>
              <a:gd name="connsiteY1" fmla="*/ 105251 h 685800"/>
              <a:gd name="connsiteX2" fmla="*/ 322897 w 2525077"/>
              <a:gd name="connsiteY2" fmla="*/ 46672 h 685800"/>
              <a:gd name="connsiteX3" fmla="*/ 727233 w 2525077"/>
              <a:gd name="connsiteY3" fmla="*/ 38576 h 685800"/>
              <a:gd name="connsiteX4" fmla="*/ 902017 w 2525077"/>
              <a:gd name="connsiteY4" fmla="*/ 289560 h 685800"/>
              <a:gd name="connsiteX5" fmla="*/ 1481137 w 2525077"/>
              <a:gd name="connsiteY5" fmla="*/ 305277 h 685800"/>
              <a:gd name="connsiteX6" fmla="*/ 1747837 w 2525077"/>
              <a:gd name="connsiteY6" fmla="*/ 23336 h 685800"/>
              <a:gd name="connsiteX7" fmla="*/ 2509837 w 2525077"/>
              <a:gd name="connsiteY7" fmla="*/ 0 h 685800"/>
              <a:gd name="connsiteX8" fmla="*/ 2525077 w 2525077"/>
              <a:gd name="connsiteY8" fmla="*/ 640080 h 685800"/>
              <a:gd name="connsiteX9" fmla="*/ 48577 w 2525077"/>
              <a:gd name="connsiteY9" fmla="*/ 685800 h 685800"/>
              <a:gd name="connsiteX10" fmla="*/ 0 w 2525077"/>
              <a:gd name="connsiteY10" fmla="*/ 107633 h 685800"/>
              <a:gd name="connsiteX0" fmla="*/ 0 w 2525077"/>
              <a:gd name="connsiteY0" fmla="*/ 107633 h 683419"/>
              <a:gd name="connsiteX1" fmla="*/ 248602 w 2525077"/>
              <a:gd name="connsiteY1" fmla="*/ 105251 h 683419"/>
              <a:gd name="connsiteX2" fmla="*/ 322897 w 2525077"/>
              <a:gd name="connsiteY2" fmla="*/ 46672 h 683419"/>
              <a:gd name="connsiteX3" fmla="*/ 727233 w 2525077"/>
              <a:gd name="connsiteY3" fmla="*/ 38576 h 683419"/>
              <a:gd name="connsiteX4" fmla="*/ 902017 w 2525077"/>
              <a:gd name="connsiteY4" fmla="*/ 289560 h 683419"/>
              <a:gd name="connsiteX5" fmla="*/ 1481137 w 2525077"/>
              <a:gd name="connsiteY5" fmla="*/ 305277 h 683419"/>
              <a:gd name="connsiteX6" fmla="*/ 1747837 w 2525077"/>
              <a:gd name="connsiteY6" fmla="*/ 23336 h 683419"/>
              <a:gd name="connsiteX7" fmla="*/ 2509837 w 2525077"/>
              <a:gd name="connsiteY7" fmla="*/ 0 h 683419"/>
              <a:gd name="connsiteX8" fmla="*/ 2525077 w 2525077"/>
              <a:gd name="connsiteY8" fmla="*/ 640080 h 683419"/>
              <a:gd name="connsiteX9" fmla="*/ 8096 w 2525077"/>
              <a:gd name="connsiteY9" fmla="*/ 683419 h 683419"/>
              <a:gd name="connsiteX10" fmla="*/ 0 w 2525077"/>
              <a:gd name="connsiteY10" fmla="*/ 107633 h 683419"/>
              <a:gd name="connsiteX0" fmla="*/ 0 w 2529839"/>
              <a:gd name="connsiteY0" fmla="*/ 107633 h 683419"/>
              <a:gd name="connsiteX1" fmla="*/ 248602 w 2529839"/>
              <a:gd name="connsiteY1" fmla="*/ 105251 h 683419"/>
              <a:gd name="connsiteX2" fmla="*/ 322897 w 2529839"/>
              <a:gd name="connsiteY2" fmla="*/ 46672 h 683419"/>
              <a:gd name="connsiteX3" fmla="*/ 727233 w 2529839"/>
              <a:gd name="connsiteY3" fmla="*/ 38576 h 683419"/>
              <a:gd name="connsiteX4" fmla="*/ 902017 w 2529839"/>
              <a:gd name="connsiteY4" fmla="*/ 289560 h 683419"/>
              <a:gd name="connsiteX5" fmla="*/ 1481137 w 2529839"/>
              <a:gd name="connsiteY5" fmla="*/ 305277 h 683419"/>
              <a:gd name="connsiteX6" fmla="*/ 1747837 w 2529839"/>
              <a:gd name="connsiteY6" fmla="*/ 23336 h 683419"/>
              <a:gd name="connsiteX7" fmla="*/ 2509837 w 2529839"/>
              <a:gd name="connsiteY7" fmla="*/ 0 h 683419"/>
              <a:gd name="connsiteX8" fmla="*/ 2529839 w 2529839"/>
              <a:gd name="connsiteY8" fmla="*/ 682942 h 683419"/>
              <a:gd name="connsiteX9" fmla="*/ 8096 w 2529839"/>
              <a:gd name="connsiteY9" fmla="*/ 683419 h 683419"/>
              <a:gd name="connsiteX10" fmla="*/ 0 w 2529839"/>
              <a:gd name="connsiteY10" fmla="*/ 107633 h 683419"/>
              <a:gd name="connsiteX0" fmla="*/ 0 w 2533650"/>
              <a:gd name="connsiteY0" fmla="*/ 112395 h 688181"/>
              <a:gd name="connsiteX1" fmla="*/ 248602 w 2533650"/>
              <a:gd name="connsiteY1" fmla="*/ 110013 h 688181"/>
              <a:gd name="connsiteX2" fmla="*/ 322897 w 2533650"/>
              <a:gd name="connsiteY2" fmla="*/ 51434 h 688181"/>
              <a:gd name="connsiteX3" fmla="*/ 727233 w 2533650"/>
              <a:gd name="connsiteY3" fmla="*/ 43338 h 688181"/>
              <a:gd name="connsiteX4" fmla="*/ 902017 w 2533650"/>
              <a:gd name="connsiteY4" fmla="*/ 294322 h 688181"/>
              <a:gd name="connsiteX5" fmla="*/ 1481137 w 2533650"/>
              <a:gd name="connsiteY5" fmla="*/ 310039 h 688181"/>
              <a:gd name="connsiteX6" fmla="*/ 1747837 w 2533650"/>
              <a:gd name="connsiteY6" fmla="*/ 28098 h 688181"/>
              <a:gd name="connsiteX7" fmla="*/ 2533650 w 2533650"/>
              <a:gd name="connsiteY7" fmla="*/ 0 h 688181"/>
              <a:gd name="connsiteX8" fmla="*/ 2529839 w 2533650"/>
              <a:gd name="connsiteY8" fmla="*/ 687704 h 688181"/>
              <a:gd name="connsiteX9" fmla="*/ 8096 w 2533650"/>
              <a:gd name="connsiteY9" fmla="*/ 688181 h 688181"/>
              <a:gd name="connsiteX10" fmla="*/ 0 w 2533650"/>
              <a:gd name="connsiteY10" fmla="*/ 112395 h 688181"/>
              <a:gd name="connsiteX0" fmla="*/ 0 w 2541851"/>
              <a:gd name="connsiteY0" fmla="*/ 112395 h 692466"/>
              <a:gd name="connsiteX1" fmla="*/ 248602 w 2541851"/>
              <a:gd name="connsiteY1" fmla="*/ 110013 h 692466"/>
              <a:gd name="connsiteX2" fmla="*/ 322897 w 2541851"/>
              <a:gd name="connsiteY2" fmla="*/ 51434 h 692466"/>
              <a:gd name="connsiteX3" fmla="*/ 727233 w 2541851"/>
              <a:gd name="connsiteY3" fmla="*/ 43338 h 692466"/>
              <a:gd name="connsiteX4" fmla="*/ 902017 w 2541851"/>
              <a:gd name="connsiteY4" fmla="*/ 294322 h 692466"/>
              <a:gd name="connsiteX5" fmla="*/ 1481137 w 2541851"/>
              <a:gd name="connsiteY5" fmla="*/ 310039 h 692466"/>
              <a:gd name="connsiteX6" fmla="*/ 1747837 w 2541851"/>
              <a:gd name="connsiteY6" fmla="*/ 28098 h 692466"/>
              <a:gd name="connsiteX7" fmla="*/ 2533650 w 2541851"/>
              <a:gd name="connsiteY7" fmla="*/ 0 h 692466"/>
              <a:gd name="connsiteX8" fmla="*/ 2541746 w 2541851"/>
              <a:gd name="connsiteY8" fmla="*/ 692466 h 692466"/>
              <a:gd name="connsiteX9" fmla="*/ 8096 w 2541851"/>
              <a:gd name="connsiteY9" fmla="*/ 688181 h 692466"/>
              <a:gd name="connsiteX10" fmla="*/ 0 w 2541851"/>
              <a:gd name="connsiteY10" fmla="*/ 112395 h 692466"/>
              <a:gd name="connsiteX0" fmla="*/ 0 w 2542028"/>
              <a:gd name="connsiteY0" fmla="*/ 114777 h 694848"/>
              <a:gd name="connsiteX1" fmla="*/ 248602 w 2542028"/>
              <a:gd name="connsiteY1" fmla="*/ 112395 h 694848"/>
              <a:gd name="connsiteX2" fmla="*/ 322897 w 2542028"/>
              <a:gd name="connsiteY2" fmla="*/ 53816 h 694848"/>
              <a:gd name="connsiteX3" fmla="*/ 727233 w 2542028"/>
              <a:gd name="connsiteY3" fmla="*/ 45720 h 694848"/>
              <a:gd name="connsiteX4" fmla="*/ 902017 w 2542028"/>
              <a:gd name="connsiteY4" fmla="*/ 296704 h 694848"/>
              <a:gd name="connsiteX5" fmla="*/ 1481137 w 2542028"/>
              <a:gd name="connsiteY5" fmla="*/ 312421 h 694848"/>
              <a:gd name="connsiteX6" fmla="*/ 1747837 w 2542028"/>
              <a:gd name="connsiteY6" fmla="*/ 30480 h 694848"/>
              <a:gd name="connsiteX7" fmla="*/ 2540794 w 2542028"/>
              <a:gd name="connsiteY7" fmla="*/ 0 h 694848"/>
              <a:gd name="connsiteX8" fmla="*/ 2541746 w 2542028"/>
              <a:gd name="connsiteY8" fmla="*/ 694848 h 694848"/>
              <a:gd name="connsiteX9" fmla="*/ 8096 w 2542028"/>
              <a:gd name="connsiteY9" fmla="*/ 690563 h 694848"/>
              <a:gd name="connsiteX10" fmla="*/ 0 w 2542028"/>
              <a:gd name="connsiteY10" fmla="*/ 114777 h 694848"/>
              <a:gd name="connsiteX0" fmla="*/ 0 w 2542028"/>
              <a:gd name="connsiteY0" fmla="*/ 95727 h 675798"/>
              <a:gd name="connsiteX1" fmla="*/ 248602 w 2542028"/>
              <a:gd name="connsiteY1" fmla="*/ 93345 h 675798"/>
              <a:gd name="connsiteX2" fmla="*/ 322897 w 2542028"/>
              <a:gd name="connsiteY2" fmla="*/ 34766 h 675798"/>
              <a:gd name="connsiteX3" fmla="*/ 727233 w 2542028"/>
              <a:gd name="connsiteY3" fmla="*/ 26670 h 675798"/>
              <a:gd name="connsiteX4" fmla="*/ 902017 w 2542028"/>
              <a:gd name="connsiteY4" fmla="*/ 277654 h 675798"/>
              <a:gd name="connsiteX5" fmla="*/ 1481137 w 2542028"/>
              <a:gd name="connsiteY5" fmla="*/ 293371 h 675798"/>
              <a:gd name="connsiteX6" fmla="*/ 1747837 w 2542028"/>
              <a:gd name="connsiteY6" fmla="*/ 11430 h 675798"/>
              <a:gd name="connsiteX7" fmla="*/ 2540794 w 2542028"/>
              <a:gd name="connsiteY7" fmla="*/ 0 h 675798"/>
              <a:gd name="connsiteX8" fmla="*/ 2541746 w 2542028"/>
              <a:gd name="connsiteY8" fmla="*/ 675798 h 675798"/>
              <a:gd name="connsiteX9" fmla="*/ 8096 w 2542028"/>
              <a:gd name="connsiteY9" fmla="*/ 671513 h 675798"/>
              <a:gd name="connsiteX10" fmla="*/ 0 w 2542028"/>
              <a:gd name="connsiteY10" fmla="*/ 95727 h 675798"/>
              <a:gd name="connsiteX0" fmla="*/ 0 w 2542028"/>
              <a:gd name="connsiteY0" fmla="*/ 98108 h 678179"/>
              <a:gd name="connsiteX1" fmla="*/ 248602 w 2542028"/>
              <a:gd name="connsiteY1" fmla="*/ 95726 h 678179"/>
              <a:gd name="connsiteX2" fmla="*/ 322897 w 2542028"/>
              <a:gd name="connsiteY2" fmla="*/ 37147 h 678179"/>
              <a:gd name="connsiteX3" fmla="*/ 727233 w 2542028"/>
              <a:gd name="connsiteY3" fmla="*/ 29051 h 678179"/>
              <a:gd name="connsiteX4" fmla="*/ 902017 w 2542028"/>
              <a:gd name="connsiteY4" fmla="*/ 280035 h 678179"/>
              <a:gd name="connsiteX5" fmla="*/ 1481137 w 2542028"/>
              <a:gd name="connsiteY5" fmla="*/ 295752 h 678179"/>
              <a:gd name="connsiteX6" fmla="*/ 1747837 w 2542028"/>
              <a:gd name="connsiteY6" fmla="*/ 13811 h 678179"/>
              <a:gd name="connsiteX7" fmla="*/ 2540794 w 2542028"/>
              <a:gd name="connsiteY7" fmla="*/ 0 h 678179"/>
              <a:gd name="connsiteX8" fmla="*/ 2541746 w 2542028"/>
              <a:gd name="connsiteY8" fmla="*/ 678179 h 678179"/>
              <a:gd name="connsiteX9" fmla="*/ 8096 w 2542028"/>
              <a:gd name="connsiteY9" fmla="*/ 673894 h 678179"/>
              <a:gd name="connsiteX10" fmla="*/ 0 w 2542028"/>
              <a:gd name="connsiteY10" fmla="*/ 98108 h 678179"/>
              <a:gd name="connsiteX0" fmla="*/ 0 w 2543175"/>
              <a:gd name="connsiteY0" fmla="*/ 95727 h 675798"/>
              <a:gd name="connsiteX1" fmla="*/ 248602 w 2543175"/>
              <a:gd name="connsiteY1" fmla="*/ 93345 h 675798"/>
              <a:gd name="connsiteX2" fmla="*/ 322897 w 2543175"/>
              <a:gd name="connsiteY2" fmla="*/ 34766 h 675798"/>
              <a:gd name="connsiteX3" fmla="*/ 727233 w 2543175"/>
              <a:gd name="connsiteY3" fmla="*/ 26670 h 675798"/>
              <a:gd name="connsiteX4" fmla="*/ 902017 w 2543175"/>
              <a:gd name="connsiteY4" fmla="*/ 277654 h 675798"/>
              <a:gd name="connsiteX5" fmla="*/ 1481137 w 2543175"/>
              <a:gd name="connsiteY5" fmla="*/ 293371 h 675798"/>
              <a:gd name="connsiteX6" fmla="*/ 1747837 w 2543175"/>
              <a:gd name="connsiteY6" fmla="*/ 11430 h 675798"/>
              <a:gd name="connsiteX7" fmla="*/ 2543175 w 2543175"/>
              <a:gd name="connsiteY7" fmla="*/ 0 h 675798"/>
              <a:gd name="connsiteX8" fmla="*/ 2541746 w 2543175"/>
              <a:gd name="connsiteY8" fmla="*/ 675798 h 675798"/>
              <a:gd name="connsiteX9" fmla="*/ 8096 w 2543175"/>
              <a:gd name="connsiteY9" fmla="*/ 671513 h 675798"/>
              <a:gd name="connsiteX10" fmla="*/ 0 w 2543175"/>
              <a:gd name="connsiteY10" fmla="*/ 95727 h 675798"/>
              <a:gd name="connsiteX0" fmla="*/ 0 w 2549022"/>
              <a:gd name="connsiteY0" fmla="*/ 95727 h 675798"/>
              <a:gd name="connsiteX1" fmla="*/ 248602 w 2549022"/>
              <a:gd name="connsiteY1" fmla="*/ 93345 h 675798"/>
              <a:gd name="connsiteX2" fmla="*/ 322897 w 2549022"/>
              <a:gd name="connsiteY2" fmla="*/ 34766 h 675798"/>
              <a:gd name="connsiteX3" fmla="*/ 727233 w 2549022"/>
              <a:gd name="connsiteY3" fmla="*/ 26670 h 675798"/>
              <a:gd name="connsiteX4" fmla="*/ 902017 w 2549022"/>
              <a:gd name="connsiteY4" fmla="*/ 277654 h 675798"/>
              <a:gd name="connsiteX5" fmla="*/ 1481137 w 2549022"/>
              <a:gd name="connsiteY5" fmla="*/ 293371 h 675798"/>
              <a:gd name="connsiteX6" fmla="*/ 1747837 w 2549022"/>
              <a:gd name="connsiteY6" fmla="*/ 11430 h 675798"/>
              <a:gd name="connsiteX7" fmla="*/ 2543175 w 2549022"/>
              <a:gd name="connsiteY7" fmla="*/ 0 h 675798"/>
              <a:gd name="connsiteX8" fmla="*/ 2548889 w 2549022"/>
              <a:gd name="connsiteY8" fmla="*/ 675798 h 675798"/>
              <a:gd name="connsiteX9" fmla="*/ 8096 w 2549022"/>
              <a:gd name="connsiteY9" fmla="*/ 671513 h 675798"/>
              <a:gd name="connsiteX10" fmla="*/ 0 w 2549022"/>
              <a:gd name="connsiteY10" fmla="*/ 95727 h 675798"/>
              <a:gd name="connsiteX0" fmla="*/ 0 w 2550319"/>
              <a:gd name="connsiteY0" fmla="*/ 95727 h 675798"/>
              <a:gd name="connsiteX1" fmla="*/ 248602 w 2550319"/>
              <a:gd name="connsiteY1" fmla="*/ 93345 h 675798"/>
              <a:gd name="connsiteX2" fmla="*/ 322897 w 2550319"/>
              <a:gd name="connsiteY2" fmla="*/ 34766 h 675798"/>
              <a:gd name="connsiteX3" fmla="*/ 727233 w 2550319"/>
              <a:gd name="connsiteY3" fmla="*/ 26670 h 675798"/>
              <a:gd name="connsiteX4" fmla="*/ 902017 w 2550319"/>
              <a:gd name="connsiteY4" fmla="*/ 277654 h 675798"/>
              <a:gd name="connsiteX5" fmla="*/ 1481137 w 2550319"/>
              <a:gd name="connsiteY5" fmla="*/ 293371 h 675798"/>
              <a:gd name="connsiteX6" fmla="*/ 1747837 w 2550319"/>
              <a:gd name="connsiteY6" fmla="*/ 11430 h 675798"/>
              <a:gd name="connsiteX7" fmla="*/ 2550319 w 2550319"/>
              <a:gd name="connsiteY7" fmla="*/ 0 h 675798"/>
              <a:gd name="connsiteX8" fmla="*/ 2548889 w 2550319"/>
              <a:gd name="connsiteY8" fmla="*/ 675798 h 675798"/>
              <a:gd name="connsiteX9" fmla="*/ 8096 w 2550319"/>
              <a:gd name="connsiteY9" fmla="*/ 671513 h 675798"/>
              <a:gd name="connsiteX10" fmla="*/ 0 w 2550319"/>
              <a:gd name="connsiteY10" fmla="*/ 95727 h 675798"/>
              <a:gd name="connsiteX0" fmla="*/ 0 w 2560883"/>
              <a:gd name="connsiteY0" fmla="*/ 95727 h 675798"/>
              <a:gd name="connsiteX1" fmla="*/ 248602 w 2560883"/>
              <a:gd name="connsiteY1" fmla="*/ 93345 h 675798"/>
              <a:gd name="connsiteX2" fmla="*/ 322897 w 2560883"/>
              <a:gd name="connsiteY2" fmla="*/ 34766 h 675798"/>
              <a:gd name="connsiteX3" fmla="*/ 727233 w 2560883"/>
              <a:gd name="connsiteY3" fmla="*/ 26670 h 675798"/>
              <a:gd name="connsiteX4" fmla="*/ 902017 w 2560883"/>
              <a:gd name="connsiteY4" fmla="*/ 277654 h 675798"/>
              <a:gd name="connsiteX5" fmla="*/ 1481137 w 2560883"/>
              <a:gd name="connsiteY5" fmla="*/ 293371 h 675798"/>
              <a:gd name="connsiteX6" fmla="*/ 1747837 w 2560883"/>
              <a:gd name="connsiteY6" fmla="*/ 11430 h 675798"/>
              <a:gd name="connsiteX7" fmla="*/ 2550319 w 2560883"/>
              <a:gd name="connsiteY7" fmla="*/ 0 h 675798"/>
              <a:gd name="connsiteX8" fmla="*/ 2560796 w 2560883"/>
              <a:gd name="connsiteY8" fmla="*/ 675798 h 675798"/>
              <a:gd name="connsiteX9" fmla="*/ 8096 w 2560883"/>
              <a:gd name="connsiteY9" fmla="*/ 671513 h 675798"/>
              <a:gd name="connsiteX10" fmla="*/ 0 w 2560883"/>
              <a:gd name="connsiteY10" fmla="*/ 95727 h 675798"/>
              <a:gd name="connsiteX0" fmla="*/ 0 w 2560883"/>
              <a:gd name="connsiteY0" fmla="*/ 95727 h 675798"/>
              <a:gd name="connsiteX1" fmla="*/ 248602 w 2560883"/>
              <a:gd name="connsiteY1" fmla="*/ 93345 h 675798"/>
              <a:gd name="connsiteX2" fmla="*/ 322897 w 2560883"/>
              <a:gd name="connsiteY2" fmla="*/ 34766 h 675798"/>
              <a:gd name="connsiteX3" fmla="*/ 727233 w 2560883"/>
              <a:gd name="connsiteY3" fmla="*/ 26670 h 675798"/>
              <a:gd name="connsiteX4" fmla="*/ 902017 w 2560883"/>
              <a:gd name="connsiteY4" fmla="*/ 277654 h 675798"/>
              <a:gd name="connsiteX5" fmla="*/ 1481137 w 2560883"/>
              <a:gd name="connsiteY5" fmla="*/ 293371 h 675798"/>
              <a:gd name="connsiteX6" fmla="*/ 1747837 w 2560883"/>
              <a:gd name="connsiteY6" fmla="*/ 11430 h 675798"/>
              <a:gd name="connsiteX7" fmla="*/ 2550319 w 2560883"/>
              <a:gd name="connsiteY7" fmla="*/ 0 h 675798"/>
              <a:gd name="connsiteX8" fmla="*/ 2560796 w 2560883"/>
              <a:gd name="connsiteY8" fmla="*/ 675798 h 675798"/>
              <a:gd name="connsiteX9" fmla="*/ 8096 w 2560883"/>
              <a:gd name="connsiteY9" fmla="*/ 671513 h 675798"/>
              <a:gd name="connsiteX10" fmla="*/ 0 w 2560883"/>
              <a:gd name="connsiteY10" fmla="*/ 95727 h 675798"/>
              <a:gd name="connsiteX0" fmla="*/ 0 w 2560883"/>
              <a:gd name="connsiteY0" fmla="*/ 95727 h 675798"/>
              <a:gd name="connsiteX1" fmla="*/ 248602 w 2560883"/>
              <a:gd name="connsiteY1" fmla="*/ 93345 h 675798"/>
              <a:gd name="connsiteX2" fmla="*/ 322897 w 2560883"/>
              <a:gd name="connsiteY2" fmla="*/ 34766 h 675798"/>
              <a:gd name="connsiteX3" fmla="*/ 727233 w 2560883"/>
              <a:gd name="connsiteY3" fmla="*/ 26670 h 675798"/>
              <a:gd name="connsiteX4" fmla="*/ 902017 w 2560883"/>
              <a:gd name="connsiteY4" fmla="*/ 277654 h 675798"/>
              <a:gd name="connsiteX5" fmla="*/ 1481137 w 2560883"/>
              <a:gd name="connsiteY5" fmla="*/ 293371 h 675798"/>
              <a:gd name="connsiteX6" fmla="*/ 1747837 w 2560883"/>
              <a:gd name="connsiteY6" fmla="*/ 11430 h 675798"/>
              <a:gd name="connsiteX7" fmla="*/ 2550319 w 2560883"/>
              <a:gd name="connsiteY7" fmla="*/ 0 h 675798"/>
              <a:gd name="connsiteX8" fmla="*/ 2560796 w 2560883"/>
              <a:gd name="connsiteY8" fmla="*/ 675798 h 675798"/>
              <a:gd name="connsiteX9" fmla="*/ 8096 w 2560883"/>
              <a:gd name="connsiteY9" fmla="*/ 671513 h 675798"/>
              <a:gd name="connsiteX10" fmla="*/ 0 w 2560883"/>
              <a:gd name="connsiteY10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22897 w 2560883"/>
              <a:gd name="connsiteY2" fmla="*/ 34766 h 675798"/>
              <a:gd name="connsiteX3" fmla="*/ 727233 w 2560883"/>
              <a:gd name="connsiteY3" fmla="*/ 26670 h 675798"/>
              <a:gd name="connsiteX4" fmla="*/ 902017 w 2560883"/>
              <a:gd name="connsiteY4" fmla="*/ 277654 h 675798"/>
              <a:gd name="connsiteX5" fmla="*/ 1481137 w 2560883"/>
              <a:gd name="connsiteY5" fmla="*/ 293371 h 675798"/>
              <a:gd name="connsiteX6" fmla="*/ 1747837 w 2560883"/>
              <a:gd name="connsiteY6" fmla="*/ 11430 h 675798"/>
              <a:gd name="connsiteX7" fmla="*/ 2550319 w 2560883"/>
              <a:gd name="connsiteY7" fmla="*/ 0 h 675798"/>
              <a:gd name="connsiteX8" fmla="*/ 2560796 w 2560883"/>
              <a:gd name="connsiteY8" fmla="*/ 675798 h 675798"/>
              <a:gd name="connsiteX9" fmla="*/ 8096 w 2560883"/>
              <a:gd name="connsiteY9" fmla="*/ 671513 h 675798"/>
              <a:gd name="connsiteX10" fmla="*/ 0 w 2560883"/>
              <a:gd name="connsiteY10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9714 w 2560883"/>
              <a:gd name="connsiteY2" fmla="*/ 903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903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2289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0384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0384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0384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0384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51139 w 2560883"/>
              <a:gd name="connsiteY2" fmla="*/ 64929 h 675798"/>
              <a:gd name="connsiteX3" fmla="*/ 303847 w 2560883"/>
              <a:gd name="connsiteY3" fmla="*/ 34766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727233 w 2560883"/>
              <a:gd name="connsiteY3" fmla="*/ 26670 h 675798"/>
              <a:gd name="connsiteX4" fmla="*/ 902017 w 2560883"/>
              <a:gd name="connsiteY4" fmla="*/ 277654 h 675798"/>
              <a:gd name="connsiteX5" fmla="*/ 1481137 w 2560883"/>
              <a:gd name="connsiteY5" fmla="*/ 293371 h 675798"/>
              <a:gd name="connsiteX6" fmla="*/ 1747837 w 2560883"/>
              <a:gd name="connsiteY6" fmla="*/ 11430 h 675798"/>
              <a:gd name="connsiteX7" fmla="*/ 2550319 w 2560883"/>
              <a:gd name="connsiteY7" fmla="*/ 0 h 675798"/>
              <a:gd name="connsiteX8" fmla="*/ 2560796 w 2560883"/>
              <a:gd name="connsiteY8" fmla="*/ 675798 h 675798"/>
              <a:gd name="connsiteX9" fmla="*/ 8096 w 2560883"/>
              <a:gd name="connsiteY9" fmla="*/ 671513 h 675798"/>
              <a:gd name="connsiteX10" fmla="*/ 0 w 2560883"/>
              <a:gd name="connsiteY10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727233 w 2560883"/>
              <a:gd name="connsiteY3" fmla="*/ 26670 h 675798"/>
              <a:gd name="connsiteX4" fmla="*/ 902017 w 2560883"/>
              <a:gd name="connsiteY4" fmla="*/ 277654 h 675798"/>
              <a:gd name="connsiteX5" fmla="*/ 1481137 w 2560883"/>
              <a:gd name="connsiteY5" fmla="*/ 293371 h 675798"/>
              <a:gd name="connsiteX6" fmla="*/ 1747837 w 2560883"/>
              <a:gd name="connsiteY6" fmla="*/ 11430 h 675798"/>
              <a:gd name="connsiteX7" fmla="*/ 2550319 w 2560883"/>
              <a:gd name="connsiteY7" fmla="*/ 0 h 675798"/>
              <a:gd name="connsiteX8" fmla="*/ 2560796 w 2560883"/>
              <a:gd name="connsiteY8" fmla="*/ 675798 h 675798"/>
              <a:gd name="connsiteX9" fmla="*/ 8096 w 2560883"/>
              <a:gd name="connsiteY9" fmla="*/ 671513 h 675798"/>
              <a:gd name="connsiteX10" fmla="*/ 0 w 2560883"/>
              <a:gd name="connsiteY10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27233 w 2560883"/>
              <a:gd name="connsiteY4" fmla="*/ 266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60571 w 2560883"/>
              <a:gd name="connsiteY4" fmla="*/ 69532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60571 w 2560883"/>
              <a:gd name="connsiteY4" fmla="*/ 69532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60571 w 2560883"/>
              <a:gd name="connsiteY4" fmla="*/ 69532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60571 w 2560883"/>
              <a:gd name="connsiteY4" fmla="*/ 69532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58189 w 2560883"/>
              <a:gd name="connsiteY4" fmla="*/ 64770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902017 w 2560883"/>
              <a:gd name="connsiteY5" fmla="*/ 277654 h 675798"/>
              <a:gd name="connsiteX6" fmla="*/ 1481137 w 2560883"/>
              <a:gd name="connsiteY6" fmla="*/ 293371 h 675798"/>
              <a:gd name="connsiteX7" fmla="*/ 1747837 w 2560883"/>
              <a:gd name="connsiteY7" fmla="*/ 11430 h 675798"/>
              <a:gd name="connsiteX8" fmla="*/ 2550319 w 2560883"/>
              <a:gd name="connsiteY8" fmla="*/ 0 h 675798"/>
              <a:gd name="connsiteX9" fmla="*/ 2560796 w 2560883"/>
              <a:gd name="connsiteY9" fmla="*/ 675798 h 675798"/>
              <a:gd name="connsiteX10" fmla="*/ 8096 w 2560883"/>
              <a:gd name="connsiteY10" fmla="*/ 671513 h 675798"/>
              <a:gd name="connsiteX11" fmla="*/ 0 w 2560883"/>
              <a:gd name="connsiteY11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902017 w 2560883"/>
              <a:gd name="connsiteY5" fmla="*/ 277654 h 675798"/>
              <a:gd name="connsiteX6" fmla="*/ 982435 w 2560883"/>
              <a:gd name="connsiteY6" fmla="*/ 276859 h 675798"/>
              <a:gd name="connsiteX7" fmla="*/ 1481137 w 2560883"/>
              <a:gd name="connsiteY7" fmla="*/ 293371 h 675798"/>
              <a:gd name="connsiteX8" fmla="*/ 1747837 w 2560883"/>
              <a:gd name="connsiteY8" fmla="*/ 11430 h 675798"/>
              <a:gd name="connsiteX9" fmla="*/ 2550319 w 2560883"/>
              <a:gd name="connsiteY9" fmla="*/ 0 h 675798"/>
              <a:gd name="connsiteX10" fmla="*/ 2560796 w 2560883"/>
              <a:gd name="connsiteY10" fmla="*/ 675798 h 675798"/>
              <a:gd name="connsiteX11" fmla="*/ 8096 w 2560883"/>
              <a:gd name="connsiteY11" fmla="*/ 671513 h 675798"/>
              <a:gd name="connsiteX12" fmla="*/ 0 w 2560883"/>
              <a:gd name="connsiteY12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81137 w 2560883"/>
              <a:gd name="connsiteY7" fmla="*/ 293371 h 675798"/>
              <a:gd name="connsiteX8" fmla="*/ 1747837 w 2560883"/>
              <a:gd name="connsiteY8" fmla="*/ 11430 h 675798"/>
              <a:gd name="connsiteX9" fmla="*/ 2550319 w 2560883"/>
              <a:gd name="connsiteY9" fmla="*/ 0 h 675798"/>
              <a:gd name="connsiteX10" fmla="*/ 2560796 w 2560883"/>
              <a:gd name="connsiteY10" fmla="*/ 675798 h 675798"/>
              <a:gd name="connsiteX11" fmla="*/ 8096 w 2560883"/>
              <a:gd name="connsiteY11" fmla="*/ 671513 h 675798"/>
              <a:gd name="connsiteX12" fmla="*/ 0 w 2560883"/>
              <a:gd name="connsiteY12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81137 w 2560883"/>
              <a:gd name="connsiteY7" fmla="*/ 293371 h 675798"/>
              <a:gd name="connsiteX8" fmla="*/ 1747837 w 2560883"/>
              <a:gd name="connsiteY8" fmla="*/ 11430 h 675798"/>
              <a:gd name="connsiteX9" fmla="*/ 2550319 w 2560883"/>
              <a:gd name="connsiteY9" fmla="*/ 0 h 675798"/>
              <a:gd name="connsiteX10" fmla="*/ 2560796 w 2560883"/>
              <a:gd name="connsiteY10" fmla="*/ 675798 h 675798"/>
              <a:gd name="connsiteX11" fmla="*/ 8096 w 2560883"/>
              <a:gd name="connsiteY11" fmla="*/ 671513 h 675798"/>
              <a:gd name="connsiteX12" fmla="*/ 0 w 2560883"/>
              <a:gd name="connsiteY12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81137 w 2560883"/>
              <a:gd name="connsiteY7" fmla="*/ 293371 h 675798"/>
              <a:gd name="connsiteX8" fmla="*/ 1747837 w 2560883"/>
              <a:gd name="connsiteY8" fmla="*/ 11430 h 675798"/>
              <a:gd name="connsiteX9" fmla="*/ 2550319 w 2560883"/>
              <a:gd name="connsiteY9" fmla="*/ 0 h 675798"/>
              <a:gd name="connsiteX10" fmla="*/ 2560796 w 2560883"/>
              <a:gd name="connsiteY10" fmla="*/ 675798 h 675798"/>
              <a:gd name="connsiteX11" fmla="*/ 8096 w 2560883"/>
              <a:gd name="connsiteY11" fmla="*/ 671513 h 675798"/>
              <a:gd name="connsiteX12" fmla="*/ 0 w 2560883"/>
              <a:gd name="connsiteY12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81137 w 2560883"/>
              <a:gd name="connsiteY7" fmla="*/ 293371 h 675798"/>
              <a:gd name="connsiteX8" fmla="*/ 1747837 w 2560883"/>
              <a:gd name="connsiteY8" fmla="*/ 11430 h 675798"/>
              <a:gd name="connsiteX9" fmla="*/ 2550319 w 2560883"/>
              <a:gd name="connsiteY9" fmla="*/ 0 h 675798"/>
              <a:gd name="connsiteX10" fmla="*/ 2560796 w 2560883"/>
              <a:gd name="connsiteY10" fmla="*/ 675798 h 675798"/>
              <a:gd name="connsiteX11" fmla="*/ 8096 w 2560883"/>
              <a:gd name="connsiteY11" fmla="*/ 671513 h 675798"/>
              <a:gd name="connsiteX12" fmla="*/ 0 w 2560883"/>
              <a:gd name="connsiteY12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78756 w 2560883"/>
              <a:gd name="connsiteY7" fmla="*/ 276702 h 675798"/>
              <a:gd name="connsiteX8" fmla="*/ 1747837 w 2560883"/>
              <a:gd name="connsiteY8" fmla="*/ 11430 h 675798"/>
              <a:gd name="connsiteX9" fmla="*/ 2550319 w 2560883"/>
              <a:gd name="connsiteY9" fmla="*/ 0 h 675798"/>
              <a:gd name="connsiteX10" fmla="*/ 2560796 w 2560883"/>
              <a:gd name="connsiteY10" fmla="*/ 675798 h 675798"/>
              <a:gd name="connsiteX11" fmla="*/ 8096 w 2560883"/>
              <a:gd name="connsiteY11" fmla="*/ 671513 h 675798"/>
              <a:gd name="connsiteX12" fmla="*/ 0 w 2560883"/>
              <a:gd name="connsiteY12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78756 w 2560883"/>
              <a:gd name="connsiteY7" fmla="*/ 276702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59155 w 2560883"/>
              <a:gd name="connsiteY5" fmla="*/ 220504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72985 w 2560883"/>
              <a:gd name="connsiteY8" fmla="*/ 214946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2035 w 2560883"/>
              <a:gd name="connsiteY8" fmla="*/ 229233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2035 w 2560883"/>
              <a:gd name="connsiteY8" fmla="*/ 229233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2035 w 2560883"/>
              <a:gd name="connsiteY8" fmla="*/ 229233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2035 w 2560883"/>
              <a:gd name="connsiteY8" fmla="*/ 229233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2035 w 2560883"/>
              <a:gd name="connsiteY8" fmla="*/ 229233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47837 w 2560883"/>
              <a:gd name="connsiteY9" fmla="*/ 11430 h 675798"/>
              <a:gd name="connsiteX10" fmla="*/ 2550319 w 2560883"/>
              <a:gd name="connsiteY10" fmla="*/ 0 h 675798"/>
              <a:gd name="connsiteX11" fmla="*/ 2560796 w 2560883"/>
              <a:gd name="connsiteY11" fmla="*/ 675798 h 675798"/>
              <a:gd name="connsiteX12" fmla="*/ 8096 w 2560883"/>
              <a:gd name="connsiteY12" fmla="*/ 671513 h 675798"/>
              <a:gd name="connsiteX13" fmla="*/ 0 w 2560883"/>
              <a:gd name="connsiteY13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747837 w 2560883"/>
              <a:gd name="connsiteY10" fmla="*/ 11430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303847 w 2560883"/>
              <a:gd name="connsiteY2" fmla="*/ 34766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646679 w 2560883"/>
              <a:gd name="connsiteY3" fmla="*/ 29209 h 675798"/>
              <a:gd name="connsiteX4" fmla="*/ 777239 w 2560883"/>
              <a:gd name="connsiteY4" fmla="*/ 93345 h 675798"/>
              <a:gd name="connsiteX5" fmla="*/ 849630 w 2560883"/>
              <a:gd name="connsiteY5" fmla="*/ 222885 h 675798"/>
              <a:gd name="connsiteX6" fmla="*/ 982435 w 2560883"/>
              <a:gd name="connsiteY6" fmla="*/ 276859 h 675798"/>
              <a:gd name="connsiteX7" fmla="*/ 1426368 w 2560883"/>
              <a:gd name="connsiteY7" fmla="*/ 274320 h 675798"/>
              <a:gd name="connsiteX8" fmla="*/ 1599179 w 2560883"/>
              <a:gd name="connsiteY8" fmla="*/ 231614 h 675798"/>
              <a:gd name="connsiteX9" fmla="*/ 1711098 w 2560883"/>
              <a:gd name="connsiteY9" fmla="*/ 67309 h 675798"/>
              <a:gd name="connsiteX10" fmla="*/ 1804987 w 2560883"/>
              <a:gd name="connsiteY10" fmla="*/ 13811 h 675798"/>
              <a:gd name="connsiteX11" fmla="*/ 2550319 w 2560883"/>
              <a:gd name="connsiteY11" fmla="*/ 0 h 675798"/>
              <a:gd name="connsiteX12" fmla="*/ 2560796 w 2560883"/>
              <a:gd name="connsiteY12" fmla="*/ 675798 h 675798"/>
              <a:gd name="connsiteX13" fmla="*/ 8096 w 2560883"/>
              <a:gd name="connsiteY13" fmla="*/ 671513 h 675798"/>
              <a:gd name="connsiteX14" fmla="*/ 0 w 2560883"/>
              <a:gd name="connsiteY14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29973 w 2560883"/>
              <a:gd name="connsiteY3" fmla="*/ 33971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29973 w 2560883"/>
              <a:gd name="connsiteY3" fmla="*/ 33971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32354 w 2560883"/>
              <a:gd name="connsiteY3" fmla="*/ 29209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75272 w 2560883"/>
              <a:gd name="connsiteY2" fmla="*/ 58579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82416 w 2560883"/>
              <a:gd name="connsiteY2" fmla="*/ 60960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82416 w 2560883"/>
              <a:gd name="connsiteY2" fmla="*/ 60960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82416 w 2560883"/>
              <a:gd name="connsiteY2" fmla="*/ 60960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82416 w 2560883"/>
              <a:gd name="connsiteY2" fmla="*/ 60960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82416 w 2560883"/>
              <a:gd name="connsiteY2" fmla="*/ 60960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550319 w 2560883"/>
              <a:gd name="connsiteY12" fmla="*/ 0 h 675798"/>
              <a:gd name="connsiteX13" fmla="*/ 2560796 w 2560883"/>
              <a:gd name="connsiteY13" fmla="*/ 675798 h 675798"/>
              <a:gd name="connsiteX14" fmla="*/ 8096 w 2560883"/>
              <a:gd name="connsiteY14" fmla="*/ 671513 h 675798"/>
              <a:gd name="connsiteX15" fmla="*/ 0 w 2560883"/>
              <a:gd name="connsiteY15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82416 w 2560883"/>
              <a:gd name="connsiteY2" fmla="*/ 60960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454048 w 2560883"/>
              <a:gd name="connsiteY12" fmla="*/ 3015 h 675798"/>
              <a:gd name="connsiteX13" fmla="*/ 2550319 w 2560883"/>
              <a:gd name="connsiteY13" fmla="*/ 0 h 675798"/>
              <a:gd name="connsiteX14" fmla="*/ 2560796 w 2560883"/>
              <a:gd name="connsiteY14" fmla="*/ 675798 h 675798"/>
              <a:gd name="connsiteX15" fmla="*/ 8096 w 2560883"/>
              <a:gd name="connsiteY15" fmla="*/ 671513 h 675798"/>
              <a:gd name="connsiteX16" fmla="*/ 0 w 2560883"/>
              <a:gd name="connsiteY16" fmla="*/ 95727 h 675798"/>
              <a:gd name="connsiteX0" fmla="*/ 0 w 2560883"/>
              <a:gd name="connsiteY0" fmla="*/ 95727 h 675798"/>
              <a:gd name="connsiteX1" fmla="*/ 191452 w 2560883"/>
              <a:gd name="connsiteY1" fmla="*/ 96520 h 675798"/>
              <a:gd name="connsiteX2" fmla="*/ 282416 w 2560883"/>
              <a:gd name="connsiteY2" fmla="*/ 60960 h 675798"/>
              <a:gd name="connsiteX3" fmla="*/ 349023 w 2560883"/>
              <a:gd name="connsiteY3" fmla="*/ 31590 h 675798"/>
              <a:gd name="connsiteX4" fmla="*/ 646679 w 2560883"/>
              <a:gd name="connsiteY4" fmla="*/ 29209 h 675798"/>
              <a:gd name="connsiteX5" fmla="*/ 777239 w 2560883"/>
              <a:gd name="connsiteY5" fmla="*/ 93345 h 675798"/>
              <a:gd name="connsiteX6" fmla="*/ 849630 w 2560883"/>
              <a:gd name="connsiteY6" fmla="*/ 222885 h 675798"/>
              <a:gd name="connsiteX7" fmla="*/ 982435 w 2560883"/>
              <a:gd name="connsiteY7" fmla="*/ 276859 h 675798"/>
              <a:gd name="connsiteX8" fmla="*/ 1426368 w 2560883"/>
              <a:gd name="connsiteY8" fmla="*/ 274320 h 675798"/>
              <a:gd name="connsiteX9" fmla="*/ 1599179 w 2560883"/>
              <a:gd name="connsiteY9" fmla="*/ 231614 h 675798"/>
              <a:gd name="connsiteX10" fmla="*/ 1711098 w 2560883"/>
              <a:gd name="connsiteY10" fmla="*/ 67309 h 675798"/>
              <a:gd name="connsiteX11" fmla="*/ 1804987 w 2560883"/>
              <a:gd name="connsiteY11" fmla="*/ 13811 h 675798"/>
              <a:gd name="connsiteX12" fmla="*/ 2454048 w 2560883"/>
              <a:gd name="connsiteY12" fmla="*/ 3015 h 675798"/>
              <a:gd name="connsiteX13" fmla="*/ 2473098 w 2560883"/>
              <a:gd name="connsiteY13" fmla="*/ 62546 h 675798"/>
              <a:gd name="connsiteX14" fmla="*/ 2550319 w 2560883"/>
              <a:gd name="connsiteY14" fmla="*/ 0 h 675798"/>
              <a:gd name="connsiteX15" fmla="*/ 2560796 w 2560883"/>
              <a:gd name="connsiteY15" fmla="*/ 675798 h 675798"/>
              <a:gd name="connsiteX16" fmla="*/ 8096 w 2560883"/>
              <a:gd name="connsiteY16" fmla="*/ 671513 h 675798"/>
              <a:gd name="connsiteX17" fmla="*/ 0 w 2560883"/>
              <a:gd name="connsiteY17" fmla="*/ 95727 h 675798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82416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7309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74613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7309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69851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7309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62707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7309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5563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7309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7309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9214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92148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80242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87386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99292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711098 w 2560870"/>
              <a:gd name="connsiteY10" fmla="*/ 642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99292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692048 w 2560870"/>
              <a:gd name="connsiteY10" fmla="*/ 102394 h 672783"/>
              <a:gd name="connsiteX11" fmla="*/ 1804987 w 2560870"/>
              <a:gd name="connsiteY11" fmla="*/ 10796 h 672783"/>
              <a:gd name="connsiteX12" fmla="*/ 2454048 w 2560870"/>
              <a:gd name="connsiteY12" fmla="*/ 0 h 672783"/>
              <a:gd name="connsiteX13" fmla="*/ 2499292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82435 w 2560870"/>
              <a:gd name="connsiteY7" fmla="*/ 273844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692048 w 2560870"/>
              <a:gd name="connsiteY10" fmla="*/ 102394 h 672783"/>
              <a:gd name="connsiteX11" fmla="*/ 1804987 w 2560870"/>
              <a:gd name="connsiteY11" fmla="*/ 45721 h 672783"/>
              <a:gd name="connsiteX12" fmla="*/ 2454048 w 2560870"/>
              <a:gd name="connsiteY12" fmla="*/ 0 h 672783"/>
              <a:gd name="connsiteX13" fmla="*/ 2499292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49630 w 2560870"/>
              <a:gd name="connsiteY6" fmla="*/ 219870 h 672783"/>
              <a:gd name="connsiteX7" fmla="*/ 925285 w 2560870"/>
              <a:gd name="connsiteY7" fmla="*/ 175419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692048 w 2560870"/>
              <a:gd name="connsiteY10" fmla="*/ 102394 h 672783"/>
              <a:gd name="connsiteX11" fmla="*/ 1804987 w 2560870"/>
              <a:gd name="connsiteY11" fmla="*/ 45721 h 672783"/>
              <a:gd name="connsiteX12" fmla="*/ 2454048 w 2560870"/>
              <a:gd name="connsiteY12" fmla="*/ 0 h 672783"/>
              <a:gd name="connsiteX13" fmla="*/ 2499292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802005 w 2560870"/>
              <a:gd name="connsiteY6" fmla="*/ 150020 h 672783"/>
              <a:gd name="connsiteX7" fmla="*/ 925285 w 2560870"/>
              <a:gd name="connsiteY7" fmla="*/ 175419 h 672783"/>
              <a:gd name="connsiteX8" fmla="*/ 1426368 w 2560870"/>
              <a:gd name="connsiteY8" fmla="*/ 271305 h 672783"/>
              <a:gd name="connsiteX9" fmla="*/ 1599179 w 2560870"/>
              <a:gd name="connsiteY9" fmla="*/ 228599 h 672783"/>
              <a:gd name="connsiteX10" fmla="*/ 1692048 w 2560870"/>
              <a:gd name="connsiteY10" fmla="*/ 102394 h 672783"/>
              <a:gd name="connsiteX11" fmla="*/ 1804987 w 2560870"/>
              <a:gd name="connsiteY11" fmla="*/ 45721 h 672783"/>
              <a:gd name="connsiteX12" fmla="*/ 2454048 w 2560870"/>
              <a:gd name="connsiteY12" fmla="*/ 0 h 672783"/>
              <a:gd name="connsiteX13" fmla="*/ 2499292 w 2560870"/>
              <a:gd name="connsiteY13" fmla="*/ 59531 h 672783"/>
              <a:gd name="connsiteX14" fmla="*/ 2547938 w 2560870"/>
              <a:gd name="connsiteY14" fmla="*/ 58898 h 672783"/>
              <a:gd name="connsiteX15" fmla="*/ 2560796 w 2560870"/>
              <a:gd name="connsiteY15" fmla="*/ 672783 h 672783"/>
              <a:gd name="connsiteX16" fmla="*/ 8096 w 2560870"/>
              <a:gd name="connsiteY16" fmla="*/ 668498 h 672783"/>
              <a:gd name="connsiteX17" fmla="*/ 0 w 2560870"/>
              <a:gd name="connsiteY17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5285 w 2560870"/>
              <a:gd name="connsiteY6" fmla="*/ 175419 h 672783"/>
              <a:gd name="connsiteX7" fmla="*/ 1426368 w 2560870"/>
              <a:gd name="connsiteY7" fmla="*/ 271305 h 672783"/>
              <a:gd name="connsiteX8" fmla="*/ 1599179 w 2560870"/>
              <a:gd name="connsiteY8" fmla="*/ 228599 h 672783"/>
              <a:gd name="connsiteX9" fmla="*/ 1692048 w 2560870"/>
              <a:gd name="connsiteY9" fmla="*/ 102394 h 672783"/>
              <a:gd name="connsiteX10" fmla="*/ 1804987 w 2560870"/>
              <a:gd name="connsiteY10" fmla="*/ 45721 h 672783"/>
              <a:gd name="connsiteX11" fmla="*/ 2454048 w 2560870"/>
              <a:gd name="connsiteY11" fmla="*/ 0 h 672783"/>
              <a:gd name="connsiteX12" fmla="*/ 2499292 w 2560870"/>
              <a:gd name="connsiteY12" fmla="*/ 59531 h 672783"/>
              <a:gd name="connsiteX13" fmla="*/ 2547938 w 2560870"/>
              <a:gd name="connsiteY13" fmla="*/ 58898 h 672783"/>
              <a:gd name="connsiteX14" fmla="*/ 2560796 w 2560870"/>
              <a:gd name="connsiteY14" fmla="*/ 672783 h 672783"/>
              <a:gd name="connsiteX15" fmla="*/ 8096 w 2560870"/>
              <a:gd name="connsiteY15" fmla="*/ 668498 h 672783"/>
              <a:gd name="connsiteX16" fmla="*/ 0 w 2560870"/>
              <a:gd name="connsiteY16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5285 w 2560870"/>
              <a:gd name="connsiteY6" fmla="*/ 175419 h 672783"/>
              <a:gd name="connsiteX7" fmla="*/ 1426368 w 2560870"/>
              <a:gd name="connsiteY7" fmla="*/ 172880 h 672783"/>
              <a:gd name="connsiteX8" fmla="*/ 1599179 w 2560870"/>
              <a:gd name="connsiteY8" fmla="*/ 228599 h 672783"/>
              <a:gd name="connsiteX9" fmla="*/ 1692048 w 2560870"/>
              <a:gd name="connsiteY9" fmla="*/ 102394 h 672783"/>
              <a:gd name="connsiteX10" fmla="*/ 1804987 w 2560870"/>
              <a:gd name="connsiteY10" fmla="*/ 45721 h 672783"/>
              <a:gd name="connsiteX11" fmla="*/ 2454048 w 2560870"/>
              <a:gd name="connsiteY11" fmla="*/ 0 h 672783"/>
              <a:gd name="connsiteX12" fmla="*/ 2499292 w 2560870"/>
              <a:gd name="connsiteY12" fmla="*/ 59531 h 672783"/>
              <a:gd name="connsiteX13" fmla="*/ 2547938 w 2560870"/>
              <a:gd name="connsiteY13" fmla="*/ 58898 h 672783"/>
              <a:gd name="connsiteX14" fmla="*/ 2560796 w 2560870"/>
              <a:gd name="connsiteY14" fmla="*/ 672783 h 672783"/>
              <a:gd name="connsiteX15" fmla="*/ 8096 w 2560870"/>
              <a:gd name="connsiteY15" fmla="*/ 668498 h 672783"/>
              <a:gd name="connsiteX16" fmla="*/ 0 w 2560870"/>
              <a:gd name="connsiteY16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5285 w 2560870"/>
              <a:gd name="connsiteY6" fmla="*/ 175419 h 672783"/>
              <a:gd name="connsiteX7" fmla="*/ 1426368 w 2560870"/>
              <a:gd name="connsiteY7" fmla="*/ 172880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5285 w 2560870"/>
              <a:gd name="connsiteY6" fmla="*/ 175419 h 672783"/>
              <a:gd name="connsiteX7" fmla="*/ 1540668 w 2560870"/>
              <a:gd name="connsiteY7" fmla="*/ 179230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5285 w 2560870"/>
              <a:gd name="connsiteY6" fmla="*/ 175419 h 672783"/>
              <a:gd name="connsiteX7" fmla="*/ 1540668 w 2560870"/>
              <a:gd name="connsiteY7" fmla="*/ 137955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92712 h 672783"/>
              <a:gd name="connsiteX0" fmla="*/ 0 w 2560870"/>
              <a:gd name="connsiteY0" fmla="*/ 92712 h 672783"/>
              <a:gd name="connsiteX1" fmla="*/ 191452 w 2560870"/>
              <a:gd name="connsiteY1" fmla="*/ 93505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2110 w 2560870"/>
              <a:gd name="connsiteY6" fmla="*/ 140494 h 672783"/>
              <a:gd name="connsiteX7" fmla="*/ 1540668 w 2560870"/>
              <a:gd name="connsiteY7" fmla="*/ 137955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92712 h 672783"/>
              <a:gd name="connsiteX0" fmla="*/ 0 w 2560870"/>
              <a:gd name="connsiteY0" fmla="*/ 92712 h 672783"/>
              <a:gd name="connsiteX1" fmla="*/ 200977 w 2560870"/>
              <a:gd name="connsiteY1" fmla="*/ 134780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2110 w 2560870"/>
              <a:gd name="connsiteY6" fmla="*/ 140494 h 672783"/>
              <a:gd name="connsiteX7" fmla="*/ 1540668 w 2560870"/>
              <a:gd name="connsiteY7" fmla="*/ 137955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92712 h 672783"/>
              <a:gd name="connsiteX0" fmla="*/ 0 w 2560870"/>
              <a:gd name="connsiteY0" fmla="*/ 127637 h 672783"/>
              <a:gd name="connsiteX1" fmla="*/ 200977 w 2560870"/>
              <a:gd name="connsiteY1" fmla="*/ 134780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2110 w 2560870"/>
              <a:gd name="connsiteY6" fmla="*/ 140494 h 672783"/>
              <a:gd name="connsiteX7" fmla="*/ 1540668 w 2560870"/>
              <a:gd name="connsiteY7" fmla="*/ 137955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127637 h 672783"/>
              <a:gd name="connsiteX0" fmla="*/ 0 w 2560870"/>
              <a:gd name="connsiteY0" fmla="*/ 133987 h 672783"/>
              <a:gd name="connsiteX1" fmla="*/ 200977 w 2560870"/>
              <a:gd name="connsiteY1" fmla="*/ 134780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2110 w 2560870"/>
              <a:gd name="connsiteY6" fmla="*/ 140494 h 672783"/>
              <a:gd name="connsiteX7" fmla="*/ 1540668 w 2560870"/>
              <a:gd name="connsiteY7" fmla="*/ 137955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133987 h 672783"/>
              <a:gd name="connsiteX0" fmla="*/ 0 w 2560870"/>
              <a:gd name="connsiteY0" fmla="*/ 143512 h 672783"/>
              <a:gd name="connsiteX1" fmla="*/ 200977 w 2560870"/>
              <a:gd name="connsiteY1" fmla="*/ 134780 h 672783"/>
              <a:gd name="connsiteX2" fmla="*/ 272891 w 2560870"/>
              <a:gd name="connsiteY2" fmla="*/ 57945 h 672783"/>
              <a:gd name="connsiteX3" fmla="*/ 349023 w 2560870"/>
              <a:gd name="connsiteY3" fmla="*/ 28575 h 672783"/>
              <a:gd name="connsiteX4" fmla="*/ 646679 w 2560870"/>
              <a:gd name="connsiteY4" fmla="*/ 26194 h 672783"/>
              <a:gd name="connsiteX5" fmla="*/ 777239 w 2560870"/>
              <a:gd name="connsiteY5" fmla="*/ 90330 h 672783"/>
              <a:gd name="connsiteX6" fmla="*/ 922110 w 2560870"/>
              <a:gd name="connsiteY6" fmla="*/ 140494 h 672783"/>
              <a:gd name="connsiteX7" fmla="*/ 1540668 w 2560870"/>
              <a:gd name="connsiteY7" fmla="*/ 137955 h 672783"/>
              <a:gd name="connsiteX8" fmla="*/ 1692048 w 2560870"/>
              <a:gd name="connsiteY8" fmla="*/ 102394 h 672783"/>
              <a:gd name="connsiteX9" fmla="*/ 1804987 w 2560870"/>
              <a:gd name="connsiteY9" fmla="*/ 45721 h 672783"/>
              <a:gd name="connsiteX10" fmla="*/ 2454048 w 2560870"/>
              <a:gd name="connsiteY10" fmla="*/ 0 h 672783"/>
              <a:gd name="connsiteX11" fmla="*/ 2499292 w 2560870"/>
              <a:gd name="connsiteY11" fmla="*/ 59531 h 672783"/>
              <a:gd name="connsiteX12" fmla="*/ 2547938 w 2560870"/>
              <a:gd name="connsiteY12" fmla="*/ 58898 h 672783"/>
              <a:gd name="connsiteX13" fmla="*/ 2560796 w 2560870"/>
              <a:gd name="connsiteY13" fmla="*/ 672783 h 672783"/>
              <a:gd name="connsiteX14" fmla="*/ 8096 w 2560870"/>
              <a:gd name="connsiteY14" fmla="*/ 668498 h 672783"/>
              <a:gd name="connsiteX15" fmla="*/ 0 w 2560870"/>
              <a:gd name="connsiteY15" fmla="*/ 143512 h 672783"/>
              <a:gd name="connsiteX0" fmla="*/ 0 w 2567220"/>
              <a:gd name="connsiteY0" fmla="*/ 108587 h 672783"/>
              <a:gd name="connsiteX1" fmla="*/ 207327 w 2567220"/>
              <a:gd name="connsiteY1" fmla="*/ 13478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83589 w 2567220"/>
              <a:gd name="connsiteY5" fmla="*/ 90330 h 672783"/>
              <a:gd name="connsiteX6" fmla="*/ 928460 w 2567220"/>
              <a:gd name="connsiteY6" fmla="*/ 140494 h 672783"/>
              <a:gd name="connsiteX7" fmla="*/ 1547018 w 2567220"/>
              <a:gd name="connsiteY7" fmla="*/ 137955 h 672783"/>
              <a:gd name="connsiteX8" fmla="*/ 1698398 w 2567220"/>
              <a:gd name="connsiteY8" fmla="*/ 1023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8587 h 672783"/>
              <a:gd name="connsiteX0" fmla="*/ 0 w 2567220"/>
              <a:gd name="connsiteY0" fmla="*/ 102237 h 672783"/>
              <a:gd name="connsiteX1" fmla="*/ 207327 w 2567220"/>
              <a:gd name="connsiteY1" fmla="*/ 13478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83589 w 2567220"/>
              <a:gd name="connsiteY5" fmla="*/ 90330 h 672783"/>
              <a:gd name="connsiteX6" fmla="*/ 928460 w 2567220"/>
              <a:gd name="connsiteY6" fmla="*/ 140494 h 672783"/>
              <a:gd name="connsiteX7" fmla="*/ 1547018 w 2567220"/>
              <a:gd name="connsiteY7" fmla="*/ 137955 h 672783"/>
              <a:gd name="connsiteX8" fmla="*/ 1698398 w 2567220"/>
              <a:gd name="connsiteY8" fmla="*/ 1023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83589 w 2567220"/>
              <a:gd name="connsiteY5" fmla="*/ 90330 h 672783"/>
              <a:gd name="connsiteX6" fmla="*/ 928460 w 2567220"/>
              <a:gd name="connsiteY6" fmla="*/ 140494 h 672783"/>
              <a:gd name="connsiteX7" fmla="*/ 1547018 w 2567220"/>
              <a:gd name="connsiteY7" fmla="*/ 137955 h 672783"/>
              <a:gd name="connsiteX8" fmla="*/ 1698398 w 2567220"/>
              <a:gd name="connsiteY8" fmla="*/ 1023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83589 w 2567220"/>
              <a:gd name="connsiteY5" fmla="*/ 90330 h 672783"/>
              <a:gd name="connsiteX6" fmla="*/ 884010 w 2567220"/>
              <a:gd name="connsiteY6" fmla="*/ 99219 h 672783"/>
              <a:gd name="connsiteX7" fmla="*/ 1547018 w 2567220"/>
              <a:gd name="connsiteY7" fmla="*/ 137955 h 672783"/>
              <a:gd name="connsiteX8" fmla="*/ 1698398 w 2567220"/>
              <a:gd name="connsiteY8" fmla="*/ 1023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48664 w 2567220"/>
              <a:gd name="connsiteY5" fmla="*/ 55405 h 672783"/>
              <a:gd name="connsiteX6" fmla="*/ 884010 w 2567220"/>
              <a:gd name="connsiteY6" fmla="*/ 99219 h 672783"/>
              <a:gd name="connsiteX7" fmla="*/ 1547018 w 2567220"/>
              <a:gd name="connsiteY7" fmla="*/ 137955 h 672783"/>
              <a:gd name="connsiteX8" fmla="*/ 1698398 w 2567220"/>
              <a:gd name="connsiteY8" fmla="*/ 1023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48664 w 2567220"/>
              <a:gd name="connsiteY5" fmla="*/ 55405 h 672783"/>
              <a:gd name="connsiteX6" fmla="*/ 884010 w 2567220"/>
              <a:gd name="connsiteY6" fmla="*/ 99219 h 672783"/>
              <a:gd name="connsiteX7" fmla="*/ 1550193 w 2567220"/>
              <a:gd name="connsiteY7" fmla="*/ 93505 h 672783"/>
              <a:gd name="connsiteX8" fmla="*/ 1698398 w 2567220"/>
              <a:gd name="connsiteY8" fmla="*/ 1023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48664 w 2567220"/>
              <a:gd name="connsiteY5" fmla="*/ 55405 h 672783"/>
              <a:gd name="connsiteX6" fmla="*/ 884010 w 2567220"/>
              <a:gd name="connsiteY6" fmla="*/ 99219 h 672783"/>
              <a:gd name="connsiteX7" fmla="*/ 1550193 w 2567220"/>
              <a:gd name="connsiteY7" fmla="*/ 93505 h 672783"/>
              <a:gd name="connsiteX8" fmla="*/ 1698398 w 2567220"/>
              <a:gd name="connsiteY8" fmla="*/ 86519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48664 w 2567220"/>
              <a:gd name="connsiteY5" fmla="*/ 55405 h 672783"/>
              <a:gd name="connsiteX6" fmla="*/ 884010 w 2567220"/>
              <a:gd name="connsiteY6" fmla="*/ 99219 h 672783"/>
              <a:gd name="connsiteX7" fmla="*/ 1550193 w 2567220"/>
              <a:gd name="connsiteY7" fmla="*/ 93505 h 672783"/>
              <a:gd name="connsiteX8" fmla="*/ 1698398 w 2567220"/>
              <a:gd name="connsiteY8" fmla="*/ 769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5953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48664 w 2567220"/>
              <a:gd name="connsiteY5" fmla="*/ 55405 h 672783"/>
              <a:gd name="connsiteX6" fmla="*/ 884010 w 2567220"/>
              <a:gd name="connsiteY6" fmla="*/ 99219 h 672783"/>
              <a:gd name="connsiteX7" fmla="*/ 1550193 w 2567220"/>
              <a:gd name="connsiteY7" fmla="*/ 93505 h 672783"/>
              <a:gd name="connsiteX8" fmla="*/ 1698398 w 2567220"/>
              <a:gd name="connsiteY8" fmla="*/ 769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91281 h 672783"/>
              <a:gd name="connsiteX12" fmla="*/ 2554288 w 2567220"/>
              <a:gd name="connsiteY12" fmla="*/ 58898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102237 h 672783"/>
              <a:gd name="connsiteX1" fmla="*/ 204152 w 2567220"/>
              <a:gd name="connsiteY1" fmla="*/ 103030 h 672783"/>
              <a:gd name="connsiteX2" fmla="*/ 279241 w 2567220"/>
              <a:gd name="connsiteY2" fmla="*/ 57945 h 672783"/>
              <a:gd name="connsiteX3" fmla="*/ 355373 w 2567220"/>
              <a:gd name="connsiteY3" fmla="*/ 28575 h 672783"/>
              <a:gd name="connsiteX4" fmla="*/ 653029 w 2567220"/>
              <a:gd name="connsiteY4" fmla="*/ 26194 h 672783"/>
              <a:gd name="connsiteX5" fmla="*/ 748664 w 2567220"/>
              <a:gd name="connsiteY5" fmla="*/ 55405 h 672783"/>
              <a:gd name="connsiteX6" fmla="*/ 884010 w 2567220"/>
              <a:gd name="connsiteY6" fmla="*/ 99219 h 672783"/>
              <a:gd name="connsiteX7" fmla="*/ 1550193 w 2567220"/>
              <a:gd name="connsiteY7" fmla="*/ 93505 h 672783"/>
              <a:gd name="connsiteX8" fmla="*/ 1698398 w 2567220"/>
              <a:gd name="connsiteY8" fmla="*/ 76994 h 672783"/>
              <a:gd name="connsiteX9" fmla="*/ 1811337 w 2567220"/>
              <a:gd name="connsiteY9" fmla="*/ 45721 h 672783"/>
              <a:gd name="connsiteX10" fmla="*/ 2460398 w 2567220"/>
              <a:gd name="connsiteY10" fmla="*/ 0 h 672783"/>
              <a:gd name="connsiteX11" fmla="*/ 2505642 w 2567220"/>
              <a:gd name="connsiteY11" fmla="*/ 91281 h 672783"/>
              <a:gd name="connsiteX12" fmla="*/ 2554288 w 2567220"/>
              <a:gd name="connsiteY12" fmla="*/ 100173 h 672783"/>
              <a:gd name="connsiteX13" fmla="*/ 2567146 w 2567220"/>
              <a:gd name="connsiteY13" fmla="*/ 672783 h 672783"/>
              <a:gd name="connsiteX14" fmla="*/ 14446 w 2567220"/>
              <a:gd name="connsiteY14" fmla="*/ 668498 h 672783"/>
              <a:gd name="connsiteX15" fmla="*/ 0 w 2567220"/>
              <a:gd name="connsiteY15" fmla="*/ 102237 h 672783"/>
              <a:gd name="connsiteX0" fmla="*/ 0 w 2567220"/>
              <a:gd name="connsiteY0" fmla="*/ 76079 h 646625"/>
              <a:gd name="connsiteX1" fmla="*/ 204152 w 2567220"/>
              <a:gd name="connsiteY1" fmla="*/ 76872 h 646625"/>
              <a:gd name="connsiteX2" fmla="*/ 279241 w 2567220"/>
              <a:gd name="connsiteY2" fmla="*/ 31787 h 646625"/>
              <a:gd name="connsiteX3" fmla="*/ 355373 w 2567220"/>
              <a:gd name="connsiteY3" fmla="*/ 2417 h 646625"/>
              <a:gd name="connsiteX4" fmla="*/ 653029 w 2567220"/>
              <a:gd name="connsiteY4" fmla="*/ 36 h 646625"/>
              <a:gd name="connsiteX5" fmla="*/ 748664 w 2567220"/>
              <a:gd name="connsiteY5" fmla="*/ 29247 h 646625"/>
              <a:gd name="connsiteX6" fmla="*/ 884010 w 2567220"/>
              <a:gd name="connsiteY6" fmla="*/ 73061 h 646625"/>
              <a:gd name="connsiteX7" fmla="*/ 1550193 w 2567220"/>
              <a:gd name="connsiteY7" fmla="*/ 67347 h 646625"/>
              <a:gd name="connsiteX8" fmla="*/ 1698398 w 2567220"/>
              <a:gd name="connsiteY8" fmla="*/ 50836 h 646625"/>
              <a:gd name="connsiteX9" fmla="*/ 1811337 w 2567220"/>
              <a:gd name="connsiteY9" fmla="*/ 19563 h 646625"/>
              <a:gd name="connsiteX10" fmla="*/ 2463573 w 2567220"/>
              <a:gd name="connsiteY10" fmla="*/ 2417 h 646625"/>
              <a:gd name="connsiteX11" fmla="*/ 2505642 w 2567220"/>
              <a:gd name="connsiteY11" fmla="*/ 65123 h 646625"/>
              <a:gd name="connsiteX12" fmla="*/ 2554288 w 2567220"/>
              <a:gd name="connsiteY12" fmla="*/ 74015 h 646625"/>
              <a:gd name="connsiteX13" fmla="*/ 2567146 w 2567220"/>
              <a:gd name="connsiteY13" fmla="*/ 646625 h 646625"/>
              <a:gd name="connsiteX14" fmla="*/ 14446 w 2567220"/>
              <a:gd name="connsiteY14" fmla="*/ 642340 h 646625"/>
              <a:gd name="connsiteX15" fmla="*/ 0 w 2567220"/>
              <a:gd name="connsiteY15" fmla="*/ 76079 h 646625"/>
              <a:gd name="connsiteX0" fmla="*/ 0 w 2567220"/>
              <a:gd name="connsiteY0" fmla="*/ 76079 h 646625"/>
              <a:gd name="connsiteX1" fmla="*/ 204152 w 2567220"/>
              <a:gd name="connsiteY1" fmla="*/ 76872 h 646625"/>
              <a:gd name="connsiteX2" fmla="*/ 279241 w 2567220"/>
              <a:gd name="connsiteY2" fmla="*/ 31787 h 646625"/>
              <a:gd name="connsiteX3" fmla="*/ 355373 w 2567220"/>
              <a:gd name="connsiteY3" fmla="*/ 2417 h 646625"/>
              <a:gd name="connsiteX4" fmla="*/ 653029 w 2567220"/>
              <a:gd name="connsiteY4" fmla="*/ 36 h 646625"/>
              <a:gd name="connsiteX5" fmla="*/ 748664 w 2567220"/>
              <a:gd name="connsiteY5" fmla="*/ 29247 h 646625"/>
              <a:gd name="connsiteX6" fmla="*/ 884010 w 2567220"/>
              <a:gd name="connsiteY6" fmla="*/ 73061 h 646625"/>
              <a:gd name="connsiteX7" fmla="*/ 1550193 w 2567220"/>
              <a:gd name="connsiteY7" fmla="*/ 67347 h 646625"/>
              <a:gd name="connsiteX8" fmla="*/ 1698398 w 2567220"/>
              <a:gd name="connsiteY8" fmla="*/ 50836 h 646625"/>
              <a:gd name="connsiteX9" fmla="*/ 1811337 w 2567220"/>
              <a:gd name="connsiteY9" fmla="*/ 19563 h 646625"/>
              <a:gd name="connsiteX10" fmla="*/ 2463573 w 2567220"/>
              <a:gd name="connsiteY10" fmla="*/ 15117 h 646625"/>
              <a:gd name="connsiteX11" fmla="*/ 2505642 w 2567220"/>
              <a:gd name="connsiteY11" fmla="*/ 65123 h 646625"/>
              <a:gd name="connsiteX12" fmla="*/ 2554288 w 2567220"/>
              <a:gd name="connsiteY12" fmla="*/ 74015 h 646625"/>
              <a:gd name="connsiteX13" fmla="*/ 2567146 w 2567220"/>
              <a:gd name="connsiteY13" fmla="*/ 646625 h 646625"/>
              <a:gd name="connsiteX14" fmla="*/ 14446 w 2567220"/>
              <a:gd name="connsiteY14" fmla="*/ 642340 h 646625"/>
              <a:gd name="connsiteX15" fmla="*/ 0 w 2567220"/>
              <a:gd name="connsiteY15" fmla="*/ 76079 h 646625"/>
              <a:gd name="connsiteX0" fmla="*/ 0 w 2567220"/>
              <a:gd name="connsiteY0" fmla="*/ 81916 h 652462"/>
              <a:gd name="connsiteX1" fmla="*/ 204152 w 2567220"/>
              <a:gd name="connsiteY1" fmla="*/ 82709 h 652462"/>
              <a:gd name="connsiteX2" fmla="*/ 279241 w 2567220"/>
              <a:gd name="connsiteY2" fmla="*/ 37624 h 652462"/>
              <a:gd name="connsiteX3" fmla="*/ 355373 w 2567220"/>
              <a:gd name="connsiteY3" fmla="*/ 8254 h 652462"/>
              <a:gd name="connsiteX4" fmla="*/ 653029 w 2567220"/>
              <a:gd name="connsiteY4" fmla="*/ 5873 h 652462"/>
              <a:gd name="connsiteX5" fmla="*/ 748664 w 2567220"/>
              <a:gd name="connsiteY5" fmla="*/ 35084 h 652462"/>
              <a:gd name="connsiteX6" fmla="*/ 884010 w 2567220"/>
              <a:gd name="connsiteY6" fmla="*/ 78898 h 652462"/>
              <a:gd name="connsiteX7" fmla="*/ 1550193 w 2567220"/>
              <a:gd name="connsiteY7" fmla="*/ 73184 h 652462"/>
              <a:gd name="connsiteX8" fmla="*/ 1698398 w 2567220"/>
              <a:gd name="connsiteY8" fmla="*/ 56673 h 652462"/>
              <a:gd name="connsiteX9" fmla="*/ 1811337 w 2567220"/>
              <a:gd name="connsiteY9" fmla="*/ 0 h 652462"/>
              <a:gd name="connsiteX10" fmla="*/ 2463573 w 2567220"/>
              <a:gd name="connsiteY10" fmla="*/ 20954 h 652462"/>
              <a:gd name="connsiteX11" fmla="*/ 2505642 w 2567220"/>
              <a:gd name="connsiteY11" fmla="*/ 70960 h 652462"/>
              <a:gd name="connsiteX12" fmla="*/ 2554288 w 2567220"/>
              <a:gd name="connsiteY12" fmla="*/ 79852 h 652462"/>
              <a:gd name="connsiteX13" fmla="*/ 2567146 w 2567220"/>
              <a:gd name="connsiteY13" fmla="*/ 652462 h 652462"/>
              <a:gd name="connsiteX14" fmla="*/ 14446 w 2567220"/>
              <a:gd name="connsiteY14" fmla="*/ 648177 h 652462"/>
              <a:gd name="connsiteX15" fmla="*/ 0 w 2567220"/>
              <a:gd name="connsiteY15" fmla="*/ 81916 h 652462"/>
              <a:gd name="connsiteX0" fmla="*/ 0 w 2567220"/>
              <a:gd name="connsiteY0" fmla="*/ 81916 h 652462"/>
              <a:gd name="connsiteX1" fmla="*/ 204152 w 2567220"/>
              <a:gd name="connsiteY1" fmla="*/ 82709 h 652462"/>
              <a:gd name="connsiteX2" fmla="*/ 279241 w 2567220"/>
              <a:gd name="connsiteY2" fmla="*/ 37624 h 652462"/>
              <a:gd name="connsiteX3" fmla="*/ 355373 w 2567220"/>
              <a:gd name="connsiteY3" fmla="*/ 8254 h 652462"/>
              <a:gd name="connsiteX4" fmla="*/ 653029 w 2567220"/>
              <a:gd name="connsiteY4" fmla="*/ 5873 h 652462"/>
              <a:gd name="connsiteX5" fmla="*/ 748664 w 2567220"/>
              <a:gd name="connsiteY5" fmla="*/ 35084 h 652462"/>
              <a:gd name="connsiteX6" fmla="*/ 884010 w 2567220"/>
              <a:gd name="connsiteY6" fmla="*/ 78898 h 652462"/>
              <a:gd name="connsiteX7" fmla="*/ 1550193 w 2567220"/>
              <a:gd name="connsiteY7" fmla="*/ 73184 h 652462"/>
              <a:gd name="connsiteX8" fmla="*/ 1698398 w 2567220"/>
              <a:gd name="connsiteY8" fmla="*/ 56673 h 652462"/>
              <a:gd name="connsiteX9" fmla="*/ 1811337 w 2567220"/>
              <a:gd name="connsiteY9" fmla="*/ 0 h 652462"/>
              <a:gd name="connsiteX10" fmla="*/ 2460398 w 2567220"/>
              <a:gd name="connsiteY10" fmla="*/ 1904 h 652462"/>
              <a:gd name="connsiteX11" fmla="*/ 2505642 w 2567220"/>
              <a:gd name="connsiteY11" fmla="*/ 70960 h 652462"/>
              <a:gd name="connsiteX12" fmla="*/ 2554288 w 2567220"/>
              <a:gd name="connsiteY12" fmla="*/ 79852 h 652462"/>
              <a:gd name="connsiteX13" fmla="*/ 2567146 w 2567220"/>
              <a:gd name="connsiteY13" fmla="*/ 652462 h 652462"/>
              <a:gd name="connsiteX14" fmla="*/ 14446 w 2567220"/>
              <a:gd name="connsiteY14" fmla="*/ 648177 h 652462"/>
              <a:gd name="connsiteX15" fmla="*/ 0 w 2567220"/>
              <a:gd name="connsiteY15" fmla="*/ 81916 h 652462"/>
              <a:gd name="connsiteX0" fmla="*/ 0 w 2567220"/>
              <a:gd name="connsiteY0" fmla="*/ 81916 h 652462"/>
              <a:gd name="connsiteX1" fmla="*/ 204152 w 2567220"/>
              <a:gd name="connsiteY1" fmla="*/ 82709 h 652462"/>
              <a:gd name="connsiteX2" fmla="*/ 279241 w 2567220"/>
              <a:gd name="connsiteY2" fmla="*/ 37624 h 652462"/>
              <a:gd name="connsiteX3" fmla="*/ 355373 w 2567220"/>
              <a:gd name="connsiteY3" fmla="*/ 8254 h 652462"/>
              <a:gd name="connsiteX4" fmla="*/ 653029 w 2567220"/>
              <a:gd name="connsiteY4" fmla="*/ 5873 h 652462"/>
              <a:gd name="connsiteX5" fmla="*/ 748664 w 2567220"/>
              <a:gd name="connsiteY5" fmla="*/ 35084 h 652462"/>
              <a:gd name="connsiteX6" fmla="*/ 884010 w 2567220"/>
              <a:gd name="connsiteY6" fmla="*/ 78898 h 652462"/>
              <a:gd name="connsiteX7" fmla="*/ 1550193 w 2567220"/>
              <a:gd name="connsiteY7" fmla="*/ 73184 h 652462"/>
              <a:gd name="connsiteX8" fmla="*/ 1698398 w 2567220"/>
              <a:gd name="connsiteY8" fmla="*/ 56673 h 652462"/>
              <a:gd name="connsiteX9" fmla="*/ 1811337 w 2567220"/>
              <a:gd name="connsiteY9" fmla="*/ 0 h 652462"/>
              <a:gd name="connsiteX10" fmla="*/ 2460398 w 2567220"/>
              <a:gd name="connsiteY10" fmla="*/ 1904 h 652462"/>
              <a:gd name="connsiteX11" fmla="*/ 2486592 w 2567220"/>
              <a:gd name="connsiteY11" fmla="*/ 64610 h 652462"/>
              <a:gd name="connsiteX12" fmla="*/ 2554288 w 2567220"/>
              <a:gd name="connsiteY12" fmla="*/ 79852 h 652462"/>
              <a:gd name="connsiteX13" fmla="*/ 2567146 w 2567220"/>
              <a:gd name="connsiteY13" fmla="*/ 652462 h 652462"/>
              <a:gd name="connsiteX14" fmla="*/ 14446 w 2567220"/>
              <a:gd name="connsiteY14" fmla="*/ 648177 h 652462"/>
              <a:gd name="connsiteX15" fmla="*/ 0 w 2567220"/>
              <a:gd name="connsiteY15" fmla="*/ 81916 h 652462"/>
              <a:gd name="connsiteX0" fmla="*/ 0 w 2567220"/>
              <a:gd name="connsiteY0" fmla="*/ 81916 h 652462"/>
              <a:gd name="connsiteX1" fmla="*/ 204152 w 2567220"/>
              <a:gd name="connsiteY1" fmla="*/ 82709 h 652462"/>
              <a:gd name="connsiteX2" fmla="*/ 279241 w 2567220"/>
              <a:gd name="connsiteY2" fmla="*/ 37624 h 652462"/>
              <a:gd name="connsiteX3" fmla="*/ 355373 w 2567220"/>
              <a:gd name="connsiteY3" fmla="*/ 8254 h 652462"/>
              <a:gd name="connsiteX4" fmla="*/ 653029 w 2567220"/>
              <a:gd name="connsiteY4" fmla="*/ 5873 h 652462"/>
              <a:gd name="connsiteX5" fmla="*/ 748664 w 2567220"/>
              <a:gd name="connsiteY5" fmla="*/ 35084 h 652462"/>
              <a:gd name="connsiteX6" fmla="*/ 884010 w 2567220"/>
              <a:gd name="connsiteY6" fmla="*/ 78898 h 652462"/>
              <a:gd name="connsiteX7" fmla="*/ 1550193 w 2567220"/>
              <a:gd name="connsiteY7" fmla="*/ 73184 h 652462"/>
              <a:gd name="connsiteX8" fmla="*/ 1698398 w 2567220"/>
              <a:gd name="connsiteY8" fmla="*/ 56673 h 652462"/>
              <a:gd name="connsiteX9" fmla="*/ 1811337 w 2567220"/>
              <a:gd name="connsiteY9" fmla="*/ 0 h 652462"/>
              <a:gd name="connsiteX10" fmla="*/ 2460398 w 2567220"/>
              <a:gd name="connsiteY10" fmla="*/ 1904 h 652462"/>
              <a:gd name="connsiteX11" fmla="*/ 2496117 w 2567220"/>
              <a:gd name="connsiteY11" fmla="*/ 64610 h 652462"/>
              <a:gd name="connsiteX12" fmla="*/ 2554288 w 2567220"/>
              <a:gd name="connsiteY12" fmla="*/ 79852 h 652462"/>
              <a:gd name="connsiteX13" fmla="*/ 2567146 w 2567220"/>
              <a:gd name="connsiteY13" fmla="*/ 652462 h 652462"/>
              <a:gd name="connsiteX14" fmla="*/ 14446 w 2567220"/>
              <a:gd name="connsiteY14" fmla="*/ 648177 h 652462"/>
              <a:gd name="connsiteX15" fmla="*/ 0 w 2567220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48664 w 2567238"/>
              <a:gd name="connsiteY5" fmla="*/ 35084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0089 w 2567238"/>
              <a:gd name="connsiteY5" fmla="*/ 57309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0089 w 2567238"/>
              <a:gd name="connsiteY5" fmla="*/ 57309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0089 w 2567238"/>
              <a:gd name="connsiteY5" fmla="*/ 57309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0089 w 2567238"/>
              <a:gd name="connsiteY5" fmla="*/ 82709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884010 w 2567238"/>
              <a:gd name="connsiteY5" fmla="*/ 78898 h 652462"/>
              <a:gd name="connsiteX6" fmla="*/ 1550193 w 2567238"/>
              <a:gd name="connsiteY6" fmla="*/ 73184 h 652462"/>
              <a:gd name="connsiteX7" fmla="*/ 1698398 w 2567238"/>
              <a:gd name="connsiteY7" fmla="*/ 56673 h 652462"/>
              <a:gd name="connsiteX8" fmla="*/ 1811337 w 2567238"/>
              <a:gd name="connsiteY8" fmla="*/ 0 h 652462"/>
              <a:gd name="connsiteX9" fmla="*/ 2460398 w 2567238"/>
              <a:gd name="connsiteY9" fmla="*/ 1904 h 652462"/>
              <a:gd name="connsiteX10" fmla="*/ 2496117 w 2567238"/>
              <a:gd name="connsiteY10" fmla="*/ 64610 h 652462"/>
              <a:gd name="connsiteX11" fmla="*/ 2557463 w 2567238"/>
              <a:gd name="connsiteY11" fmla="*/ 76677 h 652462"/>
              <a:gd name="connsiteX12" fmla="*/ 2567146 w 2567238"/>
              <a:gd name="connsiteY12" fmla="*/ 652462 h 652462"/>
              <a:gd name="connsiteX13" fmla="*/ 14446 w 2567238"/>
              <a:gd name="connsiteY13" fmla="*/ 648177 h 652462"/>
              <a:gd name="connsiteX14" fmla="*/ 0 w 2567238"/>
              <a:gd name="connsiteY14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5667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85248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698398 w 2567238"/>
              <a:gd name="connsiteY8" fmla="*/ 85248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530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149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149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496117 w 2567238"/>
              <a:gd name="connsiteY11" fmla="*/ 64610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149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527867 w 2567238"/>
              <a:gd name="connsiteY11" fmla="*/ 67785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149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527867 w 2567238"/>
              <a:gd name="connsiteY11" fmla="*/ 67785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67238"/>
              <a:gd name="connsiteY0" fmla="*/ 81916 h 652462"/>
              <a:gd name="connsiteX1" fmla="*/ 204152 w 2567238"/>
              <a:gd name="connsiteY1" fmla="*/ 82709 h 652462"/>
              <a:gd name="connsiteX2" fmla="*/ 279241 w 2567238"/>
              <a:gd name="connsiteY2" fmla="*/ 37624 h 652462"/>
              <a:gd name="connsiteX3" fmla="*/ 355373 w 2567238"/>
              <a:gd name="connsiteY3" fmla="*/ 8254 h 652462"/>
              <a:gd name="connsiteX4" fmla="*/ 614929 w 2567238"/>
              <a:gd name="connsiteY4" fmla="*/ 5873 h 652462"/>
              <a:gd name="connsiteX5" fmla="*/ 726331 w 2567238"/>
              <a:gd name="connsiteY5" fmla="*/ 71050 h 652462"/>
              <a:gd name="connsiteX6" fmla="*/ 884010 w 2567238"/>
              <a:gd name="connsiteY6" fmla="*/ 78898 h 652462"/>
              <a:gd name="connsiteX7" fmla="*/ 1550193 w 2567238"/>
              <a:gd name="connsiteY7" fmla="*/ 73184 h 652462"/>
              <a:gd name="connsiteX8" fmla="*/ 1701573 w 2567238"/>
              <a:gd name="connsiteY8" fmla="*/ 75723 h 652462"/>
              <a:gd name="connsiteX9" fmla="*/ 1811337 w 2567238"/>
              <a:gd name="connsiteY9" fmla="*/ 0 h 652462"/>
              <a:gd name="connsiteX10" fmla="*/ 2460398 w 2567238"/>
              <a:gd name="connsiteY10" fmla="*/ 1904 h 652462"/>
              <a:gd name="connsiteX11" fmla="*/ 2527867 w 2567238"/>
              <a:gd name="connsiteY11" fmla="*/ 67785 h 652462"/>
              <a:gd name="connsiteX12" fmla="*/ 2557463 w 2567238"/>
              <a:gd name="connsiteY12" fmla="*/ 76677 h 652462"/>
              <a:gd name="connsiteX13" fmla="*/ 2567146 w 2567238"/>
              <a:gd name="connsiteY13" fmla="*/ 652462 h 652462"/>
              <a:gd name="connsiteX14" fmla="*/ 14446 w 2567238"/>
              <a:gd name="connsiteY14" fmla="*/ 648177 h 652462"/>
              <a:gd name="connsiteX15" fmla="*/ 0 w 2567238"/>
              <a:gd name="connsiteY15" fmla="*/ 81916 h 652462"/>
              <a:gd name="connsiteX0" fmla="*/ 0 w 2573588"/>
              <a:gd name="connsiteY0" fmla="*/ 59691 h 652462"/>
              <a:gd name="connsiteX1" fmla="*/ 210502 w 2573588"/>
              <a:gd name="connsiteY1" fmla="*/ 82709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32681 w 2573588"/>
              <a:gd name="connsiteY5" fmla="*/ 71050 h 652462"/>
              <a:gd name="connsiteX6" fmla="*/ 890360 w 2573588"/>
              <a:gd name="connsiteY6" fmla="*/ 78898 h 652462"/>
              <a:gd name="connsiteX7" fmla="*/ 1556543 w 2573588"/>
              <a:gd name="connsiteY7" fmla="*/ 73184 h 652462"/>
              <a:gd name="connsiteX8" fmla="*/ 1707923 w 2573588"/>
              <a:gd name="connsiteY8" fmla="*/ 757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32681 w 2573588"/>
              <a:gd name="connsiteY5" fmla="*/ 71050 h 652462"/>
              <a:gd name="connsiteX6" fmla="*/ 890360 w 2573588"/>
              <a:gd name="connsiteY6" fmla="*/ 78898 h 652462"/>
              <a:gd name="connsiteX7" fmla="*/ 1556543 w 2573588"/>
              <a:gd name="connsiteY7" fmla="*/ 73184 h 652462"/>
              <a:gd name="connsiteX8" fmla="*/ 1707923 w 2573588"/>
              <a:gd name="connsiteY8" fmla="*/ 757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78898 h 652462"/>
              <a:gd name="connsiteX7" fmla="*/ 1556543 w 2573588"/>
              <a:gd name="connsiteY7" fmla="*/ 73184 h 652462"/>
              <a:gd name="connsiteX8" fmla="*/ 1707923 w 2573588"/>
              <a:gd name="connsiteY8" fmla="*/ 757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73184 h 652462"/>
              <a:gd name="connsiteX8" fmla="*/ 1707923 w 2573588"/>
              <a:gd name="connsiteY8" fmla="*/ 757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07923 w 2573588"/>
              <a:gd name="connsiteY8" fmla="*/ 757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4273 w 2573588"/>
              <a:gd name="connsiteY8" fmla="*/ 439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4273 w 2573588"/>
              <a:gd name="connsiteY8" fmla="*/ 53498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7448 w 2573588"/>
              <a:gd name="connsiteY8" fmla="*/ 439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59691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4273 w 2573588"/>
              <a:gd name="connsiteY8" fmla="*/ 503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59691 h 652462"/>
              <a:gd name="connsiteX0" fmla="*/ 0 w 2573588"/>
              <a:gd name="connsiteY0" fmla="*/ 107316 h 652462"/>
              <a:gd name="connsiteX1" fmla="*/ 210502 w 2573588"/>
              <a:gd name="connsiteY1" fmla="*/ 6048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4273 w 2573588"/>
              <a:gd name="connsiteY8" fmla="*/ 503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376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4273 w 2573588"/>
              <a:gd name="connsiteY8" fmla="*/ 503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4882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4273 w 2573588"/>
              <a:gd name="connsiteY8" fmla="*/ 503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59848 h 652462"/>
              <a:gd name="connsiteX7" fmla="*/ 1556543 w 2573588"/>
              <a:gd name="connsiteY7" fmla="*/ 50959 h 652462"/>
              <a:gd name="connsiteX8" fmla="*/ 1714273 w 2573588"/>
              <a:gd name="connsiteY8" fmla="*/ 503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50959 h 652462"/>
              <a:gd name="connsiteX8" fmla="*/ 1714273 w 2573588"/>
              <a:gd name="connsiteY8" fmla="*/ 503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14273 w 2573588"/>
              <a:gd name="connsiteY8" fmla="*/ 5032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534217 w 2573588"/>
              <a:gd name="connsiteY11" fmla="*/ 67785 h 652462"/>
              <a:gd name="connsiteX12" fmla="*/ 2563813 w 2573588"/>
              <a:gd name="connsiteY12" fmla="*/ 76677 h 652462"/>
              <a:gd name="connsiteX13" fmla="*/ 2573496 w 2573588"/>
              <a:gd name="connsiteY13" fmla="*/ 652462 h 652462"/>
              <a:gd name="connsiteX14" fmla="*/ 20796 w 2573588"/>
              <a:gd name="connsiteY14" fmla="*/ 648177 h 652462"/>
              <a:gd name="connsiteX15" fmla="*/ 0 w 2573588"/>
              <a:gd name="connsiteY15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6677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6677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6677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6677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6677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66748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52461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52461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52461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52461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52461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71915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52461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62390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2573588"/>
              <a:gd name="connsiteY0" fmla="*/ 107316 h 652462"/>
              <a:gd name="connsiteX1" fmla="*/ 210502 w 2573588"/>
              <a:gd name="connsiteY1" fmla="*/ 104934 h 652462"/>
              <a:gd name="connsiteX2" fmla="*/ 285591 w 2573588"/>
              <a:gd name="connsiteY2" fmla="*/ 50324 h 652462"/>
              <a:gd name="connsiteX3" fmla="*/ 361723 w 2573588"/>
              <a:gd name="connsiteY3" fmla="*/ 8254 h 652462"/>
              <a:gd name="connsiteX4" fmla="*/ 621279 w 2573588"/>
              <a:gd name="connsiteY4" fmla="*/ 5873 h 652462"/>
              <a:gd name="connsiteX5" fmla="*/ 726331 w 2573588"/>
              <a:gd name="connsiteY5" fmla="*/ 93275 h 652462"/>
              <a:gd name="connsiteX6" fmla="*/ 890360 w 2573588"/>
              <a:gd name="connsiteY6" fmla="*/ 94773 h 652462"/>
              <a:gd name="connsiteX7" fmla="*/ 1556543 w 2573588"/>
              <a:gd name="connsiteY7" fmla="*/ 85884 h 652462"/>
              <a:gd name="connsiteX8" fmla="*/ 1720623 w 2573588"/>
              <a:gd name="connsiteY8" fmla="*/ 82073 h 652462"/>
              <a:gd name="connsiteX9" fmla="*/ 1817687 w 2573588"/>
              <a:gd name="connsiteY9" fmla="*/ 0 h 652462"/>
              <a:gd name="connsiteX10" fmla="*/ 2452461 w 2573588"/>
              <a:gd name="connsiteY10" fmla="*/ 1904 h 652462"/>
              <a:gd name="connsiteX11" fmla="*/ 2498775 w 2573588"/>
              <a:gd name="connsiteY11" fmla="*/ 35331 h 652462"/>
              <a:gd name="connsiteX12" fmla="*/ 2534217 w 2573588"/>
              <a:gd name="connsiteY12" fmla="*/ 67785 h 652462"/>
              <a:gd name="connsiteX13" fmla="*/ 2563813 w 2573588"/>
              <a:gd name="connsiteY13" fmla="*/ 67153 h 652462"/>
              <a:gd name="connsiteX14" fmla="*/ 2573496 w 2573588"/>
              <a:gd name="connsiteY14" fmla="*/ 652462 h 652462"/>
              <a:gd name="connsiteX15" fmla="*/ 20796 w 2573588"/>
              <a:gd name="connsiteY15" fmla="*/ 648177 h 652462"/>
              <a:gd name="connsiteX16" fmla="*/ 0 w 2573588"/>
              <a:gd name="connsiteY16" fmla="*/ 107316 h 652462"/>
              <a:gd name="connsiteX0" fmla="*/ 0 w 4183063"/>
              <a:gd name="connsiteY0" fmla="*/ 107316 h 652462"/>
              <a:gd name="connsiteX1" fmla="*/ 210502 w 4183063"/>
              <a:gd name="connsiteY1" fmla="*/ 104934 h 652462"/>
              <a:gd name="connsiteX2" fmla="*/ 285591 w 4183063"/>
              <a:gd name="connsiteY2" fmla="*/ 50324 h 652462"/>
              <a:gd name="connsiteX3" fmla="*/ 361723 w 4183063"/>
              <a:gd name="connsiteY3" fmla="*/ 8254 h 652462"/>
              <a:gd name="connsiteX4" fmla="*/ 621279 w 4183063"/>
              <a:gd name="connsiteY4" fmla="*/ 5873 h 652462"/>
              <a:gd name="connsiteX5" fmla="*/ 726331 w 4183063"/>
              <a:gd name="connsiteY5" fmla="*/ 93275 h 652462"/>
              <a:gd name="connsiteX6" fmla="*/ 890360 w 4183063"/>
              <a:gd name="connsiteY6" fmla="*/ 94773 h 652462"/>
              <a:gd name="connsiteX7" fmla="*/ 1556543 w 4183063"/>
              <a:gd name="connsiteY7" fmla="*/ 85884 h 652462"/>
              <a:gd name="connsiteX8" fmla="*/ 1720623 w 4183063"/>
              <a:gd name="connsiteY8" fmla="*/ 82073 h 652462"/>
              <a:gd name="connsiteX9" fmla="*/ 1817687 w 4183063"/>
              <a:gd name="connsiteY9" fmla="*/ 0 h 652462"/>
              <a:gd name="connsiteX10" fmla="*/ 2452461 w 4183063"/>
              <a:gd name="connsiteY10" fmla="*/ 1904 h 652462"/>
              <a:gd name="connsiteX11" fmla="*/ 2498775 w 4183063"/>
              <a:gd name="connsiteY11" fmla="*/ 35331 h 652462"/>
              <a:gd name="connsiteX12" fmla="*/ 2534217 w 4183063"/>
              <a:gd name="connsiteY12" fmla="*/ 67785 h 652462"/>
              <a:gd name="connsiteX13" fmla="*/ 4183063 w 4183063"/>
              <a:gd name="connsiteY13" fmla="*/ 67153 h 652462"/>
              <a:gd name="connsiteX14" fmla="*/ 2573496 w 4183063"/>
              <a:gd name="connsiteY14" fmla="*/ 652462 h 652462"/>
              <a:gd name="connsiteX15" fmla="*/ 20796 w 4183063"/>
              <a:gd name="connsiteY15" fmla="*/ 648177 h 652462"/>
              <a:gd name="connsiteX16" fmla="*/ 0 w 4183063"/>
              <a:gd name="connsiteY16" fmla="*/ 107316 h 652462"/>
              <a:gd name="connsiteX0" fmla="*/ 0 w 4327954"/>
              <a:gd name="connsiteY0" fmla="*/ 107316 h 658608"/>
              <a:gd name="connsiteX1" fmla="*/ 210502 w 4327954"/>
              <a:gd name="connsiteY1" fmla="*/ 104934 h 658608"/>
              <a:gd name="connsiteX2" fmla="*/ 285591 w 4327954"/>
              <a:gd name="connsiteY2" fmla="*/ 50324 h 658608"/>
              <a:gd name="connsiteX3" fmla="*/ 361723 w 4327954"/>
              <a:gd name="connsiteY3" fmla="*/ 8254 h 658608"/>
              <a:gd name="connsiteX4" fmla="*/ 621279 w 4327954"/>
              <a:gd name="connsiteY4" fmla="*/ 5873 h 658608"/>
              <a:gd name="connsiteX5" fmla="*/ 726331 w 4327954"/>
              <a:gd name="connsiteY5" fmla="*/ 93275 h 658608"/>
              <a:gd name="connsiteX6" fmla="*/ 890360 w 4327954"/>
              <a:gd name="connsiteY6" fmla="*/ 94773 h 658608"/>
              <a:gd name="connsiteX7" fmla="*/ 1556543 w 4327954"/>
              <a:gd name="connsiteY7" fmla="*/ 85884 h 658608"/>
              <a:gd name="connsiteX8" fmla="*/ 1720623 w 4327954"/>
              <a:gd name="connsiteY8" fmla="*/ 82073 h 658608"/>
              <a:gd name="connsiteX9" fmla="*/ 1817687 w 4327954"/>
              <a:gd name="connsiteY9" fmla="*/ 0 h 658608"/>
              <a:gd name="connsiteX10" fmla="*/ 2452461 w 4327954"/>
              <a:gd name="connsiteY10" fmla="*/ 1904 h 658608"/>
              <a:gd name="connsiteX11" fmla="*/ 2498775 w 4327954"/>
              <a:gd name="connsiteY11" fmla="*/ 35331 h 658608"/>
              <a:gd name="connsiteX12" fmla="*/ 2534217 w 4327954"/>
              <a:gd name="connsiteY12" fmla="*/ 67785 h 658608"/>
              <a:gd name="connsiteX13" fmla="*/ 4183063 w 4327954"/>
              <a:gd name="connsiteY13" fmla="*/ 67153 h 658608"/>
              <a:gd name="connsiteX14" fmla="*/ 4117231 w 4327954"/>
              <a:gd name="connsiteY14" fmla="*/ 620325 h 658608"/>
              <a:gd name="connsiteX15" fmla="*/ 2573496 w 4327954"/>
              <a:gd name="connsiteY15" fmla="*/ 652462 h 658608"/>
              <a:gd name="connsiteX16" fmla="*/ 20796 w 4327954"/>
              <a:gd name="connsiteY16" fmla="*/ 648177 h 658608"/>
              <a:gd name="connsiteX17" fmla="*/ 0 w 4327954"/>
              <a:gd name="connsiteY17" fmla="*/ 107316 h 658608"/>
              <a:gd name="connsiteX0" fmla="*/ 0 w 4259372"/>
              <a:gd name="connsiteY0" fmla="*/ 107316 h 658608"/>
              <a:gd name="connsiteX1" fmla="*/ 210502 w 4259372"/>
              <a:gd name="connsiteY1" fmla="*/ 104934 h 658608"/>
              <a:gd name="connsiteX2" fmla="*/ 285591 w 4259372"/>
              <a:gd name="connsiteY2" fmla="*/ 50324 h 658608"/>
              <a:gd name="connsiteX3" fmla="*/ 361723 w 4259372"/>
              <a:gd name="connsiteY3" fmla="*/ 8254 h 658608"/>
              <a:gd name="connsiteX4" fmla="*/ 621279 w 4259372"/>
              <a:gd name="connsiteY4" fmla="*/ 5873 h 658608"/>
              <a:gd name="connsiteX5" fmla="*/ 726331 w 4259372"/>
              <a:gd name="connsiteY5" fmla="*/ 93275 h 658608"/>
              <a:gd name="connsiteX6" fmla="*/ 890360 w 4259372"/>
              <a:gd name="connsiteY6" fmla="*/ 94773 h 658608"/>
              <a:gd name="connsiteX7" fmla="*/ 1556543 w 4259372"/>
              <a:gd name="connsiteY7" fmla="*/ 85884 h 658608"/>
              <a:gd name="connsiteX8" fmla="*/ 1720623 w 4259372"/>
              <a:gd name="connsiteY8" fmla="*/ 82073 h 658608"/>
              <a:gd name="connsiteX9" fmla="*/ 1817687 w 4259372"/>
              <a:gd name="connsiteY9" fmla="*/ 0 h 658608"/>
              <a:gd name="connsiteX10" fmla="*/ 2452461 w 4259372"/>
              <a:gd name="connsiteY10" fmla="*/ 1904 h 658608"/>
              <a:gd name="connsiteX11" fmla="*/ 2498775 w 4259372"/>
              <a:gd name="connsiteY11" fmla="*/ 35331 h 658608"/>
              <a:gd name="connsiteX12" fmla="*/ 2534217 w 4259372"/>
              <a:gd name="connsiteY12" fmla="*/ 67785 h 658608"/>
              <a:gd name="connsiteX13" fmla="*/ 4183063 w 4259372"/>
              <a:gd name="connsiteY13" fmla="*/ 67153 h 658608"/>
              <a:gd name="connsiteX14" fmla="*/ 4117231 w 4259372"/>
              <a:gd name="connsiteY14" fmla="*/ 620325 h 658608"/>
              <a:gd name="connsiteX15" fmla="*/ 2573496 w 4259372"/>
              <a:gd name="connsiteY15" fmla="*/ 652462 h 658608"/>
              <a:gd name="connsiteX16" fmla="*/ 20796 w 4259372"/>
              <a:gd name="connsiteY16" fmla="*/ 648177 h 658608"/>
              <a:gd name="connsiteX17" fmla="*/ 0 w 4259372"/>
              <a:gd name="connsiteY17" fmla="*/ 107316 h 658608"/>
              <a:gd name="connsiteX0" fmla="*/ 0 w 4259372"/>
              <a:gd name="connsiteY0" fmla="*/ 107316 h 658608"/>
              <a:gd name="connsiteX1" fmla="*/ 210502 w 4259372"/>
              <a:gd name="connsiteY1" fmla="*/ 104934 h 658608"/>
              <a:gd name="connsiteX2" fmla="*/ 285591 w 4259372"/>
              <a:gd name="connsiteY2" fmla="*/ 50324 h 658608"/>
              <a:gd name="connsiteX3" fmla="*/ 361723 w 4259372"/>
              <a:gd name="connsiteY3" fmla="*/ 8254 h 658608"/>
              <a:gd name="connsiteX4" fmla="*/ 621279 w 4259372"/>
              <a:gd name="connsiteY4" fmla="*/ 5873 h 658608"/>
              <a:gd name="connsiteX5" fmla="*/ 726331 w 4259372"/>
              <a:gd name="connsiteY5" fmla="*/ 93275 h 658608"/>
              <a:gd name="connsiteX6" fmla="*/ 890360 w 4259372"/>
              <a:gd name="connsiteY6" fmla="*/ 94773 h 658608"/>
              <a:gd name="connsiteX7" fmla="*/ 1556543 w 4259372"/>
              <a:gd name="connsiteY7" fmla="*/ 85884 h 658608"/>
              <a:gd name="connsiteX8" fmla="*/ 1720623 w 4259372"/>
              <a:gd name="connsiteY8" fmla="*/ 82073 h 658608"/>
              <a:gd name="connsiteX9" fmla="*/ 1817687 w 4259372"/>
              <a:gd name="connsiteY9" fmla="*/ 0 h 658608"/>
              <a:gd name="connsiteX10" fmla="*/ 2452461 w 4259372"/>
              <a:gd name="connsiteY10" fmla="*/ 1904 h 658608"/>
              <a:gd name="connsiteX11" fmla="*/ 2498775 w 4259372"/>
              <a:gd name="connsiteY11" fmla="*/ 35331 h 658608"/>
              <a:gd name="connsiteX12" fmla="*/ 2534217 w 4259372"/>
              <a:gd name="connsiteY12" fmla="*/ 67785 h 658608"/>
              <a:gd name="connsiteX13" fmla="*/ 4183063 w 4259372"/>
              <a:gd name="connsiteY13" fmla="*/ 67153 h 658608"/>
              <a:gd name="connsiteX14" fmla="*/ 4117231 w 4259372"/>
              <a:gd name="connsiteY14" fmla="*/ 620325 h 658608"/>
              <a:gd name="connsiteX15" fmla="*/ 2573496 w 4259372"/>
              <a:gd name="connsiteY15" fmla="*/ 652462 h 658608"/>
              <a:gd name="connsiteX16" fmla="*/ 20796 w 4259372"/>
              <a:gd name="connsiteY16" fmla="*/ 648177 h 658608"/>
              <a:gd name="connsiteX17" fmla="*/ 0 w 4259372"/>
              <a:gd name="connsiteY17" fmla="*/ 107316 h 658608"/>
              <a:gd name="connsiteX0" fmla="*/ 0 w 4183063"/>
              <a:gd name="connsiteY0" fmla="*/ 107316 h 658608"/>
              <a:gd name="connsiteX1" fmla="*/ 210502 w 4183063"/>
              <a:gd name="connsiteY1" fmla="*/ 104934 h 658608"/>
              <a:gd name="connsiteX2" fmla="*/ 285591 w 4183063"/>
              <a:gd name="connsiteY2" fmla="*/ 50324 h 658608"/>
              <a:gd name="connsiteX3" fmla="*/ 361723 w 4183063"/>
              <a:gd name="connsiteY3" fmla="*/ 8254 h 658608"/>
              <a:gd name="connsiteX4" fmla="*/ 621279 w 4183063"/>
              <a:gd name="connsiteY4" fmla="*/ 5873 h 658608"/>
              <a:gd name="connsiteX5" fmla="*/ 726331 w 4183063"/>
              <a:gd name="connsiteY5" fmla="*/ 93275 h 658608"/>
              <a:gd name="connsiteX6" fmla="*/ 890360 w 4183063"/>
              <a:gd name="connsiteY6" fmla="*/ 94773 h 658608"/>
              <a:gd name="connsiteX7" fmla="*/ 1556543 w 4183063"/>
              <a:gd name="connsiteY7" fmla="*/ 85884 h 658608"/>
              <a:gd name="connsiteX8" fmla="*/ 1720623 w 4183063"/>
              <a:gd name="connsiteY8" fmla="*/ 82073 h 658608"/>
              <a:gd name="connsiteX9" fmla="*/ 1817687 w 4183063"/>
              <a:gd name="connsiteY9" fmla="*/ 0 h 658608"/>
              <a:gd name="connsiteX10" fmla="*/ 2452461 w 4183063"/>
              <a:gd name="connsiteY10" fmla="*/ 1904 h 658608"/>
              <a:gd name="connsiteX11" fmla="*/ 2498775 w 4183063"/>
              <a:gd name="connsiteY11" fmla="*/ 35331 h 658608"/>
              <a:gd name="connsiteX12" fmla="*/ 2534217 w 4183063"/>
              <a:gd name="connsiteY12" fmla="*/ 67785 h 658608"/>
              <a:gd name="connsiteX13" fmla="*/ 4183063 w 4183063"/>
              <a:gd name="connsiteY13" fmla="*/ 67153 h 658608"/>
              <a:gd name="connsiteX14" fmla="*/ 4117231 w 4183063"/>
              <a:gd name="connsiteY14" fmla="*/ 620325 h 658608"/>
              <a:gd name="connsiteX15" fmla="*/ 2573496 w 4183063"/>
              <a:gd name="connsiteY15" fmla="*/ 652462 h 658608"/>
              <a:gd name="connsiteX16" fmla="*/ 20796 w 4183063"/>
              <a:gd name="connsiteY16" fmla="*/ 648177 h 658608"/>
              <a:gd name="connsiteX17" fmla="*/ 0 w 4183063"/>
              <a:gd name="connsiteY17" fmla="*/ 107316 h 658608"/>
              <a:gd name="connsiteX0" fmla="*/ 0 w 4144963"/>
              <a:gd name="connsiteY0" fmla="*/ 107316 h 658608"/>
              <a:gd name="connsiteX1" fmla="*/ 210502 w 4144963"/>
              <a:gd name="connsiteY1" fmla="*/ 104934 h 658608"/>
              <a:gd name="connsiteX2" fmla="*/ 285591 w 4144963"/>
              <a:gd name="connsiteY2" fmla="*/ 50324 h 658608"/>
              <a:gd name="connsiteX3" fmla="*/ 361723 w 4144963"/>
              <a:gd name="connsiteY3" fmla="*/ 8254 h 658608"/>
              <a:gd name="connsiteX4" fmla="*/ 621279 w 4144963"/>
              <a:gd name="connsiteY4" fmla="*/ 5873 h 658608"/>
              <a:gd name="connsiteX5" fmla="*/ 726331 w 4144963"/>
              <a:gd name="connsiteY5" fmla="*/ 93275 h 658608"/>
              <a:gd name="connsiteX6" fmla="*/ 890360 w 4144963"/>
              <a:gd name="connsiteY6" fmla="*/ 94773 h 658608"/>
              <a:gd name="connsiteX7" fmla="*/ 1556543 w 4144963"/>
              <a:gd name="connsiteY7" fmla="*/ 85884 h 658608"/>
              <a:gd name="connsiteX8" fmla="*/ 1720623 w 4144963"/>
              <a:gd name="connsiteY8" fmla="*/ 82073 h 658608"/>
              <a:gd name="connsiteX9" fmla="*/ 1817687 w 4144963"/>
              <a:gd name="connsiteY9" fmla="*/ 0 h 658608"/>
              <a:gd name="connsiteX10" fmla="*/ 2452461 w 4144963"/>
              <a:gd name="connsiteY10" fmla="*/ 1904 h 658608"/>
              <a:gd name="connsiteX11" fmla="*/ 2498775 w 4144963"/>
              <a:gd name="connsiteY11" fmla="*/ 35331 h 658608"/>
              <a:gd name="connsiteX12" fmla="*/ 2534217 w 4144963"/>
              <a:gd name="connsiteY12" fmla="*/ 67785 h 658608"/>
              <a:gd name="connsiteX13" fmla="*/ 4144963 w 4144963"/>
              <a:gd name="connsiteY13" fmla="*/ 73503 h 658608"/>
              <a:gd name="connsiteX14" fmla="*/ 4117231 w 4144963"/>
              <a:gd name="connsiteY14" fmla="*/ 620325 h 658608"/>
              <a:gd name="connsiteX15" fmla="*/ 2573496 w 4144963"/>
              <a:gd name="connsiteY15" fmla="*/ 652462 h 658608"/>
              <a:gd name="connsiteX16" fmla="*/ 20796 w 4144963"/>
              <a:gd name="connsiteY16" fmla="*/ 648177 h 658608"/>
              <a:gd name="connsiteX17" fmla="*/ 0 w 4144963"/>
              <a:gd name="connsiteY17" fmla="*/ 107316 h 658608"/>
              <a:gd name="connsiteX0" fmla="*/ 0 w 4144965"/>
              <a:gd name="connsiteY0" fmla="*/ 107316 h 658608"/>
              <a:gd name="connsiteX1" fmla="*/ 210502 w 4144965"/>
              <a:gd name="connsiteY1" fmla="*/ 104934 h 658608"/>
              <a:gd name="connsiteX2" fmla="*/ 285591 w 4144965"/>
              <a:gd name="connsiteY2" fmla="*/ 50324 h 658608"/>
              <a:gd name="connsiteX3" fmla="*/ 361723 w 4144965"/>
              <a:gd name="connsiteY3" fmla="*/ 8254 h 658608"/>
              <a:gd name="connsiteX4" fmla="*/ 621279 w 4144965"/>
              <a:gd name="connsiteY4" fmla="*/ 5873 h 658608"/>
              <a:gd name="connsiteX5" fmla="*/ 726331 w 4144965"/>
              <a:gd name="connsiteY5" fmla="*/ 93275 h 658608"/>
              <a:gd name="connsiteX6" fmla="*/ 890360 w 4144965"/>
              <a:gd name="connsiteY6" fmla="*/ 94773 h 658608"/>
              <a:gd name="connsiteX7" fmla="*/ 1556543 w 4144965"/>
              <a:gd name="connsiteY7" fmla="*/ 85884 h 658608"/>
              <a:gd name="connsiteX8" fmla="*/ 1720623 w 4144965"/>
              <a:gd name="connsiteY8" fmla="*/ 82073 h 658608"/>
              <a:gd name="connsiteX9" fmla="*/ 1817687 w 4144965"/>
              <a:gd name="connsiteY9" fmla="*/ 0 h 658608"/>
              <a:gd name="connsiteX10" fmla="*/ 2452461 w 4144965"/>
              <a:gd name="connsiteY10" fmla="*/ 1904 h 658608"/>
              <a:gd name="connsiteX11" fmla="*/ 2498775 w 4144965"/>
              <a:gd name="connsiteY11" fmla="*/ 35331 h 658608"/>
              <a:gd name="connsiteX12" fmla="*/ 2534217 w 4144965"/>
              <a:gd name="connsiteY12" fmla="*/ 67785 h 658608"/>
              <a:gd name="connsiteX13" fmla="*/ 4144963 w 4144965"/>
              <a:gd name="connsiteY13" fmla="*/ 73503 h 658608"/>
              <a:gd name="connsiteX14" fmla="*/ 4117231 w 4144965"/>
              <a:gd name="connsiteY14" fmla="*/ 620325 h 658608"/>
              <a:gd name="connsiteX15" fmla="*/ 2573496 w 4144965"/>
              <a:gd name="connsiteY15" fmla="*/ 652462 h 658608"/>
              <a:gd name="connsiteX16" fmla="*/ 20796 w 4144965"/>
              <a:gd name="connsiteY16" fmla="*/ 648177 h 658608"/>
              <a:gd name="connsiteX17" fmla="*/ 0 w 4144965"/>
              <a:gd name="connsiteY17" fmla="*/ 107316 h 658608"/>
              <a:gd name="connsiteX0" fmla="*/ 0 w 4144972"/>
              <a:gd name="connsiteY0" fmla="*/ 107316 h 658608"/>
              <a:gd name="connsiteX1" fmla="*/ 210502 w 4144972"/>
              <a:gd name="connsiteY1" fmla="*/ 104934 h 658608"/>
              <a:gd name="connsiteX2" fmla="*/ 285591 w 4144972"/>
              <a:gd name="connsiteY2" fmla="*/ 50324 h 658608"/>
              <a:gd name="connsiteX3" fmla="*/ 361723 w 4144972"/>
              <a:gd name="connsiteY3" fmla="*/ 8254 h 658608"/>
              <a:gd name="connsiteX4" fmla="*/ 621279 w 4144972"/>
              <a:gd name="connsiteY4" fmla="*/ 5873 h 658608"/>
              <a:gd name="connsiteX5" fmla="*/ 726331 w 4144972"/>
              <a:gd name="connsiteY5" fmla="*/ 93275 h 658608"/>
              <a:gd name="connsiteX6" fmla="*/ 890360 w 4144972"/>
              <a:gd name="connsiteY6" fmla="*/ 94773 h 658608"/>
              <a:gd name="connsiteX7" fmla="*/ 1556543 w 4144972"/>
              <a:gd name="connsiteY7" fmla="*/ 85884 h 658608"/>
              <a:gd name="connsiteX8" fmla="*/ 1720623 w 4144972"/>
              <a:gd name="connsiteY8" fmla="*/ 82073 h 658608"/>
              <a:gd name="connsiteX9" fmla="*/ 1817687 w 4144972"/>
              <a:gd name="connsiteY9" fmla="*/ 0 h 658608"/>
              <a:gd name="connsiteX10" fmla="*/ 2452461 w 4144972"/>
              <a:gd name="connsiteY10" fmla="*/ 1904 h 658608"/>
              <a:gd name="connsiteX11" fmla="*/ 2498775 w 4144972"/>
              <a:gd name="connsiteY11" fmla="*/ 35331 h 658608"/>
              <a:gd name="connsiteX12" fmla="*/ 2534217 w 4144972"/>
              <a:gd name="connsiteY12" fmla="*/ 67785 h 658608"/>
              <a:gd name="connsiteX13" fmla="*/ 4144963 w 4144972"/>
              <a:gd name="connsiteY13" fmla="*/ 73503 h 658608"/>
              <a:gd name="connsiteX14" fmla="*/ 4136281 w 4144972"/>
              <a:gd name="connsiteY14" fmla="*/ 620325 h 658608"/>
              <a:gd name="connsiteX15" fmla="*/ 2573496 w 4144972"/>
              <a:gd name="connsiteY15" fmla="*/ 652462 h 658608"/>
              <a:gd name="connsiteX16" fmla="*/ 20796 w 4144972"/>
              <a:gd name="connsiteY16" fmla="*/ 648177 h 658608"/>
              <a:gd name="connsiteX17" fmla="*/ 0 w 4144972"/>
              <a:gd name="connsiteY17" fmla="*/ 107316 h 658608"/>
              <a:gd name="connsiteX0" fmla="*/ 0 w 4144972"/>
              <a:gd name="connsiteY0" fmla="*/ 107316 h 652462"/>
              <a:gd name="connsiteX1" fmla="*/ 210502 w 4144972"/>
              <a:gd name="connsiteY1" fmla="*/ 104934 h 652462"/>
              <a:gd name="connsiteX2" fmla="*/ 285591 w 4144972"/>
              <a:gd name="connsiteY2" fmla="*/ 50324 h 652462"/>
              <a:gd name="connsiteX3" fmla="*/ 361723 w 4144972"/>
              <a:gd name="connsiteY3" fmla="*/ 8254 h 652462"/>
              <a:gd name="connsiteX4" fmla="*/ 621279 w 4144972"/>
              <a:gd name="connsiteY4" fmla="*/ 5873 h 652462"/>
              <a:gd name="connsiteX5" fmla="*/ 726331 w 4144972"/>
              <a:gd name="connsiteY5" fmla="*/ 93275 h 652462"/>
              <a:gd name="connsiteX6" fmla="*/ 890360 w 4144972"/>
              <a:gd name="connsiteY6" fmla="*/ 94773 h 652462"/>
              <a:gd name="connsiteX7" fmla="*/ 1556543 w 4144972"/>
              <a:gd name="connsiteY7" fmla="*/ 85884 h 652462"/>
              <a:gd name="connsiteX8" fmla="*/ 1720623 w 4144972"/>
              <a:gd name="connsiteY8" fmla="*/ 82073 h 652462"/>
              <a:gd name="connsiteX9" fmla="*/ 1817687 w 4144972"/>
              <a:gd name="connsiteY9" fmla="*/ 0 h 652462"/>
              <a:gd name="connsiteX10" fmla="*/ 2452461 w 4144972"/>
              <a:gd name="connsiteY10" fmla="*/ 1904 h 652462"/>
              <a:gd name="connsiteX11" fmla="*/ 2498775 w 4144972"/>
              <a:gd name="connsiteY11" fmla="*/ 35331 h 652462"/>
              <a:gd name="connsiteX12" fmla="*/ 2534217 w 4144972"/>
              <a:gd name="connsiteY12" fmla="*/ 67785 h 652462"/>
              <a:gd name="connsiteX13" fmla="*/ 4144963 w 4144972"/>
              <a:gd name="connsiteY13" fmla="*/ 73503 h 652462"/>
              <a:gd name="connsiteX14" fmla="*/ 4136281 w 4144972"/>
              <a:gd name="connsiteY14" fmla="*/ 620325 h 652462"/>
              <a:gd name="connsiteX15" fmla="*/ 2573496 w 4144972"/>
              <a:gd name="connsiteY15" fmla="*/ 652462 h 652462"/>
              <a:gd name="connsiteX16" fmla="*/ 20796 w 4144972"/>
              <a:gd name="connsiteY16" fmla="*/ 648177 h 652462"/>
              <a:gd name="connsiteX17" fmla="*/ 0 w 4144972"/>
              <a:gd name="connsiteY17" fmla="*/ 107316 h 652462"/>
              <a:gd name="connsiteX0" fmla="*/ 0 w 4144972"/>
              <a:gd name="connsiteY0" fmla="*/ 107316 h 652462"/>
              <a:gd name="connsiteX1" fmla="*/ 210502 w 4144972"/>
              <a:gd name="connsiteY1" fmla="*/ 104934 h 652462"/>
              <a:gd name="connsiteX2" fmla="*/ 285591 w 4144972"/>
              <a:gd name="connsiteY2" fmla="*/ 50324 h 652462"/>
              <a:gd name="connsiteX3" fmla="*/ 361723 w 4144972"/>
              <a:gd name="connsiteY3" fmla="*/ 8254 h 652462"/>
              <a:gd name="connsiteX4" fmla="*/ 621279 w 4144972"/>
              <a:gd name="connsiteY4" fmla="*/ 5873 h 652462"/>
              <a:gd name="connsiteX5" fmla="*/ 726331 w 4144972"/>
              <a:gd name="connsiteY5" fmla="*/ 93275 h 652462"/>
              <a:gd name="connsiteX6" fmla="*/ 890360 w 4144972"/>
              <a:gd name="connsiteY6" fmla="*/ 94773 h 652462"/>
              <a:gd name="connsiteX7" fmla="*/ 1556543 w 4144972"/>
              <a:gd name="connsiteY7" fmla="*/ 85884 h 652462"/>
              <a:gd name="connsiteX8" fmla="*/ 1720623 w 4144972"/>
              <a:gd name="connsiteY8" fmla="*/ 82073 h 652462"/>
              <a:gd name="connsiteX9" fmla="*/ 1817687 w 4144972"/>
              <a:gd name="connsiteY9" fmla="*/ 0 h 652462"/>
              <a:gd name="connsiteX10" fmla="*/ 2452461 w 4144972"/>
              <a:gd name="connsiteY10" fmla="*/ 1904 h 652462"/>
              <a:gd name="connsiteX11" fmla="*/ 2498775 w 4144972"/>
              <a:gd name="connsiteY11" fmla="*/ 35331 h 652462"/>
              <a:gd name="connsiteX12" fmla="*/ 2534217 w 4144972"/>
              <a:gd name="connsiteY12" fmla="*/ 67785 h 652462"/>
              <a:gd name="connsiteX13" fmla="*/ 4144963 w 4144972"/>
              <a:gd name="connsiteY13" fmla="*/ 73503 h 652462"/>
              <a:gd name="connsiteX14" fmla="*/ 4136281 w 4144972"/>
              <a:gd name="connsiteY14" fmla="*/ 620325 h 652462"/>
              <a:gd name="connsiteX15" fmla="*/ 2573496 w 4144972"/>
              <a:gd name="connsiteY15" fmla="*/ 652462 h 652462"/>
              <a:gd name="connsiteX16" fmla="*/ 20796 w 4144972"/>
              <a:gd name="connsiteY16" fmla="*/ 648177 h 652462"/>
              <a:gd name="connsiteX17" fmla="*/ 0 w 4144972"/>
              <a:gd name="connsiteY17" fmla="*/ 107316 h 652462"/>
              <a:gd name="connsiteX0" fmla="*/ 0 w 4144972"/>
              <a:gd name="connsiteY0" fmla="*/ 107316 h 652462"/>
              <a:gd name="connsiteX1" fmla="*/ 210502 w 4144972"/>
              <a:gd name="connsiteY1" fmla="*/ 104934 h 652462"/>
              <a:gd name="connsiteX2" fmla="*/ 285591 w 4144972"/>
              <a:gd name="connsiteY2" fmla="*/ 50324 h 652462"/>
              <a:gd name="connsiteX3" fmla="*/ 361723 w 4144972"/>
              <a:gd name="connsiteY3" fmla="*/ 8254 h 652462"/>
              <a:gd name="connsiteX4" fmla="*/ 621279 w 4144972"/>
              <a:gd name="connsiteY4" fmla="*/ 5873 h 652462"/>
              <a:gd name="connsiteX5" fmla="*/ 726331 w 4144972"/>
              <a:gd name="connsiteY5" fmla="*/ 93275 h 652462"/>
              <a:gd name="connsiteX6" fmla="*/ 890360 w 4144972"/>
              <a:gd name="connsiteY6" fmla="*/ 94773 h 652462"/>
              <a:gd name="connsiteX7" fmla="*/ 1556543 w 4144972"/>
              <a:gd name="connsiteY7" fmla="*/ 85884 h 652462"/>
              <a:gd name="connsiteX8" fmla="*/ 1720623 w 4144972"/>
              <a:gd name="connsiteY8" fmla="*/ 82073 h 652462"/>
              <a:gd name="connsiteX9" fmla="*/ 1817687 w 4144972"/>
              <a:gd name="connsiteY9" fmla="*/ 0 h 652462"/>
              <a:gd name="connsiteX10" fmla="*/ 2452461 w 4144972"/>
              <a:gd name="connsiteY10" fmla="*/ 1904 h 652462"/>
              <a:gd name="connsiteX11" fmla="*/ 2498775 w 4144972"/>
              <a:gd name="connsiteY11" fmla="*/ 35331 h 652462"/>
              <a:gd name="connsiteX12" fmla="*/ 2534217 w 4144972"/>
              <a:gd name="connsiteY12" fmla="*/ 67785 h 652462"/>
              <a:gd name="connsiteX13" fmla="*/ 4144963 w 4144972"/>
              <a:gd name="connsiteY13" fmla="*/ 73503 h 652462"/>
              <a:gd name="connsiteX14" fmla="*/ 4136281 w 4144972"/>
              <a:gd name="connsiteY14" fmla="*/ 620325 h 652462"/>
              <a:gd name="connsiteX15" fmla="*/ 2573496 w 4144972"/>
              <a:gd name="connsiteY15" fmla="*/ 652462 h 652462"/>
              <a:gd name="connsiteX16" fmla="*/ 20796 w 4144972"/>
              <a:gd name="connsiteY16" fmla="*/ 648177 h 652462"/>
              <a:gd name="connsiteX17" fmla="*/ 0 w 4144972"/>
              <a:gd name="connsiteY17" fmla="*/ 107316 h 652462"/>
              <a:gd name="connsiteX0" fmla="*/ 0 w 4144972"/>
              <a:gd name="connsiteY0" fmla="*/ 107316 h 652581"/>
              <a:gd name="connsiteX1" fmla="*/ 210502 w 4144972"/>
              <a:gd name="connsiteY1" fmla="*/ 104934 h 652581"/>
              <a:gd name="connsiteX2" fmla="*/ 285591 w 4144972"/>
              <a:gd name="connsiteY2" fmla="*/ 50324 h 652581"/>
              <a:gd name="connsiteX3" fmla="*/ 361723 w 4144972"/>
              <a:gd name="connsiteY3" fmla="*/ 8254 h 652581"/>
              <a:gd name="connsiteX4" fmla="*/ 621279 w 4144972"/>
              <a:gd name="connsiteY4" fmla="*/ 5873 h 652581"/>
              <a:gd name="connsiteX5" fmla="*/ 726331 w 4144972"/>
              <a:gd name="connsiteY5" fmla="*/ 93275 h 652581"/>
              <a:gd name="connsiteX6" fmla="*/ 890360 w 4144972"/>
              <a:gd name="connsiteY6" fmla="*/ 94773 h 652581"/>
              <a:gd name="connsiteX7" fmla="*/ 1556543 w 4144972"/>
              <a:gd name="connsiteY7" fmla="*/ 85884 h 652581"/>
              <a:gd name="connsiteX8" fmla="*/ 1720623 w 4144972"/>
              <a:gd name="connsiteY8" fmla="*/ 82073 h 652581"/>
              <a:gd name="connsiteX9" fmla="*/ 1817687 w 4144972"/>
              <a:gd name="connsiteY9" fmla="*/ 0 h 652581"/>
              <a:gd name="connsiteX10" fmla="*/ 2452461 w 4144972"/>
              <a:gd name="connsiteY10" fmla="*/ 1904 h 652581"/>
              <a:gd name="connsiteX11" fmla="*/ 2498775 w 4144972"/>
              <a:gd name="connsiteY11" fmla="*/ 35331 h 652581"/>
              <a:gd name="connsiteX12" fmla="*/ 2534217 w 4144972"/>
              <a:gd name="connsiteY12" fmla="*/ 67785 h 652581"/>
              <a:gd name="connsiteX13" fmla="*/ 4144963 w 4144972"/>
              <a:gd name="connsiteY13" fmla="*/ 73503 h 652581"/>
              <a:gd name="connsiteX14" fmla="*/ 4136281 w 4144972"/>
              <a:gd name="connsiteY14" fmla="*/ 620325 h 652581"/>
              <a:gd name="connsiteX15" fmla="*/ 2573496 w 4144972"/>
              <a:gd name="connsiteY15" fmla="*/ 652462 h 652581"/>
              <a:gd name="connsiteX16" fmla="*/ 20796 w 4144972"/>
              <a:gd name="connsiteY16" fmla="*/ 648177 h 652581"/>
              <a:gd name="connsiteX17" fmla="*/ 0 w 4144972"/>
              <a:gd name="connsiteY17" fmla="*/ 107316 h 652581"/>
              <a:gd name="connsiteX0" fmla="*/ 0 w 4149269"/>
              <a:gd name="connsiteY0" fmla="*/ 107316 h 654034"/>
              <a:gd name="connsiteX1" fmla="*/ 210502 w 4149269"/>
              <a:gd name="connsiteY1" fmla="*/ 104934 h 654034"/>
              <a:gd name="connsiteX2" fmla="*/ 285591 w 4149269"/>
              <a:gd name="connsiteY2" fmla="*/ 50324 h 654034"/>
              <a:gd name="connsiteX3" fmla="*/ 361723 w 4149269"/>
              <a:gd name="connsiteY3" fmla="*/ 8254 h 654034"/>
              <a:gd name="connsiteX4" fmla="*/ 621279 w 4149269"/>
              <a:gd name="connsiteY4" fmla="*/ 5873 h 654034"/>
              <a:gd name="connsiteX5" fmla="*/ 726331 w 4149269"/>
              <a:gd name="connsiteY5" fmla="*/ 93275 h 654034"/>
              <a:gd name="connsiteX6" fmla="*/ 890360 w 4149269"/>
              <a:gd name="connsiteY6" fmla="*/ 94773 h 654034"/>
              <a:gd name="connsiteX7" fmla="*/ 1556543 w 4149269"/>
              <a:gd name="connsiteY7" fmla="*/ 85884 h 654034"/>
              <a:gd name="connsiteX8" fmla="*/ 1720623 w 4149269"/>
              <a:gd name="connsiteY8" fmla="*/ 82073 h 654034"/>
              <a:gd name="connsiteX9" fmla="*/ 1817687 w 4149269"/>
              <a:gd name="connsiteY9" fmla="*/ 0 h 654034"/>
              <a:gd name="connsiteX10" fmla="*/ 2452461 w 4149269"/>
              <a:gd name="connsiteY10" fmla="*/ 1904 h 654034"/>
              <a:gd name="connsiteX11" fmla="*/ 2498775 w 4149269"/>
              <a:gd name="connsiteY11" fmla="*/ 35331 h 654034"/>
              <a:gd name="connsiteX12" fmla="*/ 2534217 w 4149269"/>
              <a:gd name="connsiteY12" fmla="*/ 67785 h 654034"/>
              <a:gd name="connsiteX13" fmla="*/ 4144963 w 4149269"/>
              <a:gd name="connsiteY13" fmla="*/ 73503 h 654034"/>
              <a:gd name="connsiteX14" fmla="*/ 4148981 w 4149269"/>
              <a:gd name="connsiteY14" fmla="*/ 645725 h 654034"/>
              <a:gd name="connsiteX15" fmla="*/ 2573496 w 4149269"/>
              <a:gd name="connsiteY15" fmla="*/ 652462 h 654034"/>
              <a:gd name="connsiteX16" fmla="*/ 20796 w 4149269"/>
              <a:gd name="connsiteY16" fmla="*/ 648177 h 654034"/>
              <a:gd name="connsiteX17" fmla="*/ 0 w 4149269"/>
              <a:gd name="connsiteY17" fmla="*/ 107316 h 654034"/>
              <a:gd name="connsiteX0" fmla="*/ 0 w 4149269"/>
              <a:gd name="connsiteY0" fmla="*/ 107316 h 654034"/>
              <a:gd name="connsiteX1" fmla="*/ 210502 w 4149269"/>
              <a:gd name="connsiteY1" fmla="*/ 104934 h 654034"/>
              <a:gd name="connsiteX2" fmla="*/ 285591 w 4149269"/>
              <a:gd name="connsiteY2" fmla="*/ 50324 h 654034"/>
              <a:gd name="connsiteX3" fmla="*/ 361723 w 4149269"/>
              <a:gd name="connsiteY3" fmla="*/ 8254 h 654034"/>
              <a:gd name="connsiteX4" fmla="*/ 621279 w 4149269"/>
              <a:gd name="connsiteY4" fmla="*/ 5873 h 654034"/>
              <a:gd name="connsiteX5" fmla="*/ 726331 w 4149269"/>
              <a:gd name="connsiteY5" fmla="*/ 93275 h 654034"/>
              <a:gd name="connsiteX6" fmla="*/ 890360 w 4149269"/>
              <a:gd name="connsiteY6" fmla="*/ 94773 h 654034"/>
              <a:gd name="connsiteX7" fmla="*/ 1556543 w 4149269"/>
              <a:gd name="connsiteY7" fmla="*/ 85884 h 654034"/>
              <a:gd name="connsiteX8" fmla="*/ 1720623 w 4149269"/>
              <a:gd name="connsiteY8" fmla="*/ 82073 h 654034"/>
              <a:gd name="connsiteX9" fmla="*/ 1817687 w 4149269"/>
              <a:gd name="connsiteY9" fmla="*/ 0 h 654034"/>
              <a:gd name="connsiteX10" fmla="*/ 2452461 w 4149269"/>
              <a:gd name="connsiteY10" fmla="*/ 1904 h 654034"/>
              <a:gd name="connsiteX11" fmla="*/ 2498775 w 4149269"/>
              <a:gd name="connsiteY11" fmla="*/ 35331 h 654034"/>
              <a:gd name="connsiteX12" fmla="*/ 2534217 w 4149269"/>
              <a:gd name="connsiteY12" fmla="*/ 67785 h 654034"/>
              <a:gd name="connsiteX13" fmla="*/ 4144963 w 4149269"/>
              <a:gd name="connsiteY13" fmla="*/ 73503 h 654034"/>
              <a:gd name="connsiteX14" fmla="*/ 4148981 w 4149269"/>
              <a:gd name="connsiteY14" fmla="*/ 645725 h 654034"/>
              <a:gd name="connsiteX15" fmla="*/ 2573496 w 4149269"/>
              <a:gd name="connsiteY15" fmla="*/ 652462 h 654034"/>
              <a:gd name="connsiteX16" fmla="*/ 20796 w 4149269"/>
              <a:gd name="connsiteY16" fmla="*/ 648177 h 654034"/>
              <a:gd name="connsiteX17" fmla="*/ 0 w 4149269"/>
              <a:gd name="connsiteY17" fmla="*/ 107316 h 654034"/>
              <a:gd name="connsiteX0" fmla="*/ 0 w 4148994"/>
              <a:gd name="connsiteY0" fmla="*/ 107316 h 654034"/>
              <a:gd name="connsiteX1" fmla="*/ 210502 w 4148994"/>
              <a:gd name="connsiteY1" fmla="*/ 104934 h 654034"/>
              <a:gd name="connsiteX2" fmla="*/ 285591 w 4148994"/>
              <a:gd name="connsiteY2" fmla="*/ 50324 h 654034"/>
              <a:gd name="connsiteX3" fmla="*/ 361723 w 4148994"/>
              <a:gd name="connsiteY3" fmla="*/ 8254 h 654034"/>
              <a:gd name="connsiteX4" fmla="*/ 621279 w 4148994"/>
              <a:gd name="connsiteY4" fmla="*/ 5873 h 654034"/>
              <a:gd name="connsiteX5" fmla="*/ 726331 w 4148994"/>
              <a:gd name="connsiteY5" fmla="*/ 93275 h 654034"/>
              <a:gd name="connsiteX6" fmla="*/ 890360 w 4148994"/>
              <a:gd name="connsiteY6" fmla="*/ 94773 h 654034"/>
              <a:gd name="connsiteX7" fmla="*/ 1556543 w 4148994"/>
              <a:gd name="connsiteY7" fmla="*/ 85884 h 654034"/>
              <a:gd name="connsiteX8" fmla="*/ 1720623 w 4148994"/>
              <a:gd name="connsiteY8" fmla="*/ 82073 h 654034"/>
              <a:gd name="connsiteX9" fmla="*/ 1817687 w 4148994"/>
              <a:gd name="connsiteY9" fmla="*/ 0 h 654034"/>
              <a:gd name="connsiteX10" fmla="*/ 2452461 w 4148994"/>
              <a:gd name="connsiteY10" fmla="*/ 1904 h 654034"/>
              <a:gd name="connsiteX11" fmla="*/ 2498775 w 4148994"/>
              <a:gd name="connsiteY11" fmla="*/ 35331 h 654034"/>
              <a:gd name="connsiteX12" fmla="*/ 2534217 w 4148994"/>
              <a:gd name="connsiteY12" fmla="*/ 67785 h 654034"/>
              <a:gd name="connsiteX13" fmla="*/ 4144963 w 4148994"/>
              <a:gd name="connsiteY13" fmla="*/ 73503 h 654034"/>
              <a:gd name="connsiteX14" fmla="*/ 4148981 w 4148994"/>
              <a:gd name="connsiteY14" fmla="*/ 645725 h 654034"/>
              <a:gd name="connsiteX15" fmla="*/ 2573496 w 4148994"/>
              <a:gd name="connsiteY15" fmla="*/ 652462 h 654034"/>
              <a:gd name="connsiteX16" fmla="*/ 20796 w 4148994"/>
              <a:gd name="connsiteY16" fmla="*/ 648177 h 654034"/>
              <a:gd name="connsiteX17" fmla="*/ 0 w 4148994"/>
              <a:gd name="connsiteY17" fmla="*/ 107316 h 654034"/>
              <a:gd name="connsiteX0" fmla="*/ 0 w 4262802"/>
              <a:gd name="connsiteY0" fmla="*/ 107316 h 654034"/>
              <a:gd name="connsiteX1" fmla="*/ 210502 w 4262802"/>
              <a:gd name="connsiteY1" fmla="*/ 104934 h 654034"/>
              <a:gd name="connsiteX2" fmla="*/ 285591 w 4262802"/>
              <a:gd name="connsiteY2" fmla="*/ 50324 h 654034"/>
              <a:gd name="connsiteX3" fmla="*/ 361723 w 4262802"/>
              <a:gd name="connsiteY3" fmla="*/ 8254 h 654034"/>
              <a:gd name="connsiteX4" fmla="*/ 621279 w 4262802"/>
              <a:gd name="connsiteY4" fmla="*/ 5873 h 654034"/>
              <a:gd name="connsiteX5" fmla="*/ 726331 w 4262802"/>
              <a:gd name="connsiteY5" fmla="*/ 93275 h 654034"/>
              <a:gd name="connsiteX6" fmla="*/ 890360 w 4262802"/>
              <a:gd name="connsiteY6" fmla="*/ 94773 h 654034"/>
              <a:gd name="connsiteX7" fmla="*/ 1556543 w 4262802"/>
              <a:gd name="connsiteY7" fmla="*/ 85884 h 654034"/>
              <a:gd name="connsiteX8" fmla="*/ 1720623 w 4262802"/>
              <a:gd name="connsiteY8" fmla="*/ 82073 h 654034"/>
              <a:gd name="connsiteX9" fmla="*/ 1817687 w 4262802"/>
              <a:gd name="connsiteY9" fmla="*/ 0 h 654034"/>
              <a:gd name="connsiteX10" fmla="*/ 2452461 w 4262802"/>
              <a:gd name="connsiteY10" fmla="*/ 1904 h 654034"/>
              <a:gd name="connsiteX11" fmla="*/ 2498775 w 4262802"/>
              <a:gd name="connsiteY11" fmla="*/ 35331 h 654034"/>
              <a:gd name="connsiteX12" fmla="*/ 2534217 w 4262802"/>
              <a:gd name="connsiteY12" fmla="*/ 67785 h 654034"/>
              <a:gd name="connsiteX13" fmla="*/ 4144963 w 4262802"/>
              <a:gd name="connsiteY13" fmla="*/ 73503 h 654034"/>
              <a:gd name="connsiteX14" fmla="*/ 4155330 w 4262802"/>
              <a:gd name="connsiteY14" fmla="*/ 372674 h 654034"/>
              <a:gd name="connsiteX15" fmla="*/ 4148981 w 4262802"/>
              <a:gd name="connsiteY15" fmla="*/ 645725 h 654034"/>
              <a:gd name="connsiteX16" fmla="*/ 2573496 w 4262802"/>
              <a:gd name="connsiteY16" fmla="*/ 652462 h 654034"/>
              <a:gd name="connsiteX17" fmla="*/ 20796 w 4262802"/>
              <a:gd name="connsiteY17" fmla="*/ 648177 h 654034"/>
              <a:gd name="connsiteX18" fmla="*/ 0 w 4262802"/>
              <a:gd name="connsiteY18" fmla="*/ 107316 h 654034"/>
              <a:gd name="connsiteX0" fmla="*/ 0 w 4262802"/>
              <a:gd name="connsiteY0" fmla="*/ 107316 h 654034"/>
              <a:gd name="connsiteX1" fmla="*/ 210502 w 4262802"/>
              <a:gd name="connsiteY1" fmla="*/ 104934 h 654034"/>
              <a:gd name="connsiteX2" fmla="*/ 285591 w 4262802"/>
              <a:gd name="connsiteY2" fmla="*/ 50324 h 654034"/>
              <a:gd name="connsiteX3" fmla="*/ 361723 w 4262802"/>
              <a:gd name="connsiteY3" fmla="*/ 8254 h 654034"/>
              <a:gd name="connsiteX4" fmla="*/ 621279 w 4262802"/>
              <a:gd name="connsiteY4" fmla="*/ 5873 h 654034"/>
              <a:gd name="connsiteX5" fmla="*/ 726331 w 4262802"/>
              <a:gd name="connsiteY5" fmla="*/ 93275 h 654034"/>
              <a:gd name="connsiteX6" fmla="*/ 890360 w 4262802"/>
              <a:gd name="connsiteY6" fmla="*/ 94773 h 654034"/>
              <a:gd name="connsiteX7" fmla="*/ 1556543 w 4262802"/>
              <a:gd name="connsiteY7" fmla="*/ 85884 h 654034"/>
              <a:gd name="connsiteX8" fmla="*/ 1720623 w 4262802"/>
              <a:gd name="connsiteY8" fmla="*/ 82073 h 654034"/>
              <a:gd name="connsiteX9" fmla="*/ 1817687 w 4262802"/>
              <a:gd name="connsiteY9" fmla="*/ 0 h 654034"/>
              <a:gd name="connsiteX10" fmla="*/ 2452461 w 4262802"/>
              <a:gd name="connsiteY10" fmla="*/ 1904 h 654034"/>
              <a:gd name="connsiteX11" fmla="*/ 2498775 w 4262802"/>
              <a:gd name="connsiteY11" fmla="*/ 35331 h 654034"/>
              <a:gd name="connsiteX12" fmla="*/ 2534217 w 4262802"/>
              <a:gd name="connsiteY12" fmla="*/ 67785 h 654034"/>
              <a:gd name="connsiteX13" fmla="*/ 4144963 w 4262802"/>
              <a:gd name="connsiteY13" fmla="*/ 73503 h 654034"/>
              <a:gd name="connsiteX14" fmla="*/ 4155330 w 4262802"/>
              <a:gd name="connsiteY14" fmla="*/ 372674 h 654034"/>
              <a:gd name="connsiteX15" fmla="*/ 4148981 w 4262802"/>
              <a:gd name="connsiteY15" fmla="*/ 645725 h 654034"/>
              <a:gd name="connsiteX16" fmla="*/ 2573496 w 4262802"/>
              <a:gd name="connsiteY16" fmla="*/ 652462 h 654034"/>
              <a:gd name="connsiteX17" fmla="*/ 20796 w 4262802"/>
              <a:gd name="connsiteY17" fmla="*/ 648177 h 654034"/>
              <a:gd name="connsiteX18" fmla="*/ 0 w 4262802"/>
              <a:gd name="connsiteY18" fmla="*/ 107316 h 654034"/>
              <a:gd name="connsiteX0" fmla="*/ 0 w 4262802"/>
              <a:gd name="connsiteY0" fmla="*/ 107316 h 654034"/>
              <a:gd name="connsiteX1" fmla="*/ 210502 w 4262802"/>
              <a:gd name="connsiteY1" fmla="*/ 104934 h 654034"/>
              <a:gd name="connsiteX2" fmla="*/ 285591 w 4262802"/>
              <a:gd name="connsiteY2" fmla="*/ 50324 h 654034"/>
              <a:gd name="connsiteX3" fmla="*/ 361723 w 4262802"/>
              <a:gd name="connsiteY3" fmla="*/ 8254 h 654034"/>
              <a:gd name="connsiteX4" fmla="*/ 621279 w 4262802"/>
              <a:gd name="connsiteY4" fmla="*/ 5873 h 654034"/>
              <a:gd name="connsiteX5" fmla="*/ 726331 w 4262802"/>
              <a:gd name="connsiteY5" fmla="*/ 93275 h 654034"/>
              <a:gd name="connsiteX6" fmla="*/ 890360 w 4262802"/>
              <a:gd name="connsiteY6" fmla="*/ 94773 h 654034"/>
              <a:gd name="connsiteX7" fmla="*/ 1556543 w 4262802"/>
              <a:gd name="connsiteY7" fmla="*/ 85884 h 654034"/>
              <a:gd name="connsiteX8" fmla="*/ 1720623 w 4262802"/>
              <a:gd name="connsiteY8" fmla="*/ 82073 h 654034"/>
              <a:gd name="connsiteX9" fmla="*/ 1817687 w 4262802"/>
              <a:gd name="connsiteY9" fmla="*/ 0 h 654034"/>
              <a:gd name="connsiteX10" fmla="*/ 2452461 w 4262802"/>
              <a:gd name="connsiteY10" fmla="*/ 1904 h 654034"/>
              <a:gd name="connsiteX11" fmla="*/ 2498775 w 4262802"/>
              <a:gd name="connsiteY11" fmla="*/ 35331 h 654034"/>
              <a:gd name="connsiteX12" fmla="*/ 2534217 w 4262802"/>
              <a:gd name="connsiteY12" fmla="*/ 67785 h 654034"/>
              <a:gd name="connsiteX13" fmla="*/ 4144963 w 4262802"/>
              <a:gd name="connsiteY13" fmla="*/ 73503 h 654034"/>
              <a:gd name="connsiteX14" fmla="*/ 4155330 w 4262802"/>
              <a:gd name="connsiteY14" fmla="*/ 372674 h 654034"/>
              <a:gd name="connsiteX15" fmla="*/ 4148981 w 4262802"/>
              <a:gd name="connsiteY15" fmla="*/ 645725 h 654034"/>
              <a:gd name="connsiteX16" fmla="*/ 2573496 w 4262802"/>
              <a:gd name="connsiteY16" fmla="*/ 652462 h 654034"/>
              <a:gd name="connsiteX17" fmla="*/ 20796 w 4262802"/>
              <a:gd name="connsiteY17" fmla="*/ 648177 h 654034"/>
              <a:gd name="connsiteX18" fmla="*/ 0 w 4262802"/>
              <a:gd name="connsiteY18" fmla="*/ 107316 h 654034"/>
              <a:gd name="connsiteX0" fmla="*/ 0 w 4262802"/>
              <a:gd name="connsiteY0" fmla="*/ 107316 h 654034"/>
              <a:gd name="connsiteX1" fmla="*/ 210502 w 4262802"/>
              <a:gd name="connsiteY1" fmla="*/ 104934 h 654034"/>
              <a:gd name="connsiteX2" fmla="*/ 285591 w 4262802"/>
              <a:gd name="connsiteY2" fmla="*/ 50324 h 654034"/>
              <a:gd name="connsiteX3" fmla="*/ 361723 w 4262802"/>
              <a:gd name="connsiteY3" fmla="*/ 8254 h 654034"/>
              <a:gd name="connsiteX4" fmla="*/ 621279 w 4262802"/>
              <a:gd name="connsiteY4" fmla="*/ 5873 h 654034"/>
              <a:gd name="connsiteX5" fmla="*/ 726331 w 4262802"/>
              <a:gd name="connsiteY5" fmla="*/ 93275 h 654034"/>
              <a:gd name="connsiteX6" fmla="*/ 890360 w 4262802"/>
              <a:gd name="connsiteY6" fmla="*/ 94773 h 654034"/>
              <a:gd name="connsiteX7" fmla="*/ 1556543 w 4262802"/>
              <a:gd name="connsiteY7" fmla="*/ 85884 h 654034"/>
              <a:gd name="connsiteX8" fmla="*/ 1720623 w 4262802"/>
              <a:gd name="connsiteY8" fmla="*/ 82073 h 654034"/>
              <a:gd name="connsiteX9" fmla="*/ 1817687 w 4262802"/>
              <a:gd name="connsiteY9" fmla="*/ 0 h 654034"/>
              <a:gd name="connsiteX10" fmla="*/ 2452461 w 4262802"/>
              <a:gd name="connsiteY10" fmla="*/ 1904 h 654034"/>
              <a:gd name="connsiteX11" fmla="*/ 2498775 w 4262802"/>
              <a:gd name="connsiteY11" fmla="*/ 35331 h 654034"/>
              <a:gd name="connsiteX12" fmla="*/ 2534217 w 4262802"/>
              <a:gd name="connsiteY12" fmla="*/ 67785 h 654034"/>
              <a:gd name="connsiteX13" fmla="*/ 4144963 w 4262802"/>
              <a:gd name="connsiteY13" fmla="*/ 73503 h 654034"/>
              <a:gd name="connsiteX14" fmla="*/ 4155330 w 4262802"/>
              <a:gd name="connsiteY14" fmla="*/ 372674 h 654034"/>
              <a:gd name="connsiteX15" fmla="*/ 4148981 w 4262802"/>
              <a:gd name="connsiteY15" fmla="*/ 645725 h 654034"/>
              <a:gd name="connsiteX16" fmla="*/ 2573496 w 4262802"/>
              <a:gd name="connsiteY16" fmla="*/ 652462 h 654034"/>
              <a:gd name="connsiteX17" fmla="*/ 20796 w 4262802"/>
              <a:gd name="connsiteY17" fmla="*/ 648177 h 654034"/>
              <a:gd name="connsiteX18" fmla="*/ 0 w 4262802"/>
              <a:gd name="connsiteY18" fmla="*/ 107316 h 654034"/>
              <a:gd name="connsiteX0" fmla="*/ 0 w 4262802"/>
              <a:gd name="connsiteY0" fmla="*/ 107316 h 654034"/>
              <a:gd name="connsiteX1" fmla="*/ 210502 w 4262802"/>
              <a:gd name="connsiteY1" fmla="*/ 104934 h 654034"/>
              <a:gd name="connsiteX2" fmla="*/ 285591 w 4262802"/>
              <a:gd name="connsiteY2" fmla="*/ 50324 h 654034"/>
              <a:gd name="connsiteX3" fmla="*/ 361723 w 4262802"/>
              <a:gd name="connsiteY3" fmla="*/ 8254 h 654034"/>
              <a:gd name="connsiteX4" fmla="*/ 621279 w 4262802"/>
              <a:gd name="connsiteY4" fmla="*/ 5873 h 654034"/>
              <a:gd name="connsiteX5" fmla="*/ 726331 w 4262802"/>
              <a:gd name="connsiteY5" fmla="*/ 93275 h 654034"/>
              <a:gd name="connsiteX6" fmla="*/ 890360 w 4262802"/>
              <a:gd name="connsiteY6" fmla="*/ 94773 h 654034"/>
              <a:gd name="connsiteX7" fmla="*/ 1556543 w 4262802"/>
              <a:gd name="connsiteY7" fmla="*/ 85884 h 654034"/>
              <a:gd name="connsiteX8" fmla="*/ 1720623 w 4262802"/>
              <a:gd name="connsiteY8" fmla="*/ 82073 h 654034"/>
              <a:gd name="connsiteX9" fmla="*/ 1817687 w 4262802"/>
              <a:gd name="connsiteY9" fmla="*/ 0 h 654034"/>
              <a:gd name="connsiteX10" fmla="*/ 2452461 w 4262802"/>
              <a:gd name="connsiteY10" fmla="*/ 1904 h 654034"/>
              <a:gd name="connsiteX11" fmla="*/ 2498775 w 4262802"/>
              <a:gd name="connsiteY11" fmla="*/ 35331 h 654034"/>
              <a:gd name="connsiteX12" fmla="*/ 2534217 w 4262802"/>
              <a:gd name="connsiteY12" fmla="*/ 67785 h 654034"/>
              <a:gd name="connsiteX13" fmla="*/ 4144963 w 4262802"/>
              <a:gd name="connsiteY13" fmla="*/ 73503 h 654034"/>
              <a:gd name="connsiteX14" fmla="*/ 4155330 w 4262802"/>
              <a:gd name="connsiteY14" fmla="*/ 372674 h 654034"/>
              <a:gd name="connsiteX15" fmla="*/ 4148981 w 4262802"/>
              <a:gd name="connsiteY15" fmla="*/ 645725 h 654034"/>
              <a:gd name="connsiteX16" fmla="*/ 2573496 w 4262802"/>
              <a:gd name="connsiteY16" fmla="*/ 652462 h 654034"/>
              <a:gd name="connsiteX17" fmla="*/ 20796 w 4262802"/>
              <a:gd name="connsiteY17" fmla="*/ 648177 h 654034"/>
              <a:gd name="connsiteX18" fmla="*/ 0 w 4262802"/>
              <a:gd name="connsiteY18" fmla="*/ 107316 h 654034"/>
              <a:gd name="connsiteX0" fmla="*/ 0 w 4262802"/>
              <a:gd name="connsiteY0" fmla="*/ 107316 h 654034"/>
              <a:gd name="connsiteX1" fmla="*/ 210502 w 4262802"/>
              <a:gd name="connsiteY1" fmla="*/ 104934 h 654034"/>
              <a:gd name="connsiteX2" fmla="*/ 285591 w 4262802"/>
              <a:gd name="connsiteY2" fmla="*/ 50324 h 654034"/>
              <a:gd name="connsiteX3" fmla="*/ 361723 w 4262802"/>
              <a:gd name="connsiteY3" fmla="*/ 8254 h 654034"/>
              <a:gd name="connsiteX4" fmla="*/ 621279 w 4262802"/>
              <a:gd name="connsiteY4" fmla="*/ 5873 h 654034"/>
              <a:gd name="connsiteX5" fmla="*/ 726331 w 4262802"/>
              <a:gd name="connsiteY5" fmla="*/ 93275 h 654034"/>
              <a:gd name="connsiteX6" fmla="*/ 890360 w 4262802"/>
              <a:gd name="connsiteY6" fmla="*/ 94773 h 654034"/>
              <a:gd name="connsiteX7" fmla="*/ 1556543 w 4262802"/>
              <a:gd name="connsiteY7" fmla="*/ 85884 h 654034"/>
              <a:gd name="connsiteX8" fmla="*/ 1720623 w 4262802"/>
              <a:gd name="connsiteY8" fmla="*/ 82073 h 654034"/>
              <a:gd name="connsiteX9" fmla="*/ 1817687 w 4262802"/>
              <a:gd name="connsiteY9" fmla="*/ 0 h 654034"/>
              <a:gd name="connsiteX10" fmla="*/ 2452461 w 4262802"/>
              <a:gd name="connsiteY10" fmla="*/ 1904 h 654034"/>
              <a:gd name="connsiteX11" fmla="*/ 2498775 w 4262802"/>
              <a:gd name="connsiteY11" fmla="*/ 35331 h 654034"/>
              <a:gd name="connsiteX12" fmla="*/ 2534217 w 4262802"/>
              <a:gd name="connsiteY12" fmla="*/ 67785 h 654034"/>
              <a:gd name="connsiteX13" fmla="*/ 4144963 w 4262802"/>
              <a:gd name="connsiteY13" fmla="*/ 73503 h 654034"/>
              <a:gd name="connsiteX14" fmla="*/ 4155330 w 4262802"/>
              <a:gd name="connsiteY14" fmla="*/ 372674 h 654034"/>
              <a:gd name="connsiteX15" fmla="*/ 4148981 w 4262802"/>
              <a:gd name="connsiteY15" fmla="*/ 645725 h 654034"/>
              <a:gd name="connsiteX16" fmla="*/ 2573496 w 4262802"/>
              <a:gd name="connsiteY16" fmla="*/ 652462 h 654034"/>
              <a:gd name="connsiteX17" fmla="*/ 20796 w 4262802"/>
              <a:gd name="connsiteY17" fmla="*/ 648177 h 654034"/>
              <a:gd name="connsiteX18" fmla="*/ 0 w 4262802"/>
              <a:gd name="connsiteY18" fmla="*/ 107316 h 654034"/>
              <a:gd name="connsiteX0" fmla="*/ 0 w 4200749"/>
              <a:gd name="connsiteY0" fmla="*/ 107316 h 654034"/>
              <a:gd name="connsiteX1" fmla="*/ 210502 w 4200749"/>
              <a:gd name="connsiteY1" fmla="*/ 104934 h 654034"/>
              <a:gd name="connsiteX2" fmla="*/ 285591 w 4200749"/>
              <a:gd name="connsiteY2" fmla="*/ 50324 h 654034"/>
              <a:gd name="connsiteX3" fmla="*/ 361723 w 4200749"/>
              <a:gd name="connsiteY3" fmla="*/ 8254 h 654034"/>
              <a:gd name="connsiteX4" fmla="*/ 621279 w 4200749"/>
              <a:gd name="connsiteY4" fmla="*/ 5873 h 654034"/>
              <a:gd name="connsiteX5" fmla="*/ 726331 w 4200749"/>
              <a:gd name="connsiteY5" fmla="*/ 93275 h 654034"/>
              <a:gd name="connsiteX6" fmla="*/ 890360 w 4200749"/>
              <a:gd name="connsiteY6" fmla="*/ 94773 h 654034"/>
              <a:gd name="connsiteX7" fmla="*/ 1556543 w 4200749"/>
              <a:gd name="connsiteY7" fmla="*/ 85884 h 654034"/>
              <a:gd name="connsiteX8" fmla="*/ 1720623 w 4200749"/>
              <a:gd name="connsiteY8" fmla="*/ 82073 h 654034"/>
              <a:gd name="connsiteX9" fmla="*/ 1817687 w 4200749"/>
              <a:gd name="connsiteY9" fmla="*/ 0 h 654034"/>
              <a:gd name="connsiteX10" fmla="*/ 2452461 w 4200749"/>
              <a:gd name="connsiteY10" fmla="*/ 1904 h 654034"/>
              <a:gd name="connsiteX11" fmla="*/ 2498775 w 4200749"/>
              <a:gd name="connsiteY11" fmla="*/ 35331 h 654034"/>
              <a:gd name="connsiteX12" fmla="*/ 2534217 w 4200749"/>
              <a:gd name="connsiteY12" fmla="*/ 67785 h 654034"/>
              <a:gd name="connsiteX13" fmla="*/ 4144963 w 4200749"/>
              <a:gd name="connsiteY13" fmla="*/ 73503 h 654034"/>
              <a:gd name="connsiteX14" fmla="*/ 4155330 w 4200749"/>
              <a:gd name="connsiteY14" fmla="*/ 372674 h 654034"/>
              <a:gd name="connsiteX15" fmla="*/ 4148981 w 4200749"/>
              <a:gd name="connsiteY15" fmla="*/ 645725 h 654034"/>
              <a:gd name="connsiteX16" fmla="*/ 2573496 w 4200749"/>
              <a:gd name="connsiteY16" fmla="*/ 652462 h 654034"/>
              <a:gd name="connsiteX17" fmla="*/ 20796 w 4200749"/>
              <a:gd name="connsiteY17" fmla="*/ 648177 h 654034"/>
              <a:gd name="connsiteX18" fmla="*/ 0 w 4200749"/>
              <a:gd name="connsiteY18" fmla="*/ 107316 h 654034"/>
              <a:gd name="connsiteX0" fmla="*/ 0 w 4200749"/>
              <a:gd name="connsiteY0" fmla="*/ 107316 h 654034"/>
              <a:gd name="connsiteX1" fmla="*/ 210502 w 4200749"/>
              <a:gd name="connsiteY1" fmla="*/ 104934 h 654034"/>
              <a:gd name="connsiteX2" fmla="*/ 285591 w 4200749"/>
              <a:gd name="connsiteY2" fmla="*/ 50324 h 654034"/>
              <a:gd name="connsiteX3" fmla="*/ 361723 w 4200749"/>
              <a:gd name="connsiteY3" fmla="*/ 8254 h 654034"/>
              <a:gd name="connsiteX4" fmla="*/ 621279 w 4200749"/>
              <a:gd name="connsiteY4" fmla="*/ 5873 h 654034"/>
              <a:gd name="connsiteX5" fmla="*/ 726331 w 4200749"/>
              <a:gd name="connsiteY5" fmla="*/ 93275 h 654034"/>
              <a:gd name="connsiteX6" fmla="*/ 890360 w 4200749"/>
              <a:gd name="connsiteY6" fmla="*/ 94773 h 654034"/>
              <a:gd name="connsiteX7" fmla="*/ 1556543 w 4200749"/>
              <a:gd name="connsiteY7" fmla="*/ 85884 h 654034"/>
              <a:gd name="connsiteX8" fmla="*/ 1720623 w 4200749"/>
              <a:gd name="connsiteY8" fmla="*/ 82073 h 654034"/>
              <a:gd name="connsiteX9" fmla="*/ 1817687 w 4200749"/>
              <a:gd name="connsiteY9" fmla="*/ 0 h 654034"/>
              <a:gd name="connsiteX10" fmla="*/ 2452461 w 4200749"/>
              <a:gd name="connsiteY10" fmla="*/ 1904 h 654034"/>
              <a:gd name="connsiteX11" fmla="*/ 2498775 w 4200749"/>
              <a:gd name="connsiteY11" fmla="*/ 35331 h 654034"/>
              <a:gd name="connsiteX12" fmla="*/ 2534217 w 4200749"/>
              <a:gd name="connsiteY12" fmla="*/ 67785 h 654034"/>
              <a:gd name="connsiteX13" fmla="*/ 4144963 w 4200749"/>
              <a:gd name="connsiteY13" fmla="*/ 73503 h 654034"/>
              <a:gd name="connsiteX14" fmla="*/ 4155330 w 4200749"/>
              <a:gd name="connsiteY14" fmla="*/ 372674 h 654034"/>
              <a:gd name="connsiteX15" fmla="*/ 4148981 w 4200749"/>
              <a:gd name="connsiteY15" fmla="*/ 645725 h 654034"/>
              <a:gd name="connsiteX16" fmla="*/ 2573496 w 4200749"/>
              <a:gd name="connsiteY16" fmla="*/ 652462 h 654034"/>
              <a:gd name="connsiteX17" fmla="*/ 20796 w 4200749"/>
              <a:gd name="connsiteY17" fmla="*/ 648177 h 654034"/>
              <a:gd name="connsiteX18" fmla="*/ 0 w 4200749"/>
              <a:gd name="connsiteY18" fmla="*/ 107316 h 654034"/>
              <a:gd name="connsiteX0" fmla="*/ 0 w 4207270"/>
              <a:gd name="connsiteY0" fmla="*/ 107316 h 654034"/>
              <a:gd name="connsiteX1" fmla="*/ 210502 w 4207270"/>
              <a:gd name="connsiteY1" fmla="*/ 104934 h 654034"/>
              <a:gd name="connsiteX2" fmla="*/ 285591 w 4207270"/>
              <a:gd name="connsiteY2" fmla="*/ 50324 h 654034"/>
              <a:gd name="connsiteX3" fmla="*/ 361723 w 4207270"/>
              <a:gd name="connsiteY3" fmla="*/ 8254 h 654034"/>
              <a:gd name="connsiteX4" fmla="*/ 621279 w 4207270"/>
              <a:gd name="connsiteY4" fmla="*/ 5873 h 654034"/>
              <a:gd name="connsiteX5" fmla="*/ 726331 w 4207270"/>
              <a:gd name="connsiteY5" fmla="*/ 93275 h 654034"/>
              <a:gd name="connsiteX6" fmla="*/ 890360 w 4207270"/>
              <a:gd name="connsiteY6" fmla="*/ 94773 h 654034"/>
              <a:gd name="connsiteX7" fmla="*/ 1556543 w 4207270"/>
              <a:gd name="connsiteY7" fmla="*/ 85884 h 654034"/>
              <a:gd name="connsiteX8" fmla="*/ 1720623 w 4207270"/>
              <a:gd name="connsiteY8" fmla="*/ 82073 h 654034"/>
              <a:gd name="connsiteX9" fmla="*/ 1817687 w 4207270"/>
              <a:gd name="connsiteY9" fmla="*/ 0 h 654034"/>
              <a:gd name="connsiteX10" fmla="*/ 2452461 w 4207270"/>
              <a:gd name="connsiteY10" fmla="*/ 1904 h 654034"/>
              <a:gd name="connsiteX11" fmla="*/ 2498775 w 4207270"/>
              <a:gd name="connsiteY11" fmla="*/ 35331 h 654034"/>
              <a:gd name="connsiteX12" fmla="*/ 2534217 w 4207270"/>
              <a:gd name="connsiteY12" fmla="*/ 67785 h 654034"/>
              <a:gd name="connsiteX13" fmla="*/ 4144963 w 4207270"/>
              <a:gd name="connsiteY13" fmla="*/ 73503 h 654034"/>
              <a:gd name="connsiteX14" fmla="*/ 4155330 w 4207270"/>
              <a:gd name="connsiteY14" fmla="*/ 372674 h 654034"/>
              <a:gd name="connsiteX15" fmla="*/ 4148981 w 4207270"/>
              <a:gd name="connsiteY15" fmla="*/ 645725 h 654034"/>
              <a:gd name="connsiteX16" fmla="*/ 2573496 w 4207270"/>
              <a:gd name="connsiteY16" fmla="*/ 652462 h 654034"/>
              <a:gd name="connsiteX17" fmla="*/ 20796 w 4207270"/>
              <a:gd name="connsiteY17" fmla="*/ 648177 h 654034"/>
              <a:gd name="connsiteX18" fmla="*/ 0 w 4207270"/>
              <a:gd name="connsiteY18" fmla="*/ 107316 h 6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270" h="654034">
                <a:moveTo>
                  <a:pt x="0" y="107316"/>
                </a:moveTo>
                <a:lnTo>
                  <a:pt x="210502" y="104934"/>
                </a:lnTo>
                <a:cubicBezTo>
                  <a:pt x="244474" y="101918"/>
                  <a:pt x="284402" y="88160"/>
                  <a:pt x="285591" y="50324"/>
                </a:cubicBezTo>
                <a:cubicBezTo>
                  <a:pt x="290330" y="21484"/>
                  <a:pt x="297452" y="6137"/>
                  <a:pt x="361723" y="8254"/>
                </a:cubicBezTo>
                <a:lnTo>
                  <a:pt x="621279" y="5873"/>
                </a:lnTo>
                <a:cubicBezTo>
                  <a:pt x="659822" y="59731"/>
                  <a:pt x="665609" y="68404"/>
                  <a:pt x="726331" y="93275"/>
                </a:cubicBezTo>
                <a:cubicBezTo>
                  <a:pt x="764828" y="105446"/>
                  <a:pt x="755166" y="90184"/>
                  <a:pt x="890360" y="94773"/>
                </a:cubicBezTo>
                <a:lnTo>
                  <a:pt x="1556543" y="85884"/>
                </a:lnTo>
                <a:cubicBezTo>
                  <a:pt x="1668462" y="86413"/>
                  <a:pt x="1644820" y="84216"/>
                  <a:pt x="1720623" y="82073"/>
                </a:cubicBezTo>
                <a:cubicBezTo>
                  <a:pt x="1797163" y="38046"/>
                  <a:pt x="1749878" y="65458"/>
                  <a:pt x="1817687" y="0"/>
                </a:cubicBezTo>
                <a:lnTo>
                  <a:pt x="2452461" y="1904"/>
                </a:lnTo>
                <a:cubicBezTo>
                  <a:pt x="2489777" y="13348"/>
                  <a:pt x="2487530" y="17207"/>
                  <a:pt x="2498775" y="35331"/>
                </a:cubicBezTo>
                <a:cubicBezTo>
                  <a:pt x="2514782" y="46311"/>
                  <a:pt x="2516233" y="68832"/>
                  <a:pt x="2534217" y="67785"/>
                </a:cubicBezTo>
                <a:cubicBezTo>
                  <a:pt x="2544082" y="67574"/>
                  <a:pt x="4135098" y="73714"/>
                  <a:pt x="4144963" y="73503"/>
                </a:cubicBezTo>
                <a:cubicBezTo>
                  <a:pt x="4003457" y="235443"/>
                  <a:pt x="4116560" y="340804"/>
                  <a:pt x="4155330" y="372674"/>
                </a:cubicBezTo>
                <a:cubicBezTo>
                  <a:pt x="4181400" y="468044"/>
                  <a:pt x="4261278" y="538769"/>
                  <a:pt x="4148981" y="645725"/>
                </a:cubicBezTo>
                <a:cubicBezTo>
                  <a:pt x="3628053" y="656437"/>
                  <a:pt x="3088074" y="654450"/>
                  <a:pt x="2573496" y="652462"/>
                </a:cubicBezTo>
                <a:lnTo>
                  <a:pt x="20796" y="648177"/>
                </a:lnTo>
                <a:lnTo>
                  <a:pt x="0" y="107316"/>
                </a:lnTo>
                <a:close/>
              </a:path>
            </a:pathLst>
          </a:custGeom>
          <a:solidFill>
            <a:srgbClr val="53C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n>
                <a:solidFill>
                  <a:schemeClr val="bg1"/>
                </a:solidFill>
              </a:ln>
              <a:latin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 bwMode="auto">
          <a:xfrm>
            <a:off x="11556539" y="3851278"/>
            <a:ext cx="6048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kern="0" dirty="0">
                <a:solidFill>
                  <a:schemeClr val="accent6"/>
                </a:solidFill>
              </a:rPr>
              <a:t>Tube</a:t>
            </a:r>
          </a:p>
        </p:txBody>
      </p:sp>
      <p:cxnSp>
        <p:nvCxnSpPr>
          <p:cNvPr id="122" name="Straight Connector 121"/>
          <p:cNvCxnSpPr>
            <a:stCxn id="120" idx="2"/>
          </p:cNvCxnSpPr>
          <p:nvPr/>
        </p:nvCxnSpPr>
        <p:spPr bwMode="auto">
          <a:xfrm flipH="1">
            <a:off x="10374847" y="3503372"/>
            <a:ext cx="3521" cy="139058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9969029" y="3612377"/>
            <a:ext cx="3527" cy="13404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9953828" y="4689224"/>
            <a:ext cx="421011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TextBox 124"/>
          <p:cNvSpPr txBox="1"/>
          <p:nvPr/>
        </p:nvSpPr>
        <p:spPr bwMode="auto">
          <a:xfrm>
            <a:off x="9968595" y="4965537"/>
            <a:ext cx="56970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50" kern="0" dirty="0">
                <a:solidFill>
                  <a:schemeClr val="accent6"/>
                </a:solidFill>
              </a:rPr>
              <a:t>13 mm</a:t>
            </a:r>
          </a:p>
        </p:txBody>
      </p:sp>
      <p:cxnSp>
        <p:nvCxnSpPr>
          <p:cNvPr id="126" name="Straight Connector 125"/>
          <p:cNvCxnSpPr>
            <a:stCxn id="120" idx="11"/>
          </p:cNvCxnSpPr>
          <p:nvPr/>
        </p:nvCxnSpPr>
        <p:spPr bwMode="auto">
          <a:xfrm flipH="1">
            <a:off x="13697647" y="3480882"/>
            <a:ext cx="497" cy="160989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10374839" y="4689224"/>
            <a:ext cx="3349512" cy="126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TextBox 127"/>
          <p:cNvSpPr txBox="1"/>
          <p:nvPr/>
        </p:nvSpPr>
        <p:spPr bwMode="auto">
          <a:xfrm>
            <a:off x="10854705" y="4897007"/>
            <a:ext cx="230208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75" kern="0" dirty="0">
                <a:solidFill>
                  <a:schemeClr val="accent6"/>
                </a:solidFill>
              </a:rPr>
              <a:t>Expansion area 201 mm</a:t>
            </a:r>
          </a:p>
        </p:txBody>
      </p:sp>
      <p:cxnSp>
        <p:nvCxnSpPr>
          <p:cNvPr id="129" name="Straight Connector 128"/>
          <p:cNvCxnSpPr/>
          <p:nvPr/>
        </p:nvCxnSpPr>
        <p:spPr bwMode="auto">
          <a:xfrm flipH="1">
            <a:off x="13801912" y="3618812"/>
            <a:ext cx="503" cy="147196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13386881" y="4936290"/>
            <a:ext cx="326481" cy="1482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Arrow Connector 130"/>
          <p:cNvCxnSpPr/>
          <p:nvPr/>
        </p:nvCxnSpPr>
        <p:spPr bwMode="auto">
          <a:xfrm flipH="1">
            <a:off x="13816835" y="4951118"/>
            <a:ext cx="686817" cy="450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 flipH="1">
            <a:off x="13681975" y="4947789"/>
            <a:ext cx="156248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TextBox 132"/>
          <p:cNvSpPr txBox="1"/>
          <p:nvPr/>
        </p:nvSpPr>
        <p:spPr bwMode="auto">
          <a:xfrm>
            <a:off x="13970448" y="4748472"/>
            <a:ext cx="56970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50" kern="0" dirty="0">
                <a:solidFill>
                  <a:schemeClr val="accent6"/>
                </a:solidFill>
              </a:rPr>
              <a:t>3 mm</a:t>
            </a:r>
          </a:p>
        </p:txBody>
      </p:sp>
      <p:sp>
        <p:nvSpPr>
          <p:cNvPr id="134" name="Rounded Rectangle 171"/>
          <p:cNvSpPr/>
          <p:nvPr/>
        </p:nvSpPr>
        <p:spPr bwMode="auto">
          <a:xfrm>
            <a:off x="6055613" y="2095898"/>
            <a:ext cx="1743851" cy="1256025"/>
          </a:xfrm>
          <a:custGeom>
            <a:avLst/>
            <a:gdLst>
              <a:gd name="connsiteX0" fmla="*/ 0 w 1492450"/>
              <a:gd name="connsiteY0" fmla="*/ 248747 h 4410074"/>
              <a:gd name="connsiteX1" fmla="*/ 248747 w 1492450"/>
              <a:gd name="connsiteY1" fmla="*/ 0 h 4410074"/>
              <a:gd name="connsiteX2" fmla="*/ 1243703 w 1492450"/>
              <a:gd name="connsiteY2" fmla="*/ 0 h 4410074"/>
              <a:gd name="connsiteX3" fmla="*/ 1492450 w 1492450"/>
              <a:gd name="connsiteY3" fmla="*/ 248747 h 4410074"/>
              <a:gd name="connsiteX4" fmla="*/ 1492450 w 1492450"/>
              <a:gd name="connsiteY4" fmla="*/ 4161327 h 4410074"/>
              <a:gd name="connsiteX5" fmla="*/ 1243703 w 1492450"/>
              <a:gd name="connsiteY5" fmla="*/ 4410074 h 4410074"/>
              <a:gd name="connsiteX6" fmla="*/ 248747 w 1492450"/>
              <a:gd name="connsiteY6" fmla="*/ 4410074 h 4410074"/>
              <a:gd name="connsiteX7" fmla="*/ 0 w 1492450"/>
              <a:gd name="connsiteY7" fmla="*/ 4161327 h 4410074"/>
              <a:gd name="connsiteX8" fmla="*/ 0 w 1492450"/>
              <a:gd name="connsiteY8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0 w 1499356"/>
              <a:gd name="connsiteY8" fmla="*/ 912577 h 4410074"/>
              <a:gd name="connsiteX9" fmla="*/ 6906 w 1499356"/>
              <a:gd name="connsiteY9" fmla="*/ 248747 h 4410074"/>
              <a:gd name="connsiteX0" fmla="*/ 0 w 1492450"/>
              <a:gd name="connsiteY0" fmla="*/ 248747 h 4410074"/>
              <a:gd name="connsiteX1" fmla="*/ 248747 w 1492450"/>
              <a:gd name="connsiteY1" fmla="*/ 0 h 4410074"/>
              <a:gd name="connsiteX2" fmla="*/ 1243703 w 1492450"/>
              <a:gd name="connsiteY2" fmla="*/ 0 h 4410074"/>
              <a:gd name="connsiteX3" fmla="*/ 1492450 w 1492450"/>
              <a:gd name="connsiteY3" fmla="*/ 248747 h 4410074"/>
              <a:gd name="connsiteX4" fmla="*/ 1492450 w 1492450"/>
              <a:gd name="connsiteY4" fmla="*/ 4161327 h 4410074"/>
              <a:gd name="connsiteX5" fmla="*/ 1243703 w 1492450"/>
              <a:gd name="connsiteY5" fmla="*/ 4410074 h 4410074"/>
              <a:gd name="connsiteX6" fmla="*/ 248747 w 1492450"/>
              <a:gd name="connsiteY6" fmla="*/ 4410074 h 4410074"/>
              <a:gd name="connsiteX7" fmla="*/ 0 w 1492450"/>
              <a:gd name="connsiteY7" fmla="*/ 4161327 h 4410074"/>
              <a:gd name="connsiteX8" fmla="*/ 740807 w 1492450"/>
              <a:gd name="connsiteY8" fmla="*/ 898289 h 4410074"/>
              <a:gd name="connsiteX9" fmla="*/ 0 w 1492450"/>
              <a:gd name="connsiteY9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747713 w 1499356"/>
              <a:gd name="connsiteY8" fmla="*/ 898289 h 4410074"/>
              <a:gd name="connsiteX9" fmla="*/ 0 w 1499356"/>
              <a:gd name="connsiteY9" fmla="*/ 924483 h 4410074"/>
              <a:gd name="connsiteX10" fmla="*/ 6906 w 1499356"/>
              <a:gd name="connsiteY10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716756 w 1499356"/>
              <a:gd name="connsiteY8" fmla="*/ 941152 h 4410074"/>
              <a:gd name="connsiteX9" fmla="*/ 0 w 1499356"/>
              <a:gd name="connsiteY9" fmla="*/ 924483 h 4410074"/>
              <a:gd name="connsiteX10" fmla="*/ 6906 w 1499356"/>
              <a:gd name="connsiteY10" fmla="*/ 248747 h 4410074"/>
              <a:gd name="connsiteX0" fmla="*/ 6906 w 1499356"/>
              <a:gd name="connsiteY0" fmla="*/ 248747 h 4410074"/>
              <a:gd name="connsiteX1" fmla="*/ 255653 w 1499356"/>
              <a:gd name="connsiteY1" fmla="*/ 0 h 4410074"/>
              <a:gd name="connsiteX2" fmla="*/ 1250609 w 1499356"/>
              <a:gd name="connsiteY2" fmla="*/ 0 h 4410074"/>
              <a:gd name="connsiteX3" fmla="*/ 1499356 w 1499356"/>
              <a:gd name="connsiteY3" fmla="*/ 248747 h 4410074"/>
              <a:gd name="connsiteX4" fmla="*/ 1499356 w 1499356"/>
              <a:gd name="connsiteY4" fmla="*/ 4161327 h 4410074"/>
              <a:gd name="connsiteX5" fmla="*/ 1250609 w 1499356"/>
              <a:gd name="connsiteY5" fmla="*/ 4410074 h 4410074"/>
              <a:gd name="connsiteX6" fmla="*/ 255653 w 1499356"/>
              <a:gd name="connsiteY6" fmla="*/ 4410074 h 4410074"/>
              <a:gd name="connsiteX7" fmla="*/ 6906 w 1499356"/>
              <a:gd name="connsiteY7" fmla="*/ 4161327 h 4410074"/>
              <a:gd name="connsiteX8" fmla="*/ 716756 w 1499356"/>
              <a:gd name="connsiteY8" fmla="*/ 941152 h 4410074"/>
              <a:gd name="connsiteX9" fmla="*/ 0 w 1499356"/>
              <a:gd name="connsiteY9" fmla="*/ 924483 h 4410074"/>
              <a:gd name="connsiteX10" fmla="*/ 6906 w 1499356"/>
              <a:gd name="connsiteY10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90458 w 1573058"/>
              <a:gd name="connsiteY9" fmla="*/ 941152 h 4410074"/>
              <a:gd name="connsiteX10" fmla="*/ 73702 w 1573058"/>
              <a:gd name="connsiteY10" fmla="*/ 924483 h 4410074"/>
              <a:gd name="connsiteX11" fmla="*/ 80608 w 1573058"/>
              <a:gd name="connsiteY11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64265 w 1573058"/>
              <a:gd name="connsiteY9" fmla="*/ 1000683 h 4410074"/>
              <a:gd name="connsiteX10" fmla="*/ 790458 w 1573058"/>
              <a:gd name="connsiteY10" fmla="*/ 941152 h 4410074"/>
              <a:gd name="connsiteX11" fmla="*/ 73702 w 1573058"/>
              <a:gd name="connsiteY11" fmla="*/ 924483 h 4410074"/>
              <a:gd name="connsiteX12" fmla="*/ 80608 w 1573058"/>
              <a:gd name="connsiteY12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64265 w 1573058"/>
              <a:gd name="connsiteY9" fmla="*/ 1000683 h 4410074"/>
              <a:gd name="connsiteX10" fmla="*/ 757120 w 1573058"/>
              <a:gd name="connsiteY10" fmla="*/ 936389 h 4410074"/>
              <a:gd name="connsiteX11" fmla="*/ 73702 w 1573058"/>
              <a:gd name="connsiteY11" fmla="*/ 924483 h 4410074"/>
              <a:gd name="connsiteX12" fmla="*/ 80608 w 1573058"/>
              <a:gd name="connsiteY12" fmla="*/ 248747 h 4410074"/>
              <a:gd name="connsiteX0" fmla="*/ 80608 w 1573058"/>
              <a:gd name="connsiteY0" fmla="*/ 248747 h 4410074"/>
              <a:gd name="connsiteX1" fmla="*/ 329355 w 1573058"/>
              <a:gd name="connsiteY1" fmla="*/ 0 h 4410074"/>
              <a:gd name="connsiteX2" fmla="*/ 1324311 w 1573058"/>
              <a:gd name="connsiteY2" fmla="*/ 0 h 4410074"/>
              <a:gd name="connsiteX3" fmla="*/ 1573058 w 1573058"/>
              <a:gd name="connsiteY3" fmla="*/ 248747 h 4410074"/>
              <a:gd name="connsiteX4" fmla="*/ 1573058 w 1573058"/>
              <a:gd name="connsiteY4" fmla="*/ 4161327 h 4410074"/>
              <a:gd name="connsiteX5" fmla="*/ 1324311 w 1573058"/>
              <a:gd name="connsiteY5" fmla="*/ 4410074 h 4410074"/>
              <a:gd name="connsiteX6" fmla="*/ 329355 w 1573058"/>
              <a:gd name="connsiteY6" fmla="*/ 4410074 h 4410074"/>
              <a:gd name="connsiteX7" fmla="*/ 80608 w 1573058"/>
              <a:gd name="connsiteY7" fmla="*/ 4161327 h 4410074"/>
              <a:gd name="connsiteX8" fmla="*/ 64177 w 1573058"/>
              <a:gd name="connsiteY8" fmla="*/ 1012589 h 4410074"/>
              <a:gd name="connsiteX9" fmla="*/ 764265 w 1573058"/>
              <a:gd name="connsiteY9" fmla="*/ 1000683 h 4410074"/>
              <a:gd name="connsiteX10" fmla="*/ 757120 w 1573058"/>
              <a:gd name="connsiteY10" fmla="*/ 936389 h 4410074"/>
              <a:gd name="connsiteX11" fmla="*/ 73702 w 1573058"/>
              <a:gd name="connsiteY11" fmla="*/ 924483 h 4410074"/>
              <a:gd name="connsiteX12" fmla="*/ 80608 w 1573058"/>
              <a:gd name="connsiteY12" fmla="*/ 248747 h 4410074"/>
              <a:gd name="connsiteX0" fmla="*/ 115285 w 1607735"/>
              <a:gd name="connsiteY0" fmla="*/ 248747 h 4410074"/>
              <a:gd name="connsiteX1" fmla="*/ 364032 w 1607735"/>
              <a:gd name="connsiteY1" fmla="*/ 0 h 4410074"/>
              <a:gd name="connsiteX2" fmla="*/ 1358988 w 1607735"/>
              <a:gd name="connsiteY2" fmla="*/ 0 h 4410074"/>
              <a:gd name="connsiteX3" fmla="*/ 1607735 w 1607735"/>
              <a:gd name="connsiteY3" fmla="*/ 248747 h 4410074"/>
              <a:gd name="connsiteX4" fmla="*/ 1607735 w 1607735"/>
              <a:gd name="connsiteY4" fmla="*/ 4161327 h 4410074"/>
              <a:gd name="connsiteX5" fmla="*/ 1358988 w 1607735"/>
              <a:gd name="connsiteY5" fmla="*/ 4410074 h 4410074"/>
              <a:gd name="connsiteX6" fmla="*/ 364032 w 1607735"/>
              <a:gd name="connsiteY6" fmla="*/ 4410074 h 4410074"/>
              <a:gd name="connsiteX7" fmla="*/ 115285 w 1607735"/>
              <a:gd name="connsiteY7" fmla="*/ 4161327 h 4410074"/>
              <a:gd name="connsiteX8" fmla="*/ 98854 w 1607735"/>
              <a:gd name="connsiteY8" fmla="*/ 1012589 h 4410074"/>
              <a:gd name="connsiteX9" fmla="*/ 798942 w 1607735"/>
              <a:gd name="connsiteY9" fmla="*/ 1000683 h 4410074"/>
              <a:gd name="connsiteX10" fmla="*/ 791797 w 1607735"/>
              <a:gd name="connsiteY10" fmla="*/ 936389 h 4410074"/>
              <a:gd name="connsiteX11" fmla="*/ 108379 w 1607735"/>
              <a:gd name="connsiteY11" fmla="*/ 924483 h 4410074"/>
              <a:gd name="connsiteX12" fmla="*/ 115285 w 1607735"/>
              <a:gd name="connsiteY12" fmla="*/ 248747 h 4410074"/>
              <a:gd name="connsiteX0" fmla="*/ 115285 w 1607735"/>
              <a:gd name="connsiteY0" fmla="*/ 248747 h 4410074"/>
              <a:gd name="connsiteX1" fmla="*/ 364032 w 1607735"/>
              <a:gd name="connsiteY1" fmla="*/ 0 h 4410074"/>
              <a:gd name="connsiteX2" fmla="*/ 1358988 w 1607735"/>
              <a:gd name="connsiteY2" fmla="*/ 0 h 4410074"/>
              <a:gd name="connsiteX3" fmla="*/ 1607735 w 1607735"/>
              <a:gd name="connsiteY3" fmla="*/ 248747 h 4410074"/>
              <a:gd name="connsiteX4" fmla="*/ 1607735 w 1607735"/>
              <a:gd name="connsiteY4" fmla="*/ 4161327 h 4410074"/>
              <a:gd name="connsiteX5" fmla="*/ 1358988 w 1607735"/>
              <a:gd name="connsiteY5" fmla="*/ 4410074 h 4410074"/>
              <a:gd name="connsiteX6" fmla="*/ 364032 w 1607735"/>
              <a:gd name="connsiteY6" fmla="*/ 4410074 h 4410074"/>
              <a:gd name="connsiteX7" fmla="*/ 115285 w 1607735"/>
              <a:gd name="connsiteY7" fmla="*/ 4161327 h 4410074"/>
              <a:gd name="connsiteX8" fmla="*/ 98854 w 1607735"/>
              <a:gd name="connsiteY8" fmla="*/ 1012589 h 4410074"/>
              <a:gd name="connsiteX9" fmla="*/ 798942 w 1607735"/>
              <a:gd name="connsiteY9" fmla="*/ 1000683 h 4410074"/>
              <a:gd name="connsiteX10" fmla="*/ 791797 w 1607735"/>
              <a:gd name="connsiteY10" fmla="*/ 936389 h 4410074"/>
              <a:gd name="connsiteX11" fmla="*/ 108379 w 1607735"/>
              <a:gd name="connsiteY11" fmla="*/ 924483 h 4410074"/>
              <a:gd name="connsiteX12" fmla="*/ 115285 w 1607735"/>
              <a:gd name="connsiteY12" fmla="*/ 248747 h 4410074"/>
              <a:gd name="connsiteX0" fmla="*/ 16431 w 1508881"/>
              <a:gd name="connsiteY0" fmla="*/ 248747 h 4410074"/>
              <a:gd name="connsiteX1" fmla="*/ 265178 w 1508881"/>
              <a:gd name="connsiteY1" fmla="*/ 0 h 4410074"/>
              <a:gd name="connsiteX2" fmla="*/ 1260134 w 1508881"/>
              <a:gd name="connsiteY2" fmla="*/ 0 h 4410074"/>
              <a:gd name="connsiteX3" fmla="*/ 1508881 w 1508881"/>
              <a:gd name="connsiteY3" fmla="*/ 248747 h 4410074"/>
              <a:gd name="connsiteX4" fmla="*/ 1508881 w 1508881"/>
              <a:gd name="connsiteY4" fmla="*/ 4161327 h 4410074"/>
              <a:gd name="connsiteX5" fmla="*/ 1260134 w 1508881"/>
              <a:gd name="connsiteY5" fmla="*/ 4410074 h 4410074"/>
              <a:gd name="connsiteX6" fmla="*/ 265178 w 1508881"/>
              <a:gd name="connsiteY6" fmla="*/ 4410074 h 4410074"/>
              <a:gd name="connsiteX7" fmla="*/ 16431 w 1508881"/>
              <a:gd name="connsiteY7" fmla="*/ 4161327 h 4410074"/>
              <a:gd name="connsiteX8" fmla="*/ 0 w 1508881"/>
              <a:gd name="connsiteY8" fmla="*/ 1012589 h 4410074"/>
              <a:gd name="connsiteX9" fmla="*/ 700088 w 1508881"/>
              <a:gd name="connsiteY9" fmla="*/ 1000683 h 4410074"/>
              <a:gd name="connsiteX10" fmla="*/ 692943 w 1508881"/>
              <a:gd name="connsiteY10" fmla="*/ 936389 h 4410074"/>
              <a:gd name="connsiteX11" fmla="*/ 9525 w 1508881"/>
              <a:gd name="connsiteY11" fmla="*/ 924483 h 4410074"/>
              <a:gd name="connsiteX12" fmla="*/ 16431 w 1508881"/>
              <a:gd name="connsiteY12" fmla="*/ 248747 h 4410074"/>
              <a:gd name="connsiteX0" fmla="*/ 16431 w 1508881"/>
              <a:gd name="connsiteY0" fmla="*/ 248747 h 4410074"/>
              <a:gd name="connsiteX1" fmla="*/ 265178 w 1508881"/>
              <a:gd name="connsiteY1" fmla="*/ 0 h 4410074"/>
              <a:gd name="connsiteX2" fmla="*/ 1260134 w 1508881"/>
              <a:gd name="connsiteY2" fmla="*/ 0 h 4410074"/>
              <a:gd name="connsiteX3" fmla="*/ 1508881 w 1508881"/>
              <a:gd name="connsiteY3" fmla="*/ 248747 h 4410074"/>
              <a:gd name="connsiteX4" fmla="*/ 1508881 w 1508881"/>
              <a:gd name="connsiteY4" fmla="*/ 4161327 h 4410074"/>
              <a:gd name="connsiteX5" fmla="*/ 1260134 w 1508881"/>
              <a:gd name="connsiteY5" fmla="*/ 4410074 h 4410074"/>
              <a:gd name="connsiteX6" fmla="*/ 265178 w 1508881"/>
              <a:gd name="connsiteY6" fmla="*/ 4410074 h 4410074"/>
              <a:gd name="connsiteX7" fmla="*/ 16431 w 1508881"/>
              <a:gd name="connsiteY7" fmla="*/ 4161327 h 4410074"/>
              <a:gd name="connsiteX8" fmla="*/ 0 w 1508881"/>
              <a:gd name="connsiteY8" fmla="*/ 1012589 h 4410074"/>
              <a:gd name="connsiteX9" fmla="*/ 700088 w 1508881"/>
              <a:gd name="connsiteY9" fmla="*/ 1000683 h 4410074"/>
              <a:gd name="connsiteX10" fmla="*/ 692943 w 1508881"/>
              <a:gd name="connsiteY10" fmla="*/ 936389 h 4410074"/>
              <a:gd name="connsiteX11" fmla="*/ 254001 w 1508881"/>
              <a:gd name="connsiteY11" fmla="*/ 831614 h 4410074"/>
              <a:gd name="connsiteX12" fmla="*/ 9525 w 1508881"/>
              <a:gd name="connsiteY12" fmla="*/ 924483 h 4410074"/>
              <a:gd name="connsiteX13" fmla="*/ 16431 w 1508881"/>
              <a:gd name="connsiteY13" fmla="*/ 248747 h 4410074"/>
              <a:gd name="connsiteX0" fmla="*/ 16431 w 1508881"/>
              <a:gd name="connsiteY0" fmla="*/ 248747 h 4410074"/>
              <a:gd name="connsiteX1" fmla="*/ 265178 w 1508881"/>
              <a:gd name="connsiteY1" fmla="*/ 0 h 4410074"/>
              <a:gd name="connsiteX2" fmla="*/ 1260134 w 1508881"/>
              <a:gd name="connsiteY2" fmla="*/ 0 h 4410074"/>
              <a:gd name="connsiteX3" fmla="*/ 1508881 w 1508881"/>
              <a:gd name="connsiteY3" fmla="*/ 248747 h 4410074"/>
              <a:gd name="connsiteX4" fmla="*/ 1508881 w 1508881"/>
              <a:gd name="connsiteY4" fmla="*/ 4161327 h 4410074"/>
              <a:gd name="connsiteX5" fmla="*/ 1260134 w 1508881"/>
              <a:gd name="connsiteY5" fmla="*/ 4410074 h 4410074"/>
              <a:gd name="connsiteX6" fmla="*/ 265178 w 1508881"/>
              <a:gd name="connsiteY6" fmla="*/ 4410074 h 4410074"/>
              <a:gd name="connsiteX7" fmla="*/ 16431 w 1508881"/>
              <a:gd name="connsiteY7" fmla="*/ 4161327 h 4410074"/>
              <a:gd name="connsiteX8" fmla="*/ 0 w 1508881"/>
              <a:gd name="connsiteY8" fmla="*/ 1012589 h 4410074"/>
              <a:gd name="connsiteX9" fmla="*/ 700088 w 1508881"/>
              <a:gd name="connsiteY9" fmla="*/ 1000683 h 4410074"/>
              <a:gd name="connsiteX10" fmla="*/ 692943 w 1508881"/>
              <a:gd name="connsiteY10" fmla="*/ 936389 h 4410074"/>
              <a:gd name="connsiteX11" fmla="*/ 285751 w 1508881"/>
              <a:gd name="connsiteY11" fmla="*/ 882414 h 4410074"/>
              <a:gd name="connsiteX12" fmla="*/ 9525 w 1508881"/>
              <a:gd name="connsiteY12" fmla="*/ 924483 h 4410074"/>
              <a:gd name="connsiteX13" fmla="*/ 16431 w 1508881"/>
              <a:gd name="connsiteY13" fmla="*/ 248747 h 44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881" h="4410074">
                <a:moveTo>
                  <a:pt x="16431" y="248747"/>
                </a:moveTo>
                <a:cubicBezTo>
                  <a:pt x="16431" y="111368"/>
                  <a:pt x="127799" y="0"/>
                  <a:pt x="265178" y="0"/>
                </a:cubicBezTo>
                <a:lnTo>
                  <a:pt x="1260134" y="0"/>
                </a:lnTo>
                <a:cubicBezTo>
                  <a:pt x="1397513" y="0"/>
                  <a:pt x="1508881" y="111368"/>
                  <a:pt x="1508881" y="248747"/>
                </a:cubicBezTo>
                <a:lnTo>
                  <a:pt x="1508881" y="4161327"/>
                </a:lnTo>
                <a:cubicBezTo>
                  <a:pt x="1508881" y="4298706"/>
                  <a:pt x="1397513" y="4410074"/>
                  <a:pt x="1260134" y="4410074"/>
                </a:cubicBezTo>
                <a:lnTo>
                  <a:pt x="265178" y="4410074"/>
                </a:lnTo>
                <a:cubicBezTo>
                  <a:pt x="127799" y="4410074"/>
                  <a:pt x="16431" y="4298706"/>
                  <a:pt x="16431" y="4161327"/>
                </a:cubicBezTo>
                <a:cubicBezTo>
                  <a:pt x="10160" y="3114129"/>
                  <a:pt x="12621" y="2047087"/>
                  <a:pt x="0" y="1012589"/>
                </a:cubicBezTo>
                <a:cubicBezTo>
                  <a:pt x="180181" y="994333"/>
                  <a:pt x="519907" y="1018939"/>
                  <a:pt x="700088" y="1000683"/>
                </a:cubicBezTo>
                <a:lnTo>
                  <a:pt x="692943" y="936389"/>
                </a:lnTo>
                <a:cubicBezTo>
                  <a:pt x="609070" y="925144"/>
                  <a:pt x="399654" y="884398"/>
                  <a:pt x="285751" y="882414"/>
                </a:cubicBezTo>
                <a:cubicBezTo>
                  <a:pt x="171848" y="880430"/>
                  <a:pt x="39595" y="1038561"/>
                  <a:pt x="9525" y="924483"/>
                </a:cubicBezTo>
                <a:lnTo>
                  <a:pt x="16431" y="248747"/>
                </a:lnTo>
                <a:close/>
              </a:path>
            </a:pathLst>
          </a:custGeom>
          <a:solidFill>
            <a:srgbClr val="FD3939"/>
          </a:solidFill>
          <a:ln w="9525" cap="flat" cmpd="sng" algn="ctr">
            <a:solidFill>
              <a:srgbClr val="FD39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14578956" y="2777116"/>
            <a:ext cx="10702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kern="0" dirty="0">
                <a:solidFill>
                  <a:schemeClr val="accent6"/>
                </a:solidFill>
              </a:rPr>
              <a:t>Shell side </a:t>
            </a: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8875683" y="2386610"/>
            <a:ext cx="177956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kern="0" dirty="0">
                <a:solidFill>
                  <a:schemeClr val="accent6"/>
                </a:solidFill>
              </a:rPr>
              <a:t>Tube side </a:t>
            </a:r>
          </a:p>
        </p:txBody>
      </p:sp>
      <p:sp>
        <p:nvSpPr>
          <p:cNvPr id="137" name="Freeform 136"/>
          <p:cNvSpPr/>
          <p:nvPr/>
        </p:nvSpPr>
        <p:spPr bwMode="auto">
          <a:xfrm>
            <a:off x="16072927" y="3534920"/>
            <a:ext cx="199304" cy="859350"/>
          </a:xfrm>
          <a:custGeom>
            <a:avLst/>
            <a:gdLst>
              <a:gd name="connsiteX0" fmla="*/ 0 w 78581"/>
              <a:gd name="connsiteY0" fmla="*/ 307181 h 307181"/>
              <a:gd name="connsiteX1" fmla="*/ 0 w 78581"/>
              <a:gd name="connsiteY1" fmla="*/ 159543 h 307181"/>
              <a:gd name="connsiteX2" fmla="*/ 14287 w 78581"/>
              <a:gd name="connsiteY2" fmla="*/ 0 h 307181"/>
              <a:gd name="connsiteX3" fmla="*/ 78581 w 78581"/>
              <a:gd name="connsiteY3" fmla="*/ 185737 h 307181"/>
              <a:gd name="connsiteX4" fmla="*/ 78581 w 78581"/>
              <a:gd name="connsiteY4" fmla="*/ 185737 h 307181"/>
              <a:gd name="connsiteX0" fmla="*/ 69421 w 148002"/>
              <a:gd name="connsiteY0" fmla="*/ 307181 h 307181"/>
              <a:gd name="connsiteX1" fmla="*/ 69421 w 148002"/>
              <a:gd name="connsiteY1" fmla="*/ 159543 h 307181"/>
              <a:gd name="connsiteX2" fmla="*/ 83708 w 148002"/>
              <a:gd name="connsiteY2" fmla="*/ 0 h 307181"/>
              <a:gd name="connsiteX3" fmla="*/ 148002 w 148002"/>
              <a:gd name="connsiteY3" fmla="*/ 185737 h 307181"/>
              <a:gd name="connsiteX4" fmla="*/ 148002 w 148002"/>
              <a:gd name="connsiteY4" fmla="*/ 185737 h 307181"/>
              <a:gd name="connsiteX0" fmla="*/ 48295 w 126876"/>
              <a:gd name="connsiteY0" fmla="*/ 307181 h 307181"/>
              <a:gd name="connsiteX1" fmla="*/ 48295 w 126876"/>
              <a:gd name="connsiteY1" fmla="*/ 159543 h 307181"/>
              <a:gd name="connsiteX2" fmla="*/ 62582 w 126876"/>
              <a:gd name="connsiteY2" fmla="*/ 0 h 307181"/>
              <a:gd name="connsiteX3" fmla="*/ 126876 w 126876"/>
              <a:gd name="connsiteY3" fmla="*/ 185737 h 307181"/>
              <a:gd name="connsiteX4" fmla="*/ 126876 w 126876"/>
              <a:gd name="connsiteY4" fmla="*/ 185737 h 307181"/>
              <a:gd name="connsiteX0" fmla="*/ 85759 w 164340"/>
              <a:gd name="connsiteY0" fmla="*/ 307181 h 307181"/>
              <a:gd name="connsiteX1" fmla="*/ 85759 w 164340"/>
              <a:gd name="connsiteY1" fmla="*/ 159543 h 307181"/>
              <a:gd name="connsiteX2" fmla="*/ 100046 w 164340"/>
              <a:gd name="connsiteY2" fmla="*/ 0 h 307181"/>
              <a:gd name="connsiteX3" fmla="*/ 164340 w 164340"/>
              <a:gd name="connsiteY3" fmla="*/ 185737 h 307181"/>
              <a:gd name="connsiteX4" fmla="*/ 164340 w 164340"/>
              <a:gd name="connsiteY4" fmla="*/ 185737 h 307181"/>
              <a:gd name="connsiteX0" fmla="*/ 63556 w 142137"/>
              <a:gd name="connsiteY0" fmla="*/ 307181 h 307181"/>
              <a:gd name="connsiteX1" fmla="*/ 63556 w 142137"/>
              <a:gd name="connsiteY1" fmla="*/ 159543 h 307181"/>
              <a:gd name="connsiteX2" fmla="*/ 77843 w 142137"/>
              <a:gd name="connsiteY2" fmla="*/ 0 h 307181"/>
              <a:gd name="connsiteX3" fmla="*/ 142137 w 142137"/>
              <a:gd name="connsiteY3" fmla="*/ 185737 h 307181"/>
              <a:gd name="connsiteX4" fmla="*/ 142137 w 142137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039"/>
              <a:gd name="connsiteY0" fmla="*/ 307181 h 307181"/>
              <a:gd name="connsiteX1" fmla="*/ 42458 w 121039"/>
              <a:gd name="connsiteY1" fmla="*/ 159543 h 307181"/>
              <a:gd name="connsiteX2" fmla="*/ 56745 w 121039"/>
              <a:gd name="connsiteY2" fmla="*/ 0 h 307181"/>
              <a:gd name="connsiteX3" fmla="*/ 121039 w 121039"/>
              <a:gd name="connsiteY3" fmla="*/ 185737 h 307181"/>
              <a:gd name="connsiteX4" fmla="*/ 121039 w 121039"/>
              <a:gd name="connsiteY4" fmla="*/ 185737 h 307181"/>
              <a:gd name="connsiteX0" fmla="*/ 42458 w 121276"/>
              <a:gd name="connsiteY0" fmla="*/ 307181 h 307181"/>
              <a:gd name="connsiteX1" fmla="*/ 42458 w 121276"/>
              <a:gd name="connsiteY1" fmla="*/ 159543 h 307181"/>
              <a:gd name="connsiteX2" fmla="*/ 56745 w 121276"/>
              <a:gd name="connsiteY2" fmla="*/ 0 h 307181"/>
              <a:gd name="connsiteX3" fmla="*/ 121039 w 121276"/>
              <a:gd name="connsiteY3" fmla="*/ 185737 h 307181"/>
              <a:gd name="connsiteX4" fmla="*/ 32933 w 121276"/>
              <a:gd name="connsiteY4" fmla="*/ 159543 h 307181"/>
              <a:gd name="connsiteX0" fmla="*/ 42458 w 118927"/>
              <a:gd name="connsiteY0" fmla="*/ 307181 h 307181"/>
              <a:gd name="connsiteX1" fmla="*/ 42458 w 118927"/>
              <a:gd name="connsiteY1" fmla="*/ 159543 h 307181"/>
              <a:gd name="connsiteX2" fmla="*/ 56745 w 118927"/>
              <a:gd name="connsiteY2" fmla="*/ 0 h 307181"/>
              <a:gd name="connsiteX3" fmla="*/ 32933 w 118927"/>
              <a:gd name="connsiteY3" fmla="*/ 159543 h 307181"/>
              <a:gd name="connsiteX0" fmla="*/ 42458 w 120778"/>
              <a:gd name="connsiteY0" fmla="*/ 307181 h 307181"/>
              <a:gd name="connsiteX1" fmla="*/ 42458 w 120778"/>
              <a:gd name="connsiteY1" fmla="*/ 159543 h 307181"/>
              <a:gd name="connsiteX2" fmla="*/ 56745 w 120778"/>
              <a:gd name="connsiteY2" fmla="*/ 0 h 307181"/>
              <a:gd name="connsiteX3" fmla="*/ 32933 w 120778"/>
              <a:gd name="connsiteY3" fmla="*/ 159543 h 307181"/>
              <a:gd name="connsiteX0" fmla="*/ 42458 w 118927"/>
              <a:gd name="connsiteY0" fmla="*/ 307181 h 307181"/>
              <a:gd name="connsiteX1" fmla="*/ 42458 w 118927"/>
              <a:gd name="connsiteY1" fmla="*/ 159543 h 307181"/>
              <a:gd name="connsiteX2" fmla="*/ 56745 w 118927"/>
              <a:gd name="connsiteY2" fmla="*/ 0 h 307181"/>
              <a:gd name="connsiteX3" fmla="*/ 32933 w 118927"/>
              <a:gd name="connsiteY3" fmla="*/ 159543 h 307181"/>
              <a:gd name="connsiteX0" fmla="*/ 42458 w 95602"/>
              <a:gd name="connsiteY0" fmla="*/ 307181 h 307181"/>
              <a:gd name="connsiteX1" fmla="*/ 42458 w 95602"/>
              <a:gd name="connsiteY1" fmla="*/ 159543 h 307181"/>
              <a:gd name="connsiteX2" fmla="*/ 56745 w 95602"/>
              <a:gd name="connsiteY2" fmla="*/ 0 h 307181"/>
              <a:gd name="connsiteX3" fmla="*/ 32933 w 95602"/>
              <a:gd name="connsiteY3" fmla="*/ 159543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02" h="307181">
                <a:moveTo>
                  <a:pt x="42458" y="307181"/>
                </a:moveTo>
                <a:cubicBezTo>
                  <a:pt x="118657" y="257967"/>
                  <a:pt x="97227" y="196850"/>
                  <a:pt x="42458" y="159543"/>
                </a:cubicBezTo>
                <a:cubicBezTo>
                  <a:pt x="-21835" y="106363"/>
                  <a:pt x="-9930" y="36512"/>
                  <a:pt x="56745" y="0"/>
                </a:cubicBezTo>
                <a:cubicBezTo>
                  <a:pt x="55158" y="0"/>
                  <a:pt x="159338" y="83443"/>
                  <a:pt x="32933" y="15954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705546" y="2796154"/>
            <a:ext cx="806441" cy="79663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74F2FD8-0581-702B-6A6C-8D56C1D494D0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EFF0E8E-348A-7BA6-5E72-420ABBE577DC}"/>
              </a:ext>
            </a:extLst>
          </p:cNvPr>
          <p:cNvSpPr/>
          <p:nvPr/>
        </p:nvSpPr>
        <p:spPr>
          <a:xfrm>
            <a:off x="122483" y="1327571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4" grpId="0" animBg="1"/>
      <p:bldP spid="44" grpId="0" animBg="1"/>
      <p:bldP spid="44" grpId="1" animBg="1"/>
      <p:bldP spid="45" grpId="0" animBg="1"/>
      <p:bldP spid="113" grpId="0" animBg="1"/>
      <p:bldP spid="113" grpId="1" animBg="1"/>
      <p:bldP spid="113" grpId="2" animBg="1"/>
      <p:bldP spid="114" grpId="0" animBg="1"/>
      <p:bldP spid="115" grpId="0" animBg="1"/>
      <p:bldP spid="115" grpId="1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/>
      <p:bldP spid="120" grpId="0" animBg="1"/>
      <p:bldP spid="121" grpId="0"/>
      <p:bldP spid="125" grpId="0"/>
      <p:bldP spid="128" grpId="0"/>
      <p:bldP spid="133" grpId="0"/>
      <p:bldP spid="134" grpId="0" animBg="1"/>
      <p:bldP spid="135" grpId="0"/>
      <p:bldP spid="136" grpId="0"/>
      <p:bldP spid="137" grpId="0" animBg="1"/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information of strength weld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3B993-7438-F8BD-7441-D6144B312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37294" r="4778" b="45162"/>
          <a:stretch/>
        </p:blipFill>
        <p:spPr bwMode="auto">
          <a:xfrm>
            <a:off x="990600" y="6360558"/>
            <a:ext cx="15843044" cy="1700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40324-516C-4463-3689-2E506F05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870" y="1839563"/>
            <a:ext cx="7793832" cy="4113194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A8A3E458-361D-222A-2DF8-6E9FF54D55EB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92129-8113-33E2-09D2-8CBE63405870}"/>
              </a:ext>
            </a:extLst>
          </p:cNvPr>
          <p:cNvSpPr/>
          <p:nvPr/>
        </p:nvSpPr>
        <p:spPr>
          <a:xfrm>
            <a:off x="122483" y="1327571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C127-E63D-6E58-2600-B1A7D9DC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Lesson Learned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7C754-6EB1-0E07-F1BB-9AC6E2DB5E9E}"/>
              </a:ext>
            </a:extLst>
          </p:cNvPr>
          <p:cNvSpPr txBox="1"/>
          <p:nvPr/>
        </p:nvSpPr>
        <p:spPr bwMode="auto">
          <a:xfrm>
            <a:off x="1384181" y="5619377"/>
            <a:ext cx="13174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28625" indent="-428625">
              <a:buFont typeface="Arial" panose="020B0604020202020204" pitchFamily="34" charset="0"/>
              <a:buChar char="•"/>
              <a:defRPr sz="2400" kern="0">
                <a:solidFill>
                  <a:schemeClr val="accent6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Only full defect free TTSJ shall be acceptable to avoid such issues industry 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82519-94F0-55FB-494D-107D68E79F89}"/>
              </a:ext>
            </a:extLst>
          </p:cNvPr>
          <p:cNvSpPr txBox="1"/>
          <p:nvPr/>
        </p:nvSpPr>
        <p:spPr bwMode="auto">
          <a:xfrm>
            <a:off x="1384181" y="3977037"/>
            <a:ext cx="13174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28625" indent="-428625">
              <a:buFont typeface="Arial" panose="020B0604020202020204" pitchFamily="34" charset="0"/>
              <a:buChar char="•"/>
              <a:defRPr sz="2400" kern="0">
                <a:solidFill>
                  <a:schemeClr val="accent6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It is advisable to perform Pneumatic test after first expansion during retubing.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9B8CB-6AE9-5ABB-57F6-2B641C142D3F}"/>
              </a:ext>
            </a:extLst>
          </p:cNvPr>
          <p:cNvSpPr txBox="1"/>
          <p:nvPr/>
        </p:nvSpPr>
        <p:spPr bwMode="auto">
          <a:xfrm>
            <a:off x="1384181" y="4814033"/>
            <a:ext cx="13174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28625" indent="-428625">
              <a:buFont typeface="Arial" panose="020B0604020202020204" pitchFamily="34" charset="0"/>
              <a:buChar char="•"/>
              <a:defRPr sz="2400" kern="0">
                <a:solidFill>
                  <a:schemeClr val="accent6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DP Examination to be performed after first pass TTSJ weld joint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1B506-8C87-8197-9D14-CFBC5B424036}"/>
              </a:ext>
            </a:extLst>
          </p:cNvPr>
          <p:cNvSpPr txBox="1"/>
          <p:nvPr/>
        </p:nvSpPr>
        <p:spPr bwMode="auto">
          <a:xfrm>
            <a:off x="1384180" y="6424721"/>
            <a:ext cx="13174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28625" indent="-428625">
              <a:buFont typeface="Arial" panose="020B0604020202020204" pitchFamily="34" charset="0"/>
              <a:buChar char="•"/>
              <a:defRPr sz="2400" kern="0">
                <a:solidFill>
                  <a:srgbClr val="00B0F0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Stringent inspection scope to be defined   ,in case of hiring the TPI/ASME inspectors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5CB10-461A-079F-4E37-C3F4AA141213}"/>
              </a:ext>
            </a:extLst>
          </p:cNvPr>
          <p:cNvSpPr txBox="1"/>
          <p:nvPr/>
        </p:nvSpPr>
        <p:spPr bwMode="auto">
          <a:xfrm>
            <a:off x="1384181" y="2254377"/>
            <a:ext cx="13174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accent6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No any specific guideline available in code/standard for QA of TTSJ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051FF-F532-4CCC-53F7-295AE76D1728}"/>
              </a:ext>
            </a:extLst>
          </p:cNvPr>
          <p:cNvSpPr txBox="1"/>
          <p:nvPr/>
        </p:nvSpPr>
        <p:spPr bwMode="auto">
          <a:xfrm>
            <a:off x="1384178" y="3145314"/>
            <a:ext cx="13174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28625" indent="-428625">
              <a:buFont typeface="Arial" panose="020B0604020202020204" pitchFamily="34" charset="0"/>
              <a:buChar char="•"/>
              <a:defRPr sz="2400" kern="0">
                <a:solidFill>
                  <a:schemeClr val="accent6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No any quantitative NDE available to verify TTSJ except VI,DPE, PT &amp; HT  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F60A985-353F-503C-66C5-716355E2B457}"/>
              </a:ext>
            </a:extLst>
          </p:cNvPr>
          <p:cNvSpPr/>
          <p:nvPr/>
        </p:nvSpPr>
        <p:spPr>
          <a:xfrm>
            <a:off x="3313" y="7328202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69600-38CA-67FC-2545-26106D374567}"/>
              </a:ext>
            </a:extLst>
          </p:cNvPr>
          <p:cNvSpPr/>
          <p:nvPr/>
        </p:nvSpPr>
        <p:spPr>
          <a:xfrm>
            <a:off x="125796" y="1327226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r>
              <a:rPr lang="en-US" sz="3593" spc="125" dirty="0">
                <a:solidFill>
                  <a:srgbClr val="E28126"/>
                </a:solidFill>
                <a:latin typeface="Codec Pro ExtraBold"/>
              </a:rPr>
              <a:t>Abhishek Agrawal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2A7B-A81A-AF11-1262-E1981FB34679}"/>
              </a:ext>
            </a:extLst>
          </p:cNvPr>
          <p:cNvSpPr txBox="1"/>
          <p:nvPr/>
        </p:nvSpPr>
        <p:spPr>
          <a:xfrm>
            <a:off x="5562600" y="7838303"/>
            <a:ext cx="2895600" cy="44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94">
                <a:solidFill>
                  <a:srgbClr val="E28126"/>
                </a:solidFill>
                <a:latin typeface="Canva Sans"/>
              </a:defRPr>
            </a:lvl1pPr>
          </a:lstStyle>
          <a:p>
            <a:r>
              <a:rPr lang="en-US" dirty="0"/>
              <a:t>+966-594326457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3F85-B59F-7C0D-1022-56050BD41848}"/>
              </a:ext>
            </a:extLst>
          </p:cNvPr>
          <p:cNvSpPr txBox="1"/>
          <p:nvPr/>
        </p:nvSpPr>
        <p:spPr>
          <a:xfrm>
            <a:off x="9144000" y="7838303"/>
            <a:ext cx="3743694" cy="44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4" dirty="0">
                <a:solidFill>
                  <a:srgbClr val="E28126"/>
                </a:solidFill>
                <a:latin typeface="Canva Sans"/>
              </a:rPr>
              <a:t>Agrawalay@sabic.com</a:t>
            </a:r>
          </a:p>
        </p:txBody>
      </p:sp>
      <p:pic>
        <p:nvPicPr>
          <p:cNvPr id="25" name="Picture 24" descr="A blue and orange text&#10;&#10;Description automatically generated">
            <a:extLst>
              <a:ext uri="{FF2B5EF4-FFF2-40B4-BE49-F238E27FC236}">
                <a16:creationId xmlns:a16="http://schemas.microsoft.com/office/drawing/2014/main" id="{1E091C4E-852D-10E3-9DE6-0AB554B02D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215344"/>
            <a:ext cx="3505200" cy="22206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20908-31DC-C337-A0B3-001F0CE49B64}"/>
              </a:ext>
            </a:extLst>
          </p:cNvPr>
          <p:cNvSpPr txBox="1"/>
          <p:nvPr/>
        </p:nvSpPr>
        <p:spPr>
          <a:xfrm>
            <a:off x="1479226" y="2095500"/>
            <a:ext cx="461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Statement of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D4047-0A4A-BFE6-1F5A-D00558F7D2F3}"/>
              </a:ext>
            </a:extLst>
          </p:cNvPr>
          <p:cNvSpPr txBox="1"/>
          <p:nvPr/>
        </p:nvSpPr>
        <p:spPr>
          <a:xfrm>
            <a:off x="1479226" y="2727620"/>
            <a:ext cx="461677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General assembly drawing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E3A01-F580-0478-4F42-DD6DE125129F}"/>
              </a:ext>
            </a:extLst>
          </p:cNvPr>
          <p:cNvSpPr txBox="1"/>
          <p:nvPr/>
        </p:nvSpPr>
        <p:spPr>
          <a:xfrm>
            <a:off x="1479226" y="3359740"/>
            <a:ext cx="461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History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9AFC8-BAE7-5A09-A582-79AE6A22BC69}"/>
              </a:ext>
            </a:extLst>
          </p:cNvPr>
          <p:cNvSpPr txBox="1"/>
          <p:nvPr/>
        </p:nvSpPr>
        <p:spPr>
          <a:xfrm>
            <a:off x="1479226" y="4017597"/>
            <a:ext cx="461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Retubing Activity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AA74D9-2651-998F-4A1B-4AE52C44523B}"/>
              </a:ext>
            </a:extLst>
          </p:cNvPr>
          <p:cNvSpPr txBox="1">
            <a:spLocks/>
          </p:cNvSpPr>
          <p:nvPr/>
        </p:nvSpPr>
        <p:spPr>
          <a:xfrm>
            <a:off x="1479226" y="488247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Unique failure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2499EA8-9FE7-2157-4F79-A5AE8F92844D}"/>
              </a:ext>
            </a:extLst>
          </p:cNvPr>
          <p:cNvSpPr txBox="1">
            <a:spLocks/>
          </p:cNvSpPr>
          <p:nvPr/>
        </p:nvSpPr>
        <p:spPr>
          <a:xfrm>
            <a:off x="1479226" y="56007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What went wrong 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97D7941-C985-9E41-345A-F8DFBAE4E8D0}"/>
              </a:ext>
            </a:extLst>
          </p:cNvPr>
          <p:cNvSpPr txBox="1">
            <a:spLocks/>
          </p:cNvSpPr>
          <p:nvPr/>
        </p:nvSpPr>
        <p:spPr>
          <a:xfrm>
            <a:off x="1479226" y="620902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Code information of strength weld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81722F8-9BE1-9DCF-C161-36FCF090785E}"/>
              </a:ext>
            </a:extLst>
          </p:cNvPr>
          <p:cNvSpPr txBox="1">
            <a:spLocks/>
          </p:cNvSpPr>
          <p:nvPr/>
        </p:nvSpPr>
        <p:spPr>
          <a:xfrm>
            <a:off x="1479226" y="69335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Lesson Learned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5DD97-7B6E-648C-B4A6-2D424EBF680C}"/>
              </a:ext>
            </a:extLst>
          </p:cNvPr>
          <p:cNvSpPr txBox="1"/>
          <p:nvPr/>
        </p:nvSpPr>
        <p:spPr>
          <a:xfrm>
            <a:off x="650066" y="925566"/>
            <a:ext cx="4616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F01532-20A2-403C-3626-3C67B07DA22F}"/>
              </a:ext>
            </a:extLst>
          </p:cNvPr>
          <p:cNvSpPr/>
          <p:nvPr/>
        </p:nvSpPr>
        <p:spPr>
          <a:xfrm>
            <a:off x="457200" y="1522032"/>
            <a:ext cx="17526000" cy="84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50C1C-60DC-2716-1CEE-6DDCADECC01D}"/>
              </a:ext>
            </a:extLst>
          </p:cNvPr>
          <p:cNvSpPr txBox="1"/>
          <p:nvPr/>
        </p:nvSpPr>
        <p:spPr>
          <a:xfrm>
            <a:off x="762000" y="653534"/>
            <a:ext cx="975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Statement</a:t>
            </a:r>
            <a:r>
              <a:rPr lang="en-US" dirty="0"/>
              <a:t> </a:t>
            </a:r>
            <a:r>
              <a:rPr lang="en-US" sz="2800" dirty="0"/>
              <a:t>of</a:t>
            </a:r>
            <a:r>
              <a:rPr lang="en-US" dirty="0"/>
              <a:t> </a:t>
            </a:r>
            <a:r>
              <a:rPr lang="en-US" sz="2800" dirty="0"/>
              <a:t>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A9A2F-B3B4-5406-EEEC-5DD991E6E099}"/>
              </a:ext>
            </a:extLst>
          </p:cNvPr>
          <p:cNvSpPr/>
          <p:nvPr/>
        </p:nvSpPr>
        <p:spPr>
          <a:xfrm>
            <a:off x="381000" y="1257300"/>
            <a:ext cx="17526000" cy="84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C77FC5-226E-59B1-7A71-29BB4A9CF2B2}"/>
              </a:ext>
            </a:extLst>
          </p:cNvPr>
          <p:cNvGrpSpPr/>
          <p:nvPr/>
        </p:nvGrpSpPr>
        <p:grpSpPr>
          <a:xfrm>
            <a:off x="1479226" y="1701110"/>
            <a:ext cx="15881027" cy="1963276"/>
            <a:chOff x="1479226" y="1701110"/>
            <a:chExt cx="15881027" cy="19632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23E8D9-3278-26CC-3FB7-BFFA937C9364}"/>
                </a:ext>
              </a:extLst>
            </p:cNvPr>
            <p:cNvSpPr txBox="1"/>
            <p:nvPr/>
          </p:nvSpPr>
          <p:spPr>
            <a:xfrm>
              <a:off x="2958453" y="1848504"/>
              <a:ext cx="144018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Detection ,Managing and Solution of </a:t>
              </a:r>
              <a:r>
                <a:rPr lang="en-US" sz="2800" u="sng" dirty="0">
                  <a:solidFill>
                    <a:srgbClr val="00B0F0"/>
                  </a:solidFill>
                </a:rPr>
                <a:t>unique failure </a:t>
              </a:r>
              <a:r>
                <a:rPr lang="en-US" sz="2800" dirty="0"/>
                <a:t>in static equipment is a great challenge for inspection and NDT personnels.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/>
            </a:p>
            <a:p>
              <a:r>
                <a:rPr lang="en-US" sz="2800" dirty="0"/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039494-E43C-3648-AD2C-97A5C132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226" y="1701110"/>
              <a:ext cx="1260000" cy="1260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0B607B-139A-80D1-7679-738DF9A13622}"/>
              </a:ext>
            </a:extLst>
          </p:cNvPr>
          <p:cNvGrpSpPr/>
          <p:nvPr/>
        </p:nvGrpSpPr>
        <p:grpSpPr>
          <a:xfrm>
            <a:off x="1479226" y="4050516"/>
            <a:ext cx="15851210" cy="2042574"/>
            <a:chOff x="1479226" y="4050516"/>
            <a:chExt cx="15851210" cy="20425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BE17B2-92DC-0CBE-BE63-CCBAC08E2DC5}"/>
                </a:ext>
              </a:extLst>
            </p:cNvPr>
            <p:cNvSpPr txBox="1"/>
            <p:nvPr/>
          </p:nvSpPr>
          <p:spPr>
            <a:xfrm>
              <a:off x="2928636" y="4277208"/>
              <a:ext cx="144018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Unique failure have been predominantly linked with harsh operating condition, </a:t>
              </a:r>
              <a:r>
                <a:rPr lang="en-US" sz="2800" u="sng" dirty="0">
                  <a:solidFill>
                    <a:srgbClr val="00B0F0"/>
                  </a:solidFill>
                </a:rPr>
                <a:t>non availability of qualitative NDE methodology </a:t>
              </a:r>
              <a:r>
                <a:rPr lang="en-US" sz="2800" dirty="0"/>
                <a:t>&amp; </a:t>
              </a:r>
              <a:r>
                <a:rPr lang="en-US" sz="2800" dirty="0">
                  <a:solidFill>
                    <a:srgbClr val="00B0F0"/>
                  </a:solidFill>
                </a:rPr>
                <a:t>unclear guiding in code &amp; Standard for QA/QC</a:t>
              </a:r>
              <a:r>
                <a:rPr lang="en-US" sz="2800" dirty="0"/>
                <a:t>.</a:t>
              </a:r>
            </a:p>
            <a:p>
              <a:endParaRPr lang="en-US" sz="2800" dirty="0"/>
            </a:p>
            <a:p>
              <a:r>
                <a:rPr lang="en-US" sz="2800" dirty="0"/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8C38EB-9285-6A56-A6C9-60B9CE47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226" y="4050516"/>
              <a:ext cx="1260000" cy="1260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A12E14-CCE7-E14B-52AA-A26D546FB9F5}"/>
              </a:ext>
            </a:extLst>
          </p:cNvPr>
          <p:cNvGrpSpPr/>
          <p:nvPr/>
        </p:nvGrpSpPr>
        <p:grpSpPr>
          <a:xfrm>
            <a:off x="1479226" y="6336582"/>
            <a:ext cx="15851210" cy="1815882"/>
            <a:chOff x="1479226" y="6336582"/>
            <a:chExt cx="15851210" cy="18158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DBDB9E-A4E7-00B4-8AA2-C5BC40291EE8}"/>
                </a:ext>
              </a:extLst>
            </p:cNvPr>
            <p:cNvSpPr txBox="1"/>
            <p:nvPr/>
          </p:nvSpPr>
          <p:spPr>
            <a:xfrm>
              <a:off x="2928636" y="6336582"/>
              <a:ext cx="144018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2800" dirty="0"/>
            </a:p>
            <a:p>
              <a:r>
                <a:rPr lang="en-US" sz="2800" u="sng" dirty="0">
                  <a:solidFill>
                    <a:srgbClr val="00B0F0"/>
                  </a:solidFill>
                </a:rPr>
                <a:t>Inadequate maintenance strategies, Inappropriate Material </a:t>
              </a:r>
              <a:r>
                <a:rPr lang="en-US" sz="2800" dirty="0"/>
                <a:t>of construction of equipment leads to unplanned shutdowns and costly repairs.</a:t>
              </a:r>
            </a:p>
            <a:p>
              <a:r>
                <a:rPr lang="en-US" sz="2800" dirty="0"/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F102CC-DDA9-5677-A6C5-33DD81AEA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226" y="6614523"/>
              <a:ext cx="126000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8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CD1CF-3FDA-EE06-B6E3-C0925C379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33" y="2182424"/>
            <a:ext cx="14901863" cy="64436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5C8336-5D37-7A67-5C72-00671A58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6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General Assembly drawing </a:t>
            </a:r>
          </a:p>
        </p:txBody>
      </p:sp>
      <p:sp>
        <p:nvSpPr>
          <p:cNvPr id="78" name="Arrow: Down 77">
            <a:extLst>
              <a:ext uri="{FF2B5EF4-FFF2-40B4-BE49-F238E27FC236}">
                <a16:creationId xmlns:a16="http://schemas.microsoft.com/office/drawing/2014/main" id="{C1C0414B-748F-B4F6-C7A3-336CB73CEBEC}"/>
              </a:ext>
            </a:extLst>
          </p:cNvPr>
          <p:cNvSpPr/>
          <p:nvPr/>
        </p:nvSpPr>
        <p:spPr bwMode="auto">
          <a:xfrm>
            <a:off x="11665601" y="2043404"/>
            <a:ext cx="286914" cy="693380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79" name="Arrow: Up 78">
            <a:extLst>
              <a:ext uri="{FF2B5EF4-FFF2-40B4-BE49-F238E27FC236}">
                <a16:creationId xmlns:a16="http://schemas.microsoft.com/office/drawing/2014/main" id="{D11FFD99-7B31-078F-8552-AB29F5472EE9}"/>
              </a:ext>
            </a:extLst>
          </p:cNvPr>
          <p:cNvSpPr/>
          <p:nvPr/>
        </p:nvSpPr>
        <p:spPr bwMode="auto">
          <a:xfrm>
            <a:off x="14009911" y="8376557"/>
            <a:ext cx="293915" cy="853751"/>
          </a:xfrm>
          <a:prstGeom prst="up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AA2E33-7C9B-6FDC-56A6-871B125ABDB3}"/>
              </a:ext>
            </a:extLst>
          </p:cNvPr>
          <p:cNvSpPr txBox="1"/>
          <p:nvPr/>
        </p:nvSpPr>
        <p:spPr bwMode="auto">
          <a:xfrm>
            <a:off x="14546283" y="8306978"/>
            <a:ext cx="35676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kern="0" dirty="0">
                <a:solidFill>
                  <a:schemeClr val="accent6">
                    <a:lumMod val="75000"/>
                  </a:schemeClr>
                </a:solidFill>
              </a:rPr>
              <a:t>BFW Inlet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P= 71.38 Kg/cm2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T=  105 C </a:t>
            </a:r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067A992C-D4A1-A632-FAE2-B7BF0164C9F0}"/>
              </a:ext>
            </a:extLst>
          </p:cNvPr>
          <p:cNvSpPr/>
          <p:nvPr/>
        </p:nvSpPr>
        <p:spPr bwMode="auto">
          <a:xfrm>
            <a:off x="14009909" y="1883033"/>
            <a:ext cx="293915" cy="853751"/>
          </a:xfrm>
          <a:prstGeom prst="up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3E52228-7E07-EEED-8F16-EEE0C4BB3FEF}"/>
              </a:ext>
            </a:extLst>
          </p:cNvPr>
          <p:cNvSpPr txBox="1"/>
          <p:nvPr/>
        </p:nvSpPr>
        <p:spPr bwMode="auto">
          <a:xfrm>
            <a:off x="14720343" y="2048706"/>
            <a:ext cx="35676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kern="0" dirty="0">
                <a:solidFill>
                  <a:schemeClr val="accent6">
                    <a:lumMod val="75000"/>
                  </a:schemeClr>
                </a:solidFill>
              </a:rPr>
              <a:t>BFW Outlet 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P= 71.38 Kg/cm2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T=  165 C  </a:t>
            </a:r>
          </a:p>
        </p:txBody>
      </p:sp>
      <p:sp>
        <p:nvSpPr>
          <p:cNvPr id="84" name="Arrow: Down 83">
            <a:extLst>
              <a:ext uri="{FF2B5EF4-FFF2-40B4-BE49-F238E27FC236}">
                <a16:creationId xmlns:a16="http://schemas.microsoft.com/office/drawing/2014/main" id="{6C9315D6-CB60-661D-DABD-D5F348B79C73}"/>
              </a:ext>
            </a:extLst>
          </p:cNvPr>
          <p:cNvSpPr/>
          <p:nvPr/>
        </p:nvSpPr>
        <p:spPr bwMode="auto">
          <a:xfrm>
            <a:off x="11743803" y="8376557"/>
            <a:ext cx="286914" cy="693380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C0184FB-4AEA-66E7-D363-4C0C721380C6}"/>
              </a:ext>
            </a:extLst>
          </p:cNvPr>
          <p:cNvSpPr txBox="1"/>
          <p:nvPr/>
        </p:nvSpPr>
        <p:spPr bwMode="auto">
          <a:xfrm>
            <a:off x="8054918" y="8243597"/>
            <a:ext cx="35676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kern="0" dirty="0">
                <a:solidFill>
                  <a:srgbClr val="00B050"/>
                </a:solidFill>
              </a:rPr>
              <a:t>Condensate  Outlet 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P= 11.2 Kg/cm2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T= 127 C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E3F9175-332C-0FE6-2540-C27E21C3D2A1}"/>
              </a:ext>
            </a:extLst>
          </p:cNvPr>
          <p:cNvSpPr txBox="1"/>
          <p:nvPr/>
        </p:nvSpPr>
        <p:spPr bwMode="auto">
          <a:xfrm>
            <a:off x="8281826" y="2043404"/>
            <a:ext cx="35676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kern="0" dirty="0">
                <a:solidFill>
                  <a:srgbClr val="00B050"/>
                </a:solidFill>
              </a:rPr>
              <a:t>Condensate  Inlet  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P= 11.2 Kg/cm2</a:t>
            </a:r>
          </a:p>
          <a:p>
            <a:pPr algn="l"/>
            <a:r>
              <a:rPr lang="en-US" kern="0" dirty="0">
                <a:solidFill>
                  <a:schemeClr val="accent6"/>
                </a:solidFill>
              </a:rPr>
              <a:t>T= 188 C  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5D77B63-E895-4E98-A3B6-E67074147A27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2F45C-7241-875A-D48B-8B16322C6CB3}"/>
              </a:ext>
            </a:extLst>
          </p:cNvPr>
          <p:cNvSpPr/>
          <p:nvPr/>
        </p:nvSpPr>
        <p:spPr>
          <a:xfrm>
            <a:off x="87030" y="1112872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/>
      <p:bldP spid="81" grpId="0" animBg="1"/>
      <p:bldP spid="82" grpId="0"/>
      <p:bldP spid="84" grpId="0" animBg="1"/>
      <p:bldP spid="87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C127-E63D-6E58-2600-B1A7D9DC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3" y="38360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BED72-4A38-C3BE-059E-65D12773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58" y="1732065"/>
            <a:ext cx="7300290" cy="7043376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46A65D-D2E8-9055-DFA3-BBF667ECF919}"/>
              </a:ext>
            </a:extLst>
          </p:cNvPr>
          <p:cNvSpPr/>
          <p:nvPr/>
        </p:nvSpPr>
        <p:spPr bwMode="auto">
          <a:xfrm>
            <a:off x="1267115" y="1981016"/>
            <a:ext cx="5590886" cy="97971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58B189-00B9-D70D-3FF0-0A1FEA6D23A9}"/>
              </a:ext>
            </a:extLst>
          </p:cNvPr>
          <p:cNvGrpSpPr/>
          <p:nvPr/>
        </p:nvGrpSpPr>
        <p:grpSpPr>
          <a:xfrm>
            <a:off x="8300878" y="2195706"/>
            <a:ext cx="9639665" cy="959190"/>
            <a:chOff x="5533918" y="1463804"/>
            <a:chExt cx="6426443" cy="639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954BE4-103F-FC08-5FFC-33CDC97EB2BE}"/>
                </a:ext>
              </a:extLst>
            </p:cNvPr>
            <p:cNvSpPr txBox="1"/>
            <p:nvPr/>
          </p:nvSpPr>
          <p:spPr bwMode="auto">
            <a:xfrm>
              <a:off x="6280864" y="1579392"/>
              <a:ext cx="567949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kern="0" dirty="0">
                  <a:solidFill>
                    <a:schemeClr val="accent6"/>
                  </a:solidFill>
                </a:rPr>
                <a:t>SECT test revealed top 06 rows had suffered with severe erosion damage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DFAC61-D4F8-DE12-375E-DB3C62B96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918" y="1463804"/>
              <a:ext cx="639460" cy="6394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198932-39E0-202E-28D0-9CDDD610ACB5}"/>
              </a:ext>
            </a:extLst>
          </p:cNvPr>
          <p:cNvGrpSpPr/>
          <p:nvPr/>
        </p:nvGrpSpPr>
        <p:grpSpPr>
          <a:xfrm>
            <a:off x="8330525" y="3762477"/>
            <a:ext cx="9802280" cy="848928"/>
            <a:chOff x="5553683" y="2508318"/>
            <a:chExt cx="6534853" cy="5659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9F0974-5E14-8958-DE19-D3078D8B3268}"/>
                </a:ext>
              </a:extLst>
            </p:cNvPr>
            <p:cNvSpPr txBox="1"/>
            <p:nvPr/>
          </p:nvSpPr>
          <p:spPr bwMode="auto">
            <a:xfrm>
              <a:off x="6173378" y="2581827"/>
              <a:ext cx="591515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kern="0" dirty="0">
                  <a:solidFill>
                    <a:schemeClr val="accent6"/>
                  </a:solidFill>
                </a:rPr>
                <a:t>Most defected tubes pulled &amp; found damages were located specifically below the implement plate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71EE39-84C1-7C11-52DC-088480866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683" y="2508318"/>
              <a:ext cx="565952" cy="56595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4A4E5F-AADC-C451-2CCC-73EA798CBD35}"/>
              </a:ext>
            </a:extLst>
          </p:cNvPr>
          <p:cNvGrpSpPr/>
          <p:nvPr/>
        </p:nvGrpSpPr>
        <p:grpSpPr>
          <a:xfrm>
            <a:off x="8563824" y="4929672"/>
            <a:ext cx="10374642" cy="1017489"/>
            <a:chOff x="5709216" y="3286449"/>
            <a:chExt cx="6916428" cy="6783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77BD24-62E3-695D-7CB8-758A58A3EA6F}"/>
                </a:ext>
              </a:extLst>
            </p:cNvPr>
            <p:cNvSpPr txBox="1"/>
            <p:nvPr/>
          </p:nvSpPr>
          <p:spPr bwMode="auto">
            <a:xfrm>
              <a:off x="6387542" y="3584262"/>
              <a:ext cx="623810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kern="0" dirty="0">
                  <a:solidFill>
                    <a:schemeClr val="accent6"/>
                  </a:solidFill>
                </a:rPr>
                <a:t>Retubing decision postponed due to TAM frequency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A7E106-BE36-98E2-854F-86F7A1D9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216" y="3286449"/>
              <a:ext cx="678326" cy="67832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7FAA9-A00D-47D1-F8B8-A7CED6D32954}"/>
              </a:ext>
            </a:extLst>
          </p:cNvPr>
          <p:cNvGrpSpPr/>
          <p:nvPr/>
        </p:nvGrpSpPr>
        <p:grpSpPr>
          <a:xfrm>
            <a:off x="8330525" y="6454983"/>
            <a:ext cx="10222557" cy="1105574"/>
            <a:chOff x="5553683" y="4303321"/>
            <a:chExt cx="6815038" cy="7370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CF2E3A-6CD3-9834-0662-AABC8E46C2EB}"/>
                </a:ext>
              </a:extLst>
            </p:cNvPr>
            <p:cNvSpPr txBox="1"/>
            <p:nvPr/>
          </p:nvSpPr>
          <p:spPr bwMode="auto">
            <a:xfrm>
              <a:off x="6387542" y="4548736"/>
              <a:ext cx="598117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kern="0" dirty="0">
                  <a:solidFill>
                    <a:schemeClr val="accent6"/>
                  </a:solidFill>
                </a:rPr>
                <a:t>Top 03 rows were plugged followed with HT and boxed up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85CFAA-09F9-992C-531B-22C9CC945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683" y="4303321"/>
              <a:ext cx="737049" cy="73704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87640-F8E5-B9CE-5F92-8B2DC9EBA74E}"/>
              </a:ext>
            </a:extLst>
          </p:cNvPr>
          <p:cNvSpPr/>
          <p:nvPr/>
        </p:nvSpPr>
        <p:spPr>
          <a:xfrm>
            <a:off x="122483" y="1327571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6AA59973-E685-4C98-646B-599EF0FFFD38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091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C127-E63D-6E58-2600-B1A7D9DC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Retubing activity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9B985-F36A-C738-14EC-68D01D2DD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98" y="1836049"/>
            <a:ext cx="4625580" cy="5596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DF135-9AD3-E31C-D537-D07F5DF7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6273" y="1788307"/>
            <a:ext cx="4650066" cy="5644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C8C29-82D5-8163-B8D5-51E8CDBBF210}"/>
              </a:ext>
            </a:extLst>
          </p:cNvPr>
          <p:cNvSpPr txBox="1"/>
          <p:nvPr/>
        </p:nvSpPr>
        <p:spPr bwMode="auto">
          <a:xfrm>
            <a:off x="735270" y="7744536"/>
            <a:ext cx="4856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kern="0" dirty="0">
                <a:solidFill>
                  <a:schemeClr val="accent6"/>
                </a:solidFill>
              </a:rPr>
              <a:t>Impingement  plate condition was found satisfactory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14C1F-ECE6-B6BE-D37B-4B7B8FCEB0C1}"/>
              </a:ext>
            </a:extLst>
          </p:cNvPr>
          <p:cNvSpPr txBox="1"/>
          <p:nvPr/>
        </p:nvSpPr>
        <p:spPr bwMode="auto">
          <a:xfrm>
            <a:off x="5616339" y="7792277"/>
            <a:ext cx="604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kern="0" dirty="0">
                <a:solidFill>
                  <a:schemeClr val="accent6"/>
                </a:solidFill>
              </a:rPr>
              <a:t>Pressure boundary inspected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A42AD7-D7A9-387D-AC57-41A9D525E7C9}"/>
              </a:ext>
            </a:extLst>
          </p:cNvPr>
          <p:cNvGrpSpPr/>
          <p:nvPr/>
        </p:nvGrpSpPr>
        <p:grpSpPr>
          <a:xfrm>
            <a:off x="11049378" y="1836049"/>
            <a:ext cx="6046236" cy="6325560"/>
            <a:chOff x="7366252" y="1224032"/>
            <a:chExt cx="4030824" cy="4217040"/>
          </a:xfrm>
        </p:grpSpPr>
        <p:pic>
          <p:nvPicPr>
            <p:cNvPr id="13" name="Picture 12" descr="A person wearing a hard hat working on a large machine&#10;&#10;Description automatically generated">
              <a:extLst>
                <a:ext uri="{FF2B5EF4-FFF2-40B4-BE49-F238E27FC236}">
                  <a16:creationId xmlns:a16="http://schemas.microsoft.com/office/drawing/2014/main" id="{8E5DBC19-06C1-FD2E-470C-B14E332E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" t="20265" r="52644" b="5542"/>
            <a:stretch/>
          </p:blipFill>
          <p:spPr>
            <a:xfrm>
              <a:off x="7758727" y="1224032"/>
              <a:ext cx="3473956" cy="3731037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515192-0BC0-1AB5-B2D0-BB288C18BF17}"/>
                </a:ext>
              </a:extLst>
            </p:cNvPr>
            <p:cNvCxnSpPr/>
            <p:nvPr/>
          </p:nvCxnSpPr>
          <p:spPr bwMode="auto">
            <a:xfrm>
              <a:off x="8614611" y="2069432"/>
              <a:ext cx="375384" cy="154003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C1B438-56C3-A153-EBC9-572B1294B89E}"/>
                </a:ext>
              </a:extLst>
            </p:cNvPr>
            <p:cNvSpPr txBox="1"/>
            <p:nvPr/>
          </p:nvSpPr>
          <p:spPr bwMode="auto">
            <a:xfrm rot="1311170">
              <a:off x="8431731" y="2250993"/>
              <a:ext cx="74114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kern="0" dirty="0">
                  <a:solidFill>
                    <a:srgbClr val="FFFF00"/>
                  </a:solidFill>
                </a:rPr>
                <a:t>217 mm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7BB1FE-8357-FEF3-7258-76225DBA8A79}"/>
                </a:ext>
              </a:extLst>
            </p:cNvPr>
            <p:cNvSpPr txBox="1"/>
            <p:nvPr/>
          </p:nvSpPr>
          <p:spPr bwMode="auto">
            <a:xfrm>
              <a:off x="7366252" y="5194851"/>
              <a:ext cx="403082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schemeClr val="accent6"/>
                  </a:solidFill>
                </a:rPr>
                <a:t>Tube sheet thickness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6489C5D-B399-C483-04B4-F798F16310B9}"/>
              </a:ext>
            </a:extLst>
          </p:cNvPr>
          <p:cNvSpPr/>
          <p:nvPr/>
        </p:nvSpPr>
        <p:spPr>
          <a:xfrm>
            <a:off x="122483" y="1327571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8F7A1F0-D784-FAE0-BFA8-024813534823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97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C127-E63D-6E58-2600-B1A7D9DC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Timeline </a:t>
            </a:r>
            <a:r>
              <a:rPr lang="en-US" sz="1800" dirty="0"/>
              <a:t>(06 Month after Re tubing)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A0570-B91A-DFA3-3DBE-FFCE00CE5066}"/>
              </a:ext>
            </a:extLst>
          </p:cNvPr>
          <p:cNvSpPr txBox="1"/>
          <p:nvPr/>
        </p:nvSpPr>
        <p:spPr bwMode="auto">
          <a:xfrm>
            <a:off x="4899839" y="5868818"/>
            <a:ext cx="24099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0" dirty="0">
                <a:solidFill>
                  <a:schemeClr val="accent6"/>
                </a:solidFill>
              </a:rPr>
              <a:t>Increased BFW consumption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346CC-DF45-CBEB-EAD2-F1320227CEE8}"/>
              </a:ext>
            </a:extLst>
          </p:cNvPr>
          <p:cNvSpPr txBox="1"/>
          <p:nvPr/>
        </p:nvSpPr>
        <p:spPr bwMode="auto">
          <a:xfrm>
            <a:off x="1155032" y="3288062"/>
            <a:ext cx="31763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0" dirty="0">
                <a:solidFill>
                  <a:schemeClr val="accent6"/>
                </a:solidFill>
              </a:rPr>
              <a:t>Impact noticed  sustainability data</a:t>
            </a:r>
          </a:p>
          <a:p>
            <a:pPr algn="ctr"/>
            <a:r>
              <a:rPr lang="en-US" sz="2400" kern="0" dirty="0">
                <a:solidFill>
                  <a:schemeClr val="accent6"/>
                </a:solidFill>
              </a:rPr>
              <a:t> within 03 month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F87A18-DE03-4F74-C0D2-5E63FD062EFC}"/>
              </a:ext>
            </a:extLst>
          </p:cNvPr>
          <p:cNvSpPr/>
          <p:nvPr/>
        </p:nvSpPr>
        <p:spPr bwMode="auto">
          <a:xfrm>
            <a:off x="1155032" y="4800413"/>
            <a:ext cx="15751743" cy="545031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5C40E1-57CC-651D-9B33-CB92C6959E11}"/>
              </a:ext>
            </a:extLst>
          </p:cNvPr>
          <p:cNvSpPr/>
          <p:nvPr/>
        </p:nvSpPr>
        <p:spPr bwMode="auto">
          <a:xfrm>
            <a:off x="2252312" y="4538726"/>
            <a:ext cx="1068405" cy="1068405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647557-2B4F-3DDD-7FF6-FEDD22480270}"/>
              </a:ext>
            </a:extLst>
          </p:cNvPr>
          <p:cNvSpPr/>
          <p:nvPr/>
        </p:nvSpPr>
        <p:spPr bwMode="auto">
          <a:xfrm>
            <a:off x="5570621" y="4538726"/>
            <a:ext cx="1068405" cy="10684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5886E4-5757-FA41-E62E-80A9F7F025D0}"/>
              </a:ext>
            </a:extLst>
          </p:cNvPr>
          <p:cNvSpPr/>
          <p:nvPr/>
        </p:nvSpPr>
        <p:spPr bwMode="auto">
          <a:xfrm>
            <a:off x="8888930" y="4538726"/>
            <a:ext cx="1068405" cy="1068405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602162-E62E-3B0E-8B15-2A9FAE8D2994}"/>
              </a:ext>
            </a:extLst>
          </p:cNvPr>
          <p:cNvSpPr/>
          <p:nvPr/>
        </p:nvSpPr>
        <p:spPr bwMode="auto">
          <a:xfrm>
            <a:off x="12897852" y="4515077"/>
            <a:ext cx="1068405" cy="10684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37C703-CD09-B874-1385-C654A793C1F2}"/>
              </a:ext>
            </a:extLst>
          </p:cNvPr>
          <p:cNvSpPr txBox="1"/>
          <p:nvPr/>
        </p:nvSpPr>
        <p:spPr bwMode="auto">
          <a:xfrm>
            <a:off x="8038587" y="3169043"/>
            <a:ext cx="27690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0" dirty="0">
                <a:solidFill>
                  <a:schemeClr val="accent6"/>
                </a:solidFill>
              </a:rPr>
              <a:t>Suspected leakage from BFW preheater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02E357-B485-3261-A501-BF441C9E46CD}"/>
              </a:ext>
            </a:extLst>
          </p:cNvPr>
          <p:cNvSpPr txBox="1"/>
          <p:nvPr/>
        </p:nvSpPr>
        <p:spPr bwMode="auto">
          <a:xfrm>
            <a:off x="12047510" y="5911870"/>
            <a:ext cx="276909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0" dirty="0">
                <a:solidFill>
                  <a:schemeClr val="accent6"/>
                </a:solidFill>
              </a:rPr>
              <a:t>Planned for Emergency Shutdown and opened heat Exchanger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70DF5C-6558-FF81-5015-727054072723}"/>
              </a:ext>
            </a:extLst>
          </p:cNvPr>
          <p:cNvSpPr/>
          <p:nvPr/>
        </p:nvSpPr>
        <p:spPr>
          <a:xfrm>
            <a:off x="122483" y="1327571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FBE9610-8A6F-0D51-F1A2-726CCF71FE9E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54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C127-E63D-6E58-2600-B1A7D9DC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5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Unique failure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5270" y="1917989"/>
            <a:ext cx="5516340" cy="6354927"/>
          </a:xfrm>
          <a:prstGeom prst="rect">
            <a:avLst/>
          </a:prstGeom>
          <a:ln w="2857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017" y="1966037"/>
            <a:ext cx="5473209" cy="6354927"/>
          </a:xfrm>
          <a:prstGeom prst="rect">
            <a:avLst/>
          </a:prstGeom>
          <a:ln w="2857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37C826-E5E3-63D4-65E2-20D00DD7BFD9}"/>
              </a:ext>
            </a:extLst>
          </p:cNvPr>
          <p:cNvSpPr txBox="1"/>
          <p:nvPr/>
        </p:nvSpPr>
        <p:spPr bwMode="auto">
          <a:xfrm>
            <a:off x="735271" y="8475044"/>
            <a:ext cx="55149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0" dirty="0">
                <a:solidFill>
                  <a:schemeClr val="accent6"/>
                </a:solidFill>
              </a:rPr>
              <a:t>Hole observed on tube sheet in one of the preheater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E65C21-D407-AF47-1608-464668A5E5CD}"/>
              </a:ext>
            </a:extLst>
          </p:cNvPr>
          <p:cNvSpPr txBox="1"/>
          <p:nvPr/>
        </p:nvSpPr>
        <p:spPr bwMode="auto">
          <a:xfrm>
            <a:off x="11765098" y="8435262"/>
            <a:ext cx="55149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0" dirty="0">
                <a:solidFill>
                  <a:schemeClr val="accent6"/>
                </a:solidFill>
              </a:rPr>
              <a:t>50~70% Tube sheet thickness eroded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80B88F-16C5-1F2E-7358-7ABD556EA7F0}"/>
              </a:ext>
            </a:extLst>
          </p:cNvPr>
          <p:cNvGrpSpPr/>
          <p:nvPr/>
        </p:nvGrpSpPr>
        <p:grpSpPr>
          <a:xfrm>
            <a:off x="3492726" y="1917989"/>
            <a:ext cx="8432979" cy="7216157"/>
            <a:chOff x="2328484" y="1278659"/>
            <a:chExt cx="5621986" cy="48107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611490-0B93-D6DF-F57E-AB347FEF7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861" y="1278659"/>
              <a:ext cx="3676609" cy="423661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C6D32D-D209-F718-B178-CB824EE2A514}"/>
                </a:ext>
              </a:extLst>
            </p:cNvPr>
            <p:cNvSpPr txBox="1"/>
            <p:nvPr/>
          </p:nvSpPr>
          <p:spPr bwMode="auto">
            <a:xfrm>
              <a:off x="4166789" y="5596987"/>
              <a:ext cx="367660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6"/>
                  </a:solidFill>
                </a:rPr>
                <a:t>Approximate 30 mm diameter through hole in one location  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5706FB-BA4C-E394-088B-2F631B5203FE}"/>
                </a:ext>
              </a:extLst>
            </p:cNvPr>
            <p:cNvSpPr/>
            <p:nvPr/>
          </p:nvSpPr>
          <p:spPr bwMode="auto">
            <a:xfrm>
              <a:off x="2328484" y="3157087"/>
              <a:ext cx="1058779" cy="1106906"/>
            </a:xfrm>
            <a:prstGeom prst="ellipse">
              <a:avLst/>
            </a:prstGeom>
            <a:noFill/>
            <a:ln w="28575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E9DAD13-B795-0A8F-A6DE-9A6672822263}"/>
              </a:ext>
            </a:extLst>
          </p:cNvPr>
          <p:cNvSpPr/>
          <p:nvPr/>
        </p:nvSpPr>
        <p:spPr bwMode="auto">
          <a:xfrm>
            <a:off x="1589237" y="3407345"/>
            <a:ext cx="1588167" cy="1328285"/>
          </a:xfrm>
          <a:prstGeom prst="ellipse">
            <a:avLst/>
          </a:prstGeom>
          <a:noFill/>
          <a:ln w="2857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520A704-F819-9D32-D62C-1981A4C393DF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CA444-798C-3C8B-A318-98B28B08118E}"/>
              </a:ext>
            </a:extLst>
          </p:cNvPr>
          <p:cNvSpPr/>
          <p:nvPr/>
        </p:nvSpPr>
        <p:spPr>
          <a:xfrm>
            <a:off x="122483" y="1327571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CD6084B-95FE-BE33-AE9F-A89D4A4C7DBD}"/>
              </a:ext>
            </a:extLst>
          </p:cNvPr>
          <p:cNvSpPr/>
          <p:nvPr/>
        </p:nvSpPr>
        <p:spPr>
          <a:xfrm>
            <a:off x="3313" y="7328202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AA74D-FB7D-CE8D-9DCE-F721134D2035}"/>
              </a:ext>
            </a:extLst>
          </p:cNvPr>
          <p:cNvSpPr/>
          <p:nvPr/>
        </p:nvSpPr>
        <p:spPr>
          <a:xfrm>
            <a:off x="125796" y="1327226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C127-E63D-6E58-2600-B1A7D9DC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Tubes condition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F0B43-6659-671F-B4E2-AB53D3A6A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12" y="2014147"/>
            <a:ext cx="5272292" cy="4107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05F93F-D48F-8DE9-3349-07FA37DEF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1" y="2014148"/>
            <a:ext cx="5819534" cy="4107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1832F7-0483-0FD6-AB08-5BEAD9C2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4516" y="2014147"/>
            <a:ext cx="5449775" cy="41075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F58F2E-582A-1C94-9CFD-6251A1DBD117}"/>
              </a:ext>
            </a:extLst>
          </p:cNvPr>
          <p:cNvSpPr txBox="1"/>
          <p:nvPr/>
        </p:nvSpPr>
        <p:spPr bwMode="auto">
          <a:xfrm>
            <a:off x="995153" y="6502877"/>
            <a:ext cx="4856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kern="0" dirty="0">
                <a:solidFill>
                  <a:schemeClr val="accent6"/>
                </a:solidFill>
              </a:rPr>
              <a:t>Tubes near by hole were severely thinned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9D57D7-0FB2-B944-B827-FBBA1B6F479C}"/>
              </a:ext>
            </a:extLst>
          </p:cNvPr>
          <p:cNvSpPr txBox="1"/>
          <p:nvPr/>
        </p:nvSpPr>
        <p:spPr bwMode="auto">
          <a:xfrm>
            <a:off x="6646724" y="6634133"/>
            <a:ext cx="48565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kern="0" dirty="0">
                <a:solidFill>
                  <a:schemeClr val="accent6"/>
                </a:solidFill>
              </a:rPr>
              <a:t>Broken tubes around the hole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31E570-D174-913D-2076-335E3E8A06C0}"/>
              </a:ext>
            </a:extLst>
          </p:cNvPr>
          <p:cNvSpPr txBox="1"/>
          <p:nvPr/>
        </p:nvSpPr>
        <p:spPr bwMode="auto">
          <a:xfrm>
            <a:off x="12331110" y="6687542"/>
            <a:ext cx="4856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kern="0" dirty="0">
                <a:solidFill>
                  <a:schemeClr val="accent6"/>
                </a:solidFill>
              </a:rPr>
              <a:t>Cross section area of broken  tubes around the hole 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C2FE1C7-D4E0-3861-3A97-FA58B9F087F3}"/>
              </a:ext>
            </a:extLst>
          </p:cNvPr>
          <p:cNvSpPr/>
          <p:nvPr/>
        </p:nvSpPr>
        <p:spPr>
          <a:xfrm>
            <a:off x="0" y="73285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7EEF3-883D-7A94-2A50-DA6B683DB294}"/>
              </a:ext>
            </a:extLst>
          </p:cNvPr>
          <p:cNvSpPr/>
          <p:nvPr/>
        </p:nvSpPr>
        <p:spPr>
          <a:xfrm>
            <a:off x="122483" y="1327571"/>
            <a:ext cx="18113940" cy="104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9DCBD5B5D124981FC2AF8288137F9" ma:contentTypeVersion="6" ma:contentTypeDescription="Create a new document." ma:contentTypeScope="" ma:versionID="50585eaf3d6035dbd72669b1a9b37cc1">
  <xsd:schema xmlns:xsd="http://www.w3.org/2001/XMLSchema" xmlns:xs="http://www.w3.org/2001/XMLSchema" xmlns:p="http://schemas.microsoft.com/office/2006/metadata/properties" xmlns:ns3="c214ce1b-2fdb-4fb0-a430-eff04d1afdf2" targetNamespace="http://schemas.microsoft.com/office/2006/metadata/properties" ma:root="true" ma:fieldsID="bcc07b2d594d540454a59cc377af24ef" ns3:_="">
    <xsd:import namespace="c214ce1b-2fdb-4fb0-a430-eff04d1afdf2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4ce1b-2fdb-4fb0-a430-eff04d1afdf2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14ce1b-2fdb-4fb0-a430-eff04d1afdf2" xsi:nil="true"/>
  </documentManagement>
</p:properties>
</file>

<file path=customXml/itemProps1.xml><?xml version="1.0" encoding="utf-8"?>
<ds:datastoreItem xmlns:ds="http://schemas.openxmlformats.org/officeDocument/2006/customXml" ds:itemID="{D08F904A-6E3E-4F18-8E20-25CA6877F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7E5336-39AC-4AA9-BB1E-EAF1191A0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4ce1b-2fdb-4fb0-a430-eff04d1af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9ACA8A-3D0C-4D0B-9EAB-40CC8C0D3791}">
  <ds:schemaRefs>
    <ds:schemaRef ds:uri="http://schemas.openxmlformats.org/package/2006/metadata/core-properties"/>
    <ds:schemaRef ds:uri="http://www.w3.org/XML/1998/namespace"/>
    <ds:schemaRef ds:uri="c214ce1b-2fdb-4fb0-a430-eff04d1afdf2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452</Words>
  <Application>Microsoft Office PowerPoint</Application>
  <PresentationFormat>Custom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Canva Sans</vt:lpstr>
      <vt:lpstr>Canva Sans Bold</vt:lpstr>
      <vt:lpstr>Codec Pro ExtraBold</vt:lpstr>
      <vt:lpstr>Glacial Indifference Bold</vt:lpstr>
      <vt:lpstr>SABIC Typeface Headline</vt:lpstr>
      <vt:lpstr>SABIC Typeface Headline Light</vt:lpstr>
      <vt:lpstr>Tabarra Sans</vt:lpstr>
      <vt:lpstr>Tabarra Sans Heavy</vt:lpstr>
      <vt:lpstr>Office Theme</vt:lpstr>
      <vt:lpstr>PowerPoint Presentation</vt:lpstr>
      <vt:lpstr>PowerPoint Presentation</vt:lpstr>
      <vt:lpstr>PowerPoint Presentation</vt:lpstr>
      <vt:lpstr>General Assembly drawing </vt:lpstr>
      <vt:lpstr>History</vt:lpstr>
      <vt:lpstr>Retubing activity </vt:lpstr>
      <vt:lpstr>Timeline (06 Month after Re tubing) </vt:lpstr>
      <vt:lpstr>Unique failure</vt:lpstr>
      <vt:lpstr>Tubes condition </vt:lpstr>
      <vt:lpstr>What went wrong </vt:lpstr>
      <vt:lpstr>Code information of strength weld</vt:lpstr>
      <vt:lpstr>Lesson Learned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acer</dc:creator>
  <cp:lastModifiedBy>Agrawal, Abhishek Y</cp:lastModifiedBy>
  <cp:revision>166</cp:revision>
  <dcterms:created xsi:type="dcterms:W3CDTF">2006-08-16T00:00:00Z</dcterms:created>
  <dcterms:modified xsi:type="dcterms:W3CDTF">2024-08-24T19:33:27Z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2024-08-24T18:47:47Z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d8ae4e29-042f-43ff-9a90-e828f937c5fa</vt:lpwstr>
  </property>
  <property fmtid="{D5CDD505-2E9C-101B-9397-08002B2CF9AE}" pid="8" name="MSIP_Label_13321747-f206-4919-9520-29762f698e8e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Classification: General Business Use </vt:lpwstr>
  </property>
  <property fmtid="{D5CDD505-2E9C-101B-9397-08002B2CF9AE}" pid="11" name="ContentTypeId">
    <vt:lpwstr>0x010100C1B9DCBD5B5D124981FC2AF8288137F9</vt:lpwstr>
  </property>
</Properties>
</file>