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62" r:id="rId7"/>
    <p:sldId id="263" r:id="rId8"/>
    <p:sldId id="264" r:id="rId9"/>
    <p:sldId id="273" r:id="rId10"/>
    <p:sldId id="266" r:id="rId11"/>
    <p:sldId id="267" r:id="rId12"/>
    <p:sldId id="274" r:id="rId13"/>
    <p:sldId id="269" r:id="rId14"/>
    <p:sldId id="275" r:id="rId15"/>
    <p:sldId id="271" r:id="rId16"/>
    <p:sldId id="25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Codec Pro ExtraBold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SABIC Typeface Headline Light" panose="020B0303060202020204" pitchFamily="34" charset="0"/>
      <p:regular r:id="rId24"/>
    </p:embeddedFont>
    <p:embeddedFont>
      <p:font typeface="SABIC Typeface Text Light" panose="020B0303060202020204" pitchFamily="34" charset="0"/>
      <p:regular r:id="rId25"/>
    </p:embeddedFont>
    <p:embeddedFont>
      <p:font typeface="Tabarra Sans" panose="020B0604020202020204" charset="0"/>
      <p:regular r:id="rId26"/>
    </p:embeddedFont>
    <p:embeddedFont>
      <p:font typeface="Tabarra Sans Heavy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03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39877\AppData\Roaming\OpenText\OTEdit\EC_prod\c745260894\QW%20PW%20pH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473583659185459E-2"/>
          <c:y val="2.4689183829384401E-2"/>
          <c:w val="0.91510770975056688"/>
          <c:h val="0.8901513737070562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'Data Raw'!$I$4</c:f>
              <c:strCache>
                <c:ptCount val="1"/>
                <c:pt idx="0">
                  <c:v>KE-05 EXIT PW PH.</c:v>
                </c:pt>
              </c:strCache>
            </c:strRef>
          </c:tx>
          <c:spPr>
            <a:ln w="12700">
              <a:solidFill>
                <a:schemeClr val="tx1">
                  <a:alpha val="80000"/>
                </a:schemeClr>
              </a:solidFill>
            </a:ln>
          </c:spPr>
          <c:marker>
            <c:symbol val="none"/>
          </c:marker>
          <c:xVal>
            <c:numRef>
              <c:f>'Data Raw'!$F$6:$F$7300</c:f>
              <c:numCache>
                <c:formatCode>[$-409]m/d/yyyy\ h:mm\ AM/PM;@</c:formatCode>
                <c:ptCount val="7295"/>
                <c:pt idx="0" formatCode="m/d/yyyy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  <c:pt idx="667">
                  <c:v>44133</c:v>
                </c:pt>
                <c:pt idx="668">
                  <c:v>44134</c:v>
                </c:pt>
                <c:pt idx="669">
                  <c:v>44135</c:v>
                </c:pt>
                <c:pt idx="670">
                  <c:v>44136</c:v>
                </c:pt>
                <c:pt idx="671">
                  <c:v>44137</c:v>
                </c:pt>
                <c:pt idx="672">
                  <c:v>44138</c:v>
                </c:pt>
                <c:pt idx="673">
                  <c:v>44139</c:v>
                </c:pt>
                <c:pt idx="674">
                  <c:v>44140</c:v>
                </c:pt>
                <c:pt idx="675">
                  <c:v>44141</c:v>
                </c:pt>
                <c:pt idx="676">
                  <c:v>44142</c:v>
                </c:pt>
                <c:pt idx="677">
                  <c:v>44143</c:v>
                </c:pt>
                <c:pt idx="678">
                  <c:v>44144</c:v>
                </c:pt>
                <c:pt idx="679">
                  <c:v>44145</c:v>
                </c:pt>
                <c:pt idx="680">
                  <c:v>44146</c:v>
                </c:pt>
                <c:pt idx="681">
                  <c:v>44147</c:v>
                </c:pt>
                <c:pt idx="682">
                  <c:v>44148</c:v>
                </c:pt>
                <c:pt idx="683">
                  <c:v>44149</c:v>
                </c:pt>
                <c:pt idx="684">
                  <c:v>44150</c:v>
                </c:pt>
                <c:pt idx="685">
                  <c:v>44151</c:v>
                </c:pt>
                <c:pt idx="686">
                  <c:v>44152</c:v>
                </c:pt>
                <c:pt idx="687">
                  <c:v>44153</c:v>
                </c:pt>
                <c:pt idx="688">
                  <c:v>44154</c:v>
                </c:pt>
                <c:pt idx="689">
                  <c:v>44155</c:v>
                </c:pt>
                <c:pt idx="690">
                  <c:v>44156</c:v>
                </c:pt>
                <c:pt idx="691">
                  <c:v>44157</c:v>
                </c:pt>
                <c:pt idx="692">
                  <c:v>44158</c:v>
                </c:pt>
                <c:pt idx="693">
                  <c:v>44159</c:v>
                </c:pt>
                <c:pt idx="694">
                  <c:v>44160</c:v>
                </c:pt>
                <c:pt idx="695">
                  <c:v>44161</c:v>
                </c:pt>
                <c:pt idx="696">
                  <c:v>44162</c:v>
                </c:pt>
                <c:pt idx="697">
                  <c:v>44163</c:v>
                </c:pt>
                <c:pt idx="698">
                  <c:v>44164</c:v>
                </c:pt>
                <c:pt idx="699">
                  <c:v>44165</c:v>
                </c:pt>
                <c:pt idx="700">
                  <c:v>44166</c:v>
                </c:pt>
                <c:pt idx="701">
                  <c:v>44167</c:v>
                </c:pt>
                <c:pt idx="702">
                  <c:v>44168</c:v>
                </c:pt>
                <c:pt idx="703">
                  <c:v>44169</c:v>
                </c:pt>
                <c:pt idx="704">
                  <c:v>44170</c:v>
                </c:pt>
                <c:pt idx="705">
                  <c:v>44171</c:v>
                </c:pt>
                <c:pt idx="706">
                  <c:v>44172</c:v>
                </c:pt>
                <c:pt idx="707">
                  <c:v>44173</c:v>
                </c:pt>
                <c:pt idx="708">
                  <c:v>44174</c:v>
                </c:pt>
                <c:pt idx="709">
                  <c:v>44175</c:v>
                </c:pt>
                <c:pt idx="710">
                  <c:v>44176</c:v>
                </c:pt>
                <c:pt idx="711">
                  <c:v>44177</c:v>
                </c:pt>
                <c:pt idx="712">
                  <c:v>44178</c:v>
                </c:pt>
                <c:pt idx="713">
                  <c:v>44179</c:v>
                </c:pt>
                <c:pt idx="714">
                  <c:v>44180</c:v>
                </c:pt>
                <c:pt idx="715">
                  <c:v>44181</c:v>
                </c:pt>
                <c:pt idx="716">
                  <c:v>44182</c:v>
                </c:pt>
                <c:pt idx="717">
                  <c:v>44183</c:v>
                </c:pt>
                <c:pt idx="718">
                  <c:v>44184</c:v>
                </c:pt>
                <c:pt idx="719">
                  <c:v>44185</c:v>
                </c:pt>
                <c:pt idx="720">
                  <c:v>44186</c:v>
                </c:pt>
                <c:pt idx="721">
                  <c:v>44187</c:v>
                </c:pt>
                <c:pt idx="722">
                  <c:v>44188</c:v>
                </c:pt>
                <c:pt idx="723">
                  <c:v>44189</c:v>
                </c:pt>
                <c:pt idx="724">
                  <c:v>44190</c:v>
                </c:pt>
                <c:pt idx="725">
                  <c:v>44191</c:v>
                </c:pt>
                <c:pt idx="726">
                  <c:v>44192</c:v>
                </c:pt>
                <c:pt idx="727">
                  <c:v>44193</c:v>
                </c:pt>
                <c:pt idx="728">
                  <c:v>44194</c:v>
                </c:pt>
                <c:pt idx="729">
                  <c:v>44195</c:v>
                </c:pt>
                <c:pt idx="730">
                  <c:v>44196</c:v>
                </c:pt>
                <c:pt idx="731">
                  <c:v>44197</c:v>
                </c:pt>
                <c:pt idx="732">
                  <c:v>44198</c:v>
                </c:pt>
                <c:pt idx="733">
                  <c:v>44199</c:v>
                </c:pt>
                <c:pt idx="734">
                  <c:v>44200</c:v>
                </c:pt>
                <c:pt idx="735">
                  <c:v>44201</c:v>
                </c:pt>
                <c:pt idx="736">
                  <c:v>44202</c:v>
                </c:pt>
                <c:pt idx="737">
                  <c:v>44203</c:v>
                </c:pt>
                <c:pt idx="738">
                  <c:v>44204</c:v>
                </c:pt>
                <c:pt idx="739">
                  <c:v>44205</c:v>
                </c:pt>
                <c:pt idx="740">
                  <c:v>44206</c:v>
                </c:pt>
                <c:pt idx="741">
                  <c:v>44207</c:v>
                </c:pt>
                <c:pt idx="742">
                  <c:v>44208</c:v>
                </c:pt>
                <c:pt idx="743">
                  <c:v>44209</c:v>
                </c:pt>
                <c:pt idx="744">
                  <c:v>44210</c:v>
                </c:pt>
                <c:pt idx="745">
                  <c:v>44211</c:v>
                </c:pt>
                <c:pt idx="746">
                  <c:v>44212</c:v>
                </c:pt>
                <c:pt idx="747">
                  <c:v>44213</c:v>
                </c:pt>
                <c:pt idx="748">
                  <c:v>44214</c:v>
                </c:pt>
                <c:pt idx="749">
                  <c:v>44215</c:v>
                </c:pt>
                <c:pt idx="750">
                  <c:v>44216</c:v>
                </c:pt>
                <c:pt idx="751">
                  <c:v>44217</c:v>
                </c:pt>
                <c:pt idx="752">
                  <c:v>44218</c:v>
                </c:pt>
                <c:pt idx="753">
                  <c:v>44219</c:v>
                </c:pt>
                <c:pt idx="754">
                  <c:v>44220</c:v>
                </c:pt>
                <c:pt idx="755">
                  <c:v>44221</c:v>
                </c:pt>
                <c:pt idx="756">
                  <c:v>44222</c:v>
                </c:pt>
                <c:pt idx="757">
                  <c:v>44223</c:v>
                </c:pt>
                <c:pt idx="758">
                  <c:v>44224</c:v>
                </c:pt>
                <c:pt idx="759">
                  <c:v>44225</c:v>
                </c:pt>
                <c:pt idx="760">
                  <c:v>44226</c:v>
                </c:pt>
                <c:pt idx="761">
                  <c:v>44227</c:v>
                </c:pt>
                <c:pt idx="762">
                  <c:v>44228</c:v>
                </c:pt>
                <c:pt idx="763">
                  <c:v>44229</c:v>
                </c:pt>
                <c:pt idx="764">
                  <c:v>44230</c:v>
                </c:pt>
                <c:pt idx="765">
                  <c:v>44231</c:v>
                </c:pt>
                <c:pt idx="766">
                  <c:v>44232</c:v>
                </c:pt>
                <c:pt idx="767">
                  <c:v>44233</c:v>
                </c:pt>
                <c:pt idx="768">
                  <c:v>44234</c:v>
                </c:pt>
                <c:pt idx="769">
                  <c:v>44235</c:v>
                </c:pt>
                <c:pt idx="770">
                  <c:v>44236</c:v>
                </c:pt>
                <c:pt idx="771">
                  <c:v>44237</c:v>
                </c:pt>
                <c:pt idx="772">
                  <c:v>44238</c:v>
                </c:pt>
                <c:pt idx="773">
                  <c:v>44239</c:v>
                </c:pt>
                <c:pt idx="774">
                  <c:v>44240</c:v>
                </c:pt>
                <c:pt idx="775">
                  <c:v>44241</c:v>
                </c:pt>
                <c:pt idx="776">
                  <c:v>44242</c:v>
                </c:pt>
                <c:pt idx="777">
                  <c:v>44243</c:v>
                </c:pt>
                <c:pt idx="778">
                  <c:v>44244</c:v>
                </c:pt>
                <c:pt idx="779">
                  <c:v>44245</c:v>
                </c:pt>
                <c:pt idx="780">
                  <c:v>44246</c:v>
                </c:pt>
                <c:pt idx="781">
                  <c:v>44247</c:v>
                </c:pt>
                <c:pt idx="782">
                  <c:v>44248</c:v>
                </c:pt>
                <c:pt idx="783">
                  <c:v>44249</c:v>
                </c:pt>
                <c:pt idx="784">
                  <c:v>44250</c:v>
                </c:pt>
                <c:pt idx="785">
                  <c:v>44251</c:v>
                </c:pt>
                <c:pt idx="786">
                  <c:v>44252</c:v>
                </c:pt>
                <c:pt idx="787">
                  <c:v>44253</c:v>
                </c:pt>
                <c:pt idx="788">
                  <c:v>44254</c:v>
                </c:pt>
                <c:pt idx="789">
                  <c:v>44255</c:v>
                </c:pt>
                <c:pt idx="790">
                  <c:v>44256</c:v>
                </c:pt>
                <c:pt idx="791">
                  <c:v>44257</c:v>
                </c:pt>
                <c:pt idx="792">
                  <c:v>44258</c:v>
                </c:pt>
                <c:pt idx="793">
                  <c:v>44259</c:v>
                </c:pt>
                <c:pt idx="794">
                  <c:v>44260</c:v>
                </c:pt>
                <c:pt idx="795">
                  <c:v>44261</c:v>
                </c:pt>
                <c:pt idx="796">
                  <c:v>44262</c:v>
                </c:pt>
                <c:pt idx="797">
                  <c:v>44263</c:v>
                </c:pt>
                <c:pt idx="798">
                  <c:v>44264</c:v>
                </c:pt>
                <c:pt idx="799">
                  <c:v>44265</c:v>
                </c:pt>
                <c:pt idx="800">
                  <c:v>44266</c:v>
                </c:pt>
                <c:pt idx="801">
                  <c:v>44267</c:v>
                </c:pt>
                <c:pt idx="802">
                  <c:v>44268</c:v>
                </c:pt>
                <c:pt idx="803">
                  <c:v>44269</c:v>
                </c:pt>
                <c:pt idx="804">
                  <c:v>44270</c:v>
                </c:pt>
                <c:pt idx="805">
                  <c:v>44271</c:v>
                </c:pt>
                <c:pt idx="806">
                  <c:v>44272</c:v>
                </c:pt>
                <c:pt idx="807">
                  <c:v>44273</c:v>
                </c:pt>
                <c:pt idx="808">
                  <c:v>44274</c:v>
                </c:pt>
                <c:pt idx="809">
                  <c:v>44275</c:v>
                </c:pt>
                <c:pt idx="810">
                  <c:v>44276</c:v>
                </c:pt>
                <c:pt idx="811">
                  <c:v>44277</c:v>
                </c:pt>
                <c:pt idx="812">
                  <c:v>44278</c:v>
                </c:pt>
                <c:pt idx="813">
                  <c:v>44279</c:v>
                </c:pt>
                <c:pt idx="814">
                  <c:v>44280</c:v>
                </c:pt>
                <c:pt idx="815">
                  <c:v>44281</c:v>
                </c:pt>
                <c:pt idx="816">
                  <c:v>44282</c:v>
                </c:pt>
                <c:pt idx="817">
                  <c:v>44283</c:v>
                </c:pt>
                <c:pt idx="818">
                  <c:v>44284</c:v>
                </c:pt>
                <c:pt idx="819">
                  <c:v>44285</c:v>
                </c:pt>
                <c:pt idx="820">
                  <c:v>44286</c:v>
                </c:pt>
                <c:pt idx="821">
                  <c:v>44287</c:v>
                </c:pt>
                <c:pt idx="822">
                  <c:v>44288</c:v>
                </c:pt>
                <c:pt idx="823">
                  <c:v>44289</c:v>
                </c:pt>
                <c:pt idx="824">
                  <c:v>44290</c:v>
                </c:pt>
                <c:pt idx="825">
                  <c:v>44291</c:v>
                </c:pt>
                <c:pt idx="826">
                  <c:v>44292</c:v>
                </c:pt>
                <c:pt idx="827">
                  <c:v>44293</c:v>
                </c:pt>
                <c:pt idx="828">
                  <c:v>44294</c:v>
                </c:pt>
                <c:pt idx="829">
                  <c:v>44295</c:v>
                </c:pt>
                <c:pt idx="830">
                  <c:v>44296</c:v>
                </c:pt>
                <c:pt idx="831">
                  <c:v>44297</c:v>
                </c:pt>
                <c:pt idx="832">
                  <c:v>44298</c:v>
                </c:pt>
                <c:pt idx="833">
                  <c:v>44299</c:v>
                </c:pt>
                <c:pt idx="834">
                  <c:v>44300</c:v>
                </c:pt>
                <c:pt idx="835">
                  <c:v>44301</c:v>
                </c:pt>
                <c:pt idx="836">
                  <c:v>44302</c:v>
                </c:pt>
                <c:pt idx="837">
                  <c:v>44303</c:v>
                </c:pt>
                <c:pt idx="838">
                  <c:v>44304</c:v>
                </c:pt>
                <c:pt idx="839">
                  <c:v>44305</c:v>
                </c:pt>
                <c:pt idx="840">
                  <c:v>44306</c:v>
                </c:pt>
                <c:pt idx="841">
                  <c:v>44307</c:v>
                </c:pt>
                <c:pt idx="842">
                  <c:v>44308</c:v>
                </c:pt>
                <c:pt idx="843">
                  <c:v>44309</c:v>
                </c:pt>
                <c:pt idx="844">
                  <c:v>44310</c:v>
                </c:pt>
                <c:pt idx="845">
                  <c:v>44311</c:v>
                </c:pt>
                <c:pt idx="846">
                  <c:v>44312</c:v>
                </c:pt>
                <c:pt idx="847">
                  <c:v>44313</c:v>
                </c:pt>
                <c:pt idx="848">
                  <c:v>44314</c:v>
                </c:pt>
                <c:pt idx="849">
                  <c:v>44315</c:v>
                </c:pt>
                <c:pt idx="850">
                  <c:v>44316</c:v>
                </c:pt>
                <c:pt idx="851">
                  <c:v>44317</c:v>
                </c:pt>
                <c:pt idx="852">
                  <c:v>44318</c:v>
                </c:pt>
                <c:pt idx="853">
                  <c:v>44319</c:v>
                </c:pt>
                <c:pt idx="854">
                  <c:v>44320</c:v>
                </c:pt>
                <c:pt idx="855">
                  <c:v>44321</c:v>
                </c:pt>
                <c:pt idx="856">
                  <c:v>44322</c:v>
                </c:pt>
                <c:pt idx="857">
                  <c:v>44323</c:v>
                </c:pt>
                <c:pt idx="858">
                  <c:v>44324</c:v>
                </c:pt>
                <c:pt idx="859">
                  <c:v>44325</c:v>
                </c:pt>
                <c:pt idx="860">
                  <c:v>44326</c:v>
                </c:pt>
                <c:pt idx="861">
                  <c:v>44327</c:v>
                </c:pt>
                <c:pt idx="862">
                  <c:v>44328</c:v>
                </c:pt>
                <c:pt idx="863">
                  <c:v>44329</c:v>
                </c:pt>
                <c:pt idx="864">
                  <c:v>44330</c:v>
                </c:pt>
                <c:pt idx="865">
                  <c:v>44331</c:v>
                </c:pt>
                <c:pt idx="866">
                  <c:v>44332</c:v>
                </c:pt>
                <c:pt idx="867">
                  <c:v>44333</c:v>
                </c:pt>
                <c:pt idx="868">
                  <c:v>44334</c:v>
                </c:pt>
                <c:pt idx="869">
                  <c:v>44335</c:v>
                </c:pt>
                <c:pt idx="870">
                  <c:v>44336</c:v>
                </c:pt>
                <c:pt idx="871">
                  <c:v>44337</c:v>
                </c:pt>
                <c:pt idx="872">
                  <c:v>44338</c:v>
                </c:pt>
                <c:pt idx="873">
                  <c:v>44339</c:v>
                </c:pt>
                <c:pt idx="874">
                  <c:v>44340</c:v>
                </c:pt>
                <c:pt idx="875">
                  <c:v>44341</c:v>
                </c:pt>
                <c:pt idx="876">
                  <c:v>44342</c:v>
                </c:pt>
                <c:pt idx="877">
                  <c:v>44343</c:v>
                </c:pt>
                <c:pt idx="878">
                  <c:v>44344</c:v>
                </c:pt>
                <c:pt idx="879">
                  <c:v>44345</c:v>
                </c:pt>
                <c:pt idx="880">
                  <c:v>44346</c:v>
                </c:pt>
                <c:pt idx="881">
                  <c:v>44347</c:v>
                </c:pt>
                <c:pt idx="882">
                  <c:v>44348</c:v>
                </c:pt>
                <c:pt idx="883">
                  <c:v>44349</c:v>
                </c:pt>
                <c:pt idx="884">
                  <c:v>44350</c:v>
                </c:pt>
                <c:pt idx="885">
                  <c:v>44351</c:v>
                </c:pt>
                <c:pt idx="886">
                  <c:v>44352</c:v>
                </c:pt>
                <c:pt idx="887">
                  <c:v>44353</c:v>
                </c:pt>
                <c:pt idx="888">
                  <c:v>44354</c:v>
                </c:pt>
                <c:pt idx="889">
                  <c:v>44355</c:v>
                </c:pt>
                <c:pt idx="890">
                  <c:v>44356</c:v>
                </c:pt>
                <c:pt idx="891">
                  <c:v>44357</c:v>
                </c:pt>
                <c:pt idx="892">
                  <c:v>44358</c:v>
                </c:pt>
                <c:pt idx="893">
                  <c:v>44359</c:v>
                </c:pt>
                <c:pt idx="894">
                  <c:v>44360</c:v>
                </c:pt>
                <c:pt idx="895">
                  <c:v>44361</c:v>
                </c:pt>
                <c:pt idx="896">
                  <c:v>44362</c:v>
                </c:pt>
                <c:pt idx="897">
                  <c:v>44363</c:v>
                </c:pt>
                <c:pt idx="898">
                  <c:v>44364</c:v>
                </c:pt>
                <c:pt idx="899">
                  <c:v>44365</c:v>
                </c:pt>
                <c:pt idx="900">
                  <c:v>44366</c:v>
                </c:pt>
                <c:pt idx="901">
                  <c:v>44367</c:v>
                </c:pt>
                <c:pt idx="902">
                  <c:v>44368</c:v>
                </c:pt>
                <c:pt idx="903">
                  <c:v>44369</c:v>
                </c:pt>
                <c:pt idx="904">
                  <c:v>44370</c:v>
                </c:pt>
                <c:pt idx="905">
                  <c:v>44371</c:v>
                </c:pt>
                <c:pt idx="906">
                  <c:v>44372</c:v>
                </c:pt>
                <c:pt idx="907">
                  <c:v>44373</c:v>
                </c:pt>
                <c:pt idx="908">
                  <c:v>44374</c:v>
                </c:pt>
                <c:pt idx="909">
                  <c:v>44375</c:v>
                </c:pt>
                <c:pt idx="910">
                  <c:v>44376</c:v>
                </c:pt>
                <c:pt idx="911">
                  <c:v>44377</c:v>
                </c:pt>
                <c:pt idx="912">
                  <c:v>44378</c:v>
                </c:pt>
                <c:pt idx="913">
                  <c:v>44379</c:v>
                </c:pt>
                <c:pt idx="914">
                  <c:v>44380</c:v>
                </c:pt>
                <c:pt idx="915">
                  <c:v>44381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44387</c:v>
                </c:pt>
                <c:pt idx="922">
                  <c:v>44388</c:v>
                </c:pt>
                <c:pt idx="923">
                  <c:v>44389</c:v>
                </c:pt>
                <c:pt idx="924">
                  <c:v>44390</c:v>
                </c:pt>
                <c:pt idx="925">
                  <c:v>44391</c:v>
                </c:pt>
                <c:pt idx="926">
                  <c:v>44392</c:v>
                </c:pt>
                <c:pt idx="927">
                  <c:v>44393</c:v>
                </c:pt>
                <c:pt idx="928">
                  <c:v>44394</c:v>
                </c:pt>
                <c:pt idx="929">
                  <c:v>44395</c:v>
                </c:pt>
                <c:pt idx="930">
                  <c:v>44396</c:v>
                </c:pt>
                <c:pt idx="931">
                  <c:v>44397</c:v>
                </c:pt>
                <c:pt idx="932">
                  <c:v>44398</c:v>
                </c:pt>
                <c:pt idx="933">
                  <c:v>44399</c:v>
                </c:pt>
                <c:pt idx="934">
                  <c:v>44400</c:v>
                </c:pt>
                <c:pt idx="935">
                  <c:v>44401</c:v>
                </c:pt>
                <c:pt idx="936">
                  <c:v>44402</c:v>
                </c:pt>
                <c:pt idx="937">
                  <c:v>44403</c:v>
                </c:pt>
                <c:pt idx="938">
                  <c:v>44404</c:v>
                </c:pt>
                <c:pt idx="939">
                  <c:v>44405</c:v>
                </c:pt>
                <c:pt idx="940">
                  <c:v>44406</c:v>
                </c:pt>
                <c:pt idx="941">
                  <c:v>44407</c:v>
                </c:pt>
                <c:pt idx="942">
                  <c:v>44408</c:v>
                </c:pt>
                <c:pt idx="943">
                  <c:v>44409</c:v>
                </c:pt>
                <c:pt idx="944">
                  <c:v>44410</c:v>
                </c:pt>
                <c:pt idx="945">
                  <c:v>44411</c:v>
                </c:pt>
                <c:pt idx="946">
                  <c:v>44412</c:v>
                </c:pt>
                <c:pt idx="947">
                  <c:v>44413</c:v>
                </c:pt>
                <c:pt idx="948">
                  <c:v>44414</c:v>
                </c:pt>
                <c:pt idx="949">
                  <c:v>44415</c:v>
                </c:pt>
                <c:pt idx="950">
                  <c:v>44416</c:v>
                </c:pt>
                <c:pt idx="951">
                  <c:v>44417</c:v>
                </c:pt>
                <c:pt idx="952">
                  <c:v>44418</c:v>
                </c:pt>
                <c:pt idx="953">
                  <c:v>44419</c:v>
                </c:pt>
                <c:pt idx="954">
                  <c:v>44420</c:v>
                </c:pt>
                <c:pt idx="955">
                  <c:v>44421</c:v>
                </c:pt>
                <c:pt idx="956">
                  <c:v>44422</c:v>
                </c:pt>
                <c:pt idx="957">
                  <c:v>44423</c:v>
                </c:pt>
                <c:pt idx="958">
                  <c:v>44424</c:v>
                </c:pt>
                <c:pt idx="959">
                  <c:v>44425</c:v>
                </c:pt>
                <c:pt idx="960">
                  <c:v>44426</c:v>
                </c:pt>
                <c:pt idx="961">
                  <c:v>44427</c:v>
                </c:pt>
                <c:pt idx="962">
                  <c:v>44428</c:v>
                </c:pt>
                <c:pt idx="963">
                  <c:v>44429</c:v>
                </c:pt>
                <c:pt idx="964">
                  <c:v>44430</c:v>
                </c:pt>
                <c:pt idx="965">
                  <c:v>44431</c:v>
                </c:pt>
                <c:pt idx="966">
                  <c:v>44432</c:v>
                </c:pt>
                <c:pt idx="967">
                  <c:v>44433</c:v>
                </c:pt>
                <c:pt idx="968">
                  <c:v>44434</c:v>
                </c:pt>
                <c:pt idx="969">
                  <c:v>44435</c:v>
                </c:pt>
                <c:pt idx="970">
                  <c:v>44436</c:v>
                </c:pt>
                <c:pt idx="971">
                  <c:v>44437</c:v>
                </c:pt>
                <c:pt idx="972">
                  <c:v>44438</c:v>
                </c:pt>
                <c:pt idx="973">
                  <c:v>44439</c:v>
                </c:pt>
                <c:pt idx="974">
                  <c:v>44440</c:v>
                </c:pt>
                <c:pt idx="975">
                  <c:v>44441</c:v>
                </c:pt>
                <c:pt idx="976">
                  <c:v>44442</c:v>
                </c:pt>
                <c:pt idx="977">
                  <c:v>44443</c:v>
                </c:pt>
                <c:pt idx="978">
                  <c:v>44444</c:v>
                </c:pt>
                <c:pt idx="979">
                  <c:v>44445</c:v>
                </c:pt>
                <c:pt idx="980">
                  <c:v>44446</c:v>
                </c:pt>
                <c:pt idx="981">
                  <c:v>44447</c:v>
                </c:pt>
                <c:pt idx="982">
                  <c:v>44448</c:v>
                </c:pt>
                <c:pt idx="983">
                  <c:v>44449</c:v>
                </c:pt>
                <c:pt idx="984">
                  <c:v>44450</c:v>
                </c:pt>
                <c:pt idx="985">
                  <c:v>44451</c:v>
                </c:pt>
                <c:pt idx="986">
                  <c:v>44452</c:v>
                </c:pt>
                <c:pt idx="987">
                  <c:v>44453</c:v>
                </c:pt>
                <c:pt idx="988">
                  <c:v>44454</c:v>
                </c:pt>
                <c:pt idx="989">
                  <c:v>44455</c:v>
                </c:pt>
                <c:pt idx="990">
                  <c:v>44456</c:v>
                </c:pt>
                <c:pt idx="991">
                  <c:v>44457</c:v>
                </c:pt>
                <c:pt idx="992">
                  <c:v>44458</c:v>
                </c:pt>
                <c:pt idx="993">
                  <c:v>44459</c:v>
                </c:pt>
                <c:pt idx="994">
                  <c:v>44460</c:v>
                </c:pt>
                <c:pt idx="995">
                  <c:v>44461</c:v>
                </c:pt>
                <c:pt idx="996">
                  <c:v>44462</c:v>
                </c:pt>
                <c:pt idx="997">
                  <c:v>44463</c:v>
                </c:pt>
                <c:pt idx="998">
                  <c:v>44464</c:v>
                </c:pt>
                <c:pt idx="999">
                  <c:v>44465</c:v>
                </c:pt>
                <c:pt idx="1000">
                  <c:v>44466</c:v>
                </c:pt>
                <c:pt idx="1001">
                  <c:v>44467</c:v>
                </c:pt>
                <c:pt idx="1002">
                  <c:v>44468</c:v>
                </c:pt>
                <c:pt idx="1003">
                  <c:v>44469</c:v>
                </c:pt>
                <c:pt idx="1004">
                  <c:v>44470</c:v>
                </c:pt>
                <c:pt idx="1005">
                  <c:v>44471</c:v>
                </c:pt>
                <c:pt idx="1006">
                  <c:v>44472</c:v>
                </c:pt>
                <c:pt idx="1007">
                  <c:v>44473</c:v>
                </c:pt>
                <c:pt idx="1008">
                  <c:v>44474</c:v>
                </c:pt>
                <c:pt idx="1009">
                  <c:v>44475</c:v>
                </c:pt>
                <c:pt idx="1010">
                  <c:v>44476</c:v>
                </c:pt>
                <c:pt idx="1011">
                  <c:v>44477</c:v>
                </c:pt>
                <c:pt idx="1012">
                  <c:v>44478</c:v>
                </c:pt>
                <c:pt idx="1013">
                  <c:v>44479</c:v>
                </c:pt>
                <c:pt idx="1014">
                  <c:v>44480</c:v>
                </c:pt>
                <c:pt idx="1015">
                  <c:v>44481</c:v>
                </c:pt>
                <c:pt idx="1016">
                  <c:v>44482</c:v>
                </c:pt>
                <c:pt idx="1017">
                  <c:v>44483</c:v>
                </c:pt>
                <c:pt idx="1018">
                  <c:v>44484</c:v>
                </c:pt>
                <c:pt idx="1019">
                  <c:v>44485</c:v>
                </c:pt>
                <c:pt idx="1020">
                  <c:v>44486</c:v>
                </c:pt>
                <c:pt idx="1021">
                  <c:v>44487</c:v>
                </c:pt>
                <c:pt idx="1022">
                  <c:v>44488</c:v>
                </c:pt>
                <c:pt idx="1023">
                  <c:v>44489</c:v>
                </c:pt>
                <c:pt idx="1024">
                  <c:v>44490</c:v>
                </c:pt>
                <c:pt idx="1025">
                  <c:v>44491</c:v>
                </c:pt>
                <c:pt idx="1026">
                  <c:v>44492</c:v>
                </c:pt>
                <c:pt idx="1027">
                  <c:v>44493</c:v>
                </c:pt>
                <c:pt idx="1028">
                  <c:v>44494</c:v>
                </c:pt>
                <c:pt idx="1029">
                  <c:v>44495</c:v>
                </c:pt>
                <c:pt idx="1030">
                  <c:v>44496</c:v>
                </c:pt>
                <c:pt idx="1031">
                  <c:v>44497</c:v>
                </c:pt>
                <c:pt idx="1032">
                  <c:v>44498</c:v>
                </c:pt>
                <c:pt idx="1033">
                  <c:v>44499</c:v>
                </c:pt>
                <c:pt idx="1034">
                  <c:v>44500</c:v>
                </c:pt>
                <c:pt idx="1035">
                  <c:v>44501</c:v>
                </c:pt>
                <c:pt idx="1036">
                  <c:v>44502</c:v>
                </c:pt>
                <c:pt idx="1037">
                  <c:v>44503</c:v>
                </c:pt>
                <c:pt idx="1038">
                  <c:v>44504</c:v>
                </c:pt>
                <c:pt idx="1039">
                  <c:v>44505</c:v>
                </c:pt>
                <c:pt idx="1040">
                  <c:v>44506</c:v>
                </c:pt>
                <c:pt idx="1041">
                  <c:v>44507</c:v>
                </c:pt>
                <c:pt idx="1042">
                  <c:v>44508</c:v>
                </c:pt>
                <c:pt idx="1043">
                  <c:v>44509</c:v>
                </c:pt>
                <c:pt idx="1044">
                  <c:v>44510</c:v>
                </c:pt>
                <c:pt idx="1045">
                  <c:v>44511</c:v>
                </c:pt>
                <c:pt idx="1046">
                  <c:v>44512</c:v>
                </c:pt>
                <c:pt idx="1047">
                  <c:v>44513</c:v>
                </c:pt>
                <c:pt idx="1048">
                  <c:v>44514</c:v>
                </c:pt>
                <c:pt idx="1049">
                  <c:v>44515</c:v>
                </c:pt>
                <c:pt idx="1050">
                  <c:v>44516</c:v>
                </c:pt>
                <c:pt idx="1051">
                  <c:v>44517</c:v>
                </c:pt>
                <c:pt idx="1052">
                  <c:v>44518</c:v>
                </c:pt>
                <c:pt idx="1053">
                  <c:v>44519</c:v>
                </c:pt>
                <c:pt idx="1054">
                  <c:v>44520</c:v>
                </c:pt>
                <c:pt idx="1055">
                  <c:v>44521</c:v>
                </c:pt>
                <c:pt idx="1056">
                  <c:v>44522</c:v>
                </c:pt>
                <c:pt idx="1057">
                  <c:v>44523</c:v>
                </c:pt>
                <c:pt idx="1058">
                  <c:v>44524</c:v>
                </c:pt>
                <c:pt idx="1059">
                  <c:v>44525</c:v>
                </c:pt>
                <c:pt idx="1060">
                  <c:v>44526</c:v>
                </c:pt>
                <c:pt idx="1061">
                  <c:v>44527</c:v>
                </c:pt>
                <c:pt idx="1062">
                  <c:v>44528</c:v>
                </c:pt>
                <c:pt idx="1063">
                  <c:v>44529</c:v>
                </c:pt>
                <c:pt idx="1064">
                  <c:v>44530</c:v>
                </c:pt>
                <c:pt idx="1065">
                  <c:v>44531</c:v>
                </c:pt>
                <c:pt idx="1066">
                  <c:v>44532</c:v>
                </c:pt>
                <c:pt idx="1067">
                  <c:v>44533</c:v>
                </c:pt>
                <c:pt idx="1068">
                  <c:v>44534</c:v>
                </c:pt>
                <c:pt idx="1069">
                  <c:v>44535</c:v>
                </c:pt>
                <c:pt idx="1070">
                  <c:v>44536</c:v>
                </c:pt>
                <c:pt idx="1071">
                  <c:v>44537</c:v>
                </c:pt>
                <c:pt idx="1072">
                  <c:v>44538</c:v>
                </c:pt>
                <c:pt idx="1073">
                  <c:v>44539</c:v>
                </c:pt>
                <c:pt idx="1074">
                  <c:v>44540</c:v>
                </c:pt>
                <c:pt idx="1075">
                  <c:v>44541</c:v>
                </c:pt>
                <c:pt idx="1076">
                  <c:v>44542</c:v>
                </c:pt>
                <c:pt idx="1077">
                  <c:v>44543</c:v>
                </c:pt>
                <c:pt idx="1078">
                  <c:v>44544</c:v>
                </c:pt>
                <c:pt idx="1079">
                  <c:v>44545</c:v>
                </c:pt>
                <c:pt idx="1080">
                  <c:v>44546</c:v>
                </c:pt>
                <c:pt idx="1081">
                  <c:v>44547</c:v>
                </c:pt>
                <c:pt idx="1082">
                  <c:v>44548</c:v>
                </c:pt>
                <c:pt idx="1083">
                  <c:v>44549</c:v>
                </c:pt>
                <c:pt idx="1084">
                  <c:v>44550</c:v>
                </c:pt>
                <c:pt idx="1085">
                  <c:v>44551</c:v>
                </c:pt>
                <c:pt idx="1086">
                  <c:v>44552</c:v>
                </c:pt>
                <c:pt idx="1087">
                  <c:v>44553</c:v>
                </c:pt>
                <c:pt idx="1088">
                  <c:v>44554</c:v>
                </c:pt>
                <c:pt idx="1089">
                  <c:v>44555</c:v>
                </c:pt>
                <c:pt idx="1090">
                  <c:v>44556</c:v>
                </c:pt>
                <c:pt idx="1091">
                  <c:v>44557</c:v>
                </c:pt>
                <c:pt idx="1092">
                  <c:v>44558</c:v>
                </c:pt>
                <c:pt idx="1093">
                  <c:v>44559</c:v>
                </c:pt>
                <c:pt idx="1094">
                  <c:v>44560</c:v>
                </c:pt>
                <c:pt idx="1095">
                  <c:v>44561</c:v>
                </c:pt>
                <c:pt idx="1096">
                  <c:v>44562</c:v>
                </c:pt>
                <c:pt idx="1097">
                  <c:v>44563</c:v>
                </c:pt>
                <c:pt idx="1098">
                  <c:v>44564</c:v>
                </c:pt>
                <c:pt idx="1099">
                  <c:v>44565</c:v>
                </c:pt>
                <c:pt idx="1100">
                  <c:v>44566</c:v>
                </c:pt>
                <c:pt idx="1101">
                  <c:v>44567</c:v>
                </c:pt>
                <c:pt idx="1102">
                  <c:v>44568</c:v>
                </c:pt>
                <c:pt idx="1103">
                  <c:v>44569</c:v>
                </c:pt>
                <c:pt idx="1104">
                  <c:v>44570</c:v>
                </c:pt>
                <c:pt idx="1105">
                  <c:v>44571</c:v>
                </c:pt>
                <c:pt idx="1106">
                  <c:v>44572</c:v>
                </c:pt>
                <c:pt idx="1107">
                  <c:v>44573</c:v>
                </c:pt>
                <c:pt idx="1108">
                  <c:v>44574</c:v>
                </c:pt>
                <c:pt idx="1109">
                  <c:v>44575</c:v>
                </c:pt>
                <c:pt idx="1110">
                  <c:v>44576</c:v>
                </c:pt>
                <c:pt idx="1111">
                  <c:v>44577</c:v>
                </c:pt>
                <c:pt idx="1112">
                  <c:v>44578</c:v>
                </c:pt>
                <c:pt idx="1113">
                  <c:v>44579</c:v>
                </c:pt>
                <c:pt idx="1114">
                  <c:v>44580</c:v>
                </c:pt>
                <c:pt idx="1115">
                  <c:v>44581</c:v>
                </c:pt>
                <c:pt idx="1116">
                  <c:v>44582</c:v>
                </c:pt>
                <c:pt idx="1117">
                  <c:v>44583</c:v>
                </c:pt>
                <c:pt idx="1118">
                  <c:v>44584</c:v>
                </c:pt>
                <c:pt idx="1119">
                  <c:v>44585</c:v>
                </c:pt>
                <c:pt idx="1120">
                  <c:v>44586</c:v>
                </c:pt>
                <c:pt idx="1121">
                  <c:v>44587</c:v>
                </c:pt>
                <c:pt idx="1122">
                  <c:v>44588</c:v>
                </c:pt>
                <c:pt idx="1123">
                  <c:v>44589</c:v>
                </c:pt>
                <c:pt idx="1124">
                  <c:v>44590</c:v>
                </c:pt>
                <c:pt idx="1125">
                  <c:v>44591</c:v>
                </c:pt>
                <c:pt idx="1126">
                  <c:v>44592</c:v>
                </c:pt>
                <c:pt idx="1127">
                  <c:v>44593</c:v>
                </c:pt>
                <c:pt idx="1128">
                  <c:v>44594</c:v>
                </c:pt>
                <c:pt idx="1129">
                  <c:v>44595</c:v>
                </c:pt>
                <c:pt idx="1130">
                  <c:v>44596</c:v>
                </c:pt>
                <c:pt idx="1131">
                  <c:v>44597</c:v>
                </c:pt>
                <c:pt idx="1132">
                  <c:v>44598</c:v>
                </c:pt>
                <c:pt idx="1133">
                  <c:v>44599</c:v>
                </c:pt>
                <c:pt idx="1134">
                  <c:v>44600</c:v>
                </c:pt>
                <c:pt idx="1135">
                  <c:v>44601</c:v>
                </c:pt>
                <c:pt idx="1136">
                  <c:v>44602</c:v>
                </c:pt>
                <c:pt idx="1137">
                  <c:v>44603</c:v>
                </c:pt>
                <c:pt idx="1138">
                  <c:v>44604</c:v>
                </c:pt>
                <c:pt idx="1139">
                  <c:v>44605</c:v>
                </c:pt>
                <c:pt idx="1140">
                  <c:v>44606</c:v>
                </c:pt>
                <c:pt idx="1141">
                  <c:v>44607</c:v>
                </c:pt>
                <c:pt idx="1142">
                  <c:v>44608</c:v>
                </c:pt>
                <c:pt idx="1143">
                  <c:v>44609</c:v>
                </c:pt>
                <c:pt idx="1144">
                  <c:v>44610</c:v>
                </c:pt>
                <c:pt idx="1145">
                  <c:v>44611</c:v>
                </c:pt>
                <c:pt idx="1146">
                  <c:v>44612</c:v>
                </c:pt>
                <c:pt idx="1147">
                  <c:v>44613</c:v>
                </c:pt>
                <c:pt idx="1148">
                  <c:v>44614</c:v>
                </c:pt>
                <c:pt idx="1149">
                  <c:v>44615</c:v>
                </c:pt>
                <c:pt idx="1150">
                  <c:v>44616</c:v>
                </c:pt>
                <c:pt idx="1151">
                  <c:v>44617</c:v>
                </c:pt>
                <c:pt idx="1152">
                  <c:v>44618</c:v>
                </c:pt>
                <c:pt idx="1153">
                  <c:v>44619</c:v>
                </c:pt>
                <c:pt idx="1154">
                  <c:v>44620</c:v>
                </c:pt>
                <c:pt idx="1155">
                  <c:v>44621</c:v>
                </c:pt>
                <c:pt idx="1156">
                  <c:v>44622</c:v>
                </c:pt>
                <c:pt idx="1157">
                  <c:v>44623</c:v>
                </c:pt>
                <c:pt idx="1158">
                  <c:v>44624</c:v>
                </c:pt>
                <c:pt idx="1159">
                  <c:v>44625</c:v>
                </c:pt>
                <c:pt idx="1160">
                  <c:v>44626</c:v>
                </c:pt>
                <c:pt idx="1161">
                  <c:v>44627</c:v>
                </c:pt>
                <c:pt idx="1162">
                  <c:v>44628</c:v>
                </c:pt>
                <c:pt idx="1163">
                  <c:v>44629</c:v>
                </c:pt>
                <c:pt idx="1164">
                  <c:v>44630</c:v>
                </c:pt>
                <c:pt idx="1165">
                  <c:v>44631</c:v>
                </c:pt>
                <c:pt idx="1166">
                  <c:v>44632</c:v>
                </c:pt>
                <c:pt idx="1167">
                  <c:v>44633</c:v>
                </c:pt>
                <c:pt idx="1168">
                  <c:v>44634</c:v>
                </c:pt>
                <c:pt idx="1169">
                  <c:v>44635</c:v>
                </c:pt>
                <c:pt idx="1170">
                  <c:v>44636</c:v>
                </c:pt>
                <c:pt idx="1171">
                  <c:v>44637</c:v>
                </c:pt>
                <c:pt idx="1172">
                  <c:v>44638</c:v>
                </c:pt>
                <c:pt idx="1173">
                  <c:v>44639</c:v>
                </c:pt>
                <c:pt idx="1174">
                  <c:v>44640</c:v>
                </c:pt>
                <c:pt idx="1175">
                  <c:v>44641</c:v>
                </c:pt>
                <c:pt idx="1176">
                  <c:v>44642</c:v>
                </c:pt>
                <c:pt idx="1177">
                  <c:v>44643</c:v>
                </c:pt>
                <c:pt idx="1178">
                  <c:v>44644</c:v>
                </c:pt>
                <c:pt idx="1179">
                  <c:v>44645</c:v>
                </c:pt>
                <c:pt idx="1180">
                  <c:v>44646</c:v>
                </c:pt>
                <c:pt idx="1181">
                  <c:v>44647</c:v>
                </c:pt>
                <c:pt idx="1182">
                  <c:v>44648</c:v>
                </c:pt>
                <c:pt idx="1183">
                  <c:v>44649</c:v>
                </c:pt>
                <c:pt idx="1184">
                  <c:v>44650</c:v>
                </c:pt>
                <c:pt idx="1185">
                  <c:v>44651</c:v>
                </c:pt>
                <c:pt idx="1186">
                  <c:v>44652</c:v>
                </c:pt>
                <c:pt idx="1187">
                  <c:v>44653</c:v>
                </c:pt>
                <c:pt idx="1188">
                  <c:v>44654</c:v>
                </c:pt>
                <c:pt idx="1189">
                  <c:v>44655</c:v>
                </c:pt>
                <c:pt idx="1190">
                  <c:v>44656</c:v>
                </c:pt>
                <c:pt idx="1191">
                  <c:v>44657</c:v>
                </c:pt>
                <c:pt idx="1192">
                  <c:v>44658</c:v>
                </c:pt>
                <c:pt idx="1193">
                  <c:v>44659</c:v>
                </c:pt>
                <c:pt idx="1194">
                  <c:v>44660</c:v>
                </c:pt>
                <c:pt idx="1195">
                  <c:v>44661</c:v>
                </c:pt>
                <c:pt idx="1196">
                  <c:v>44662</c:v>
                </c:pt>
                <c:pt idx="1197">
                  <c:v>44663</c:v>
                </c:pt>
                <c:pt idx="1198">
                  <c:v>44664</c:v>
                </c:pt>
                <c:pt idx="1199">
                  <c:v>44665</c:v>
                </c:pt>
                <c:pt idx="1200">
                  <c:v>44666</c:v>
                </c:pt>
                <c:pt idx="1201">
                  <c:v>44667</c:v>
                </c:pt>
                <c:pt idx="1202">
                  <c:v>44668</c:v>
                </c:pt>
                <c:pt idx="1203">
                  <c:v>44669</c:v>
                </c:pt>
                <c:pt idx="1204">
                  <c:v>44670</c:v>
                </c:pt>
                <c:pt idx="1205">
                  <c:v>44671</c:v>
                </c:pt>
                <c:pt idx="1206">
                  <c:v>44672</c:v>
                </c:pt>
                <c:pt idx="1207">
                  <c:v>44673</c:v>
                </c:pt>
                <c:pt idx="1208">
                  <c:v>44674</c:v>
                </c:pt>
                <c:pt idx="1209">
                  <c:v>44675</c:v>
                </c:pt>
                <c:pt idx="1210">
                  <c:v>44676</c:v>
                </c:pt>
                <c:pt idx="1211">
                  <c:v>44677</c:v>
                </c:pt>
                <c:pt idx="1212">
                  <c:v>44678</c:v>
                </c:pt>
                <c:pt idx="1213">
                  <c:v>44679</c:v>
                </c:pt>
                <c:pt idx="1214">
                  <c:v>44680</c:v>
                </c:pt>
                <c:pt idx="1215">
                  <c:v>44681</c:v>
                </c:pt>
                <c:pt idx="1216">
                  <c:v>44682</c:v>
                </c:pt>
                <c:pt idx="1217">
                  <c:v>44683</c:v>
                </c:pt>
                <c:pt idx="1218">
                  <c:v>44684</c:v>
                </c:pt>
                <c:pt idx="1219">
                  <c:v>44685</c:v>
                </c:pt>
                <c:pt idx="1220">
                  <c:v>44686</c:v>
                </c:pt>
                <c:pt idx="1221">
                  <c:v>44687</c:v>
                </c:pt>
                <c:pt idx="1222">
                  <c:v>44688</c:v>
                </c:pt>
                <c:pt idx="1223">
                  <c:v>44689</c:v>
                </c:pt>
                <c:pt idx="1224">
                  <c:v>44690</c:v>
                </c:pt>
                <c:pt idx="1225">
                  <c:v>44691</c:v>
                </c:pt>
                <c:pt idx="1226">
                  <c:v>44692</c:v>
                </c:pt>
                <c:pt idx="1227">
                  <c:v>44693</c:v>
                </c:pt>
                <c:pt idx="1228">
                  <c:v>44694</c:v>
                </c:pt>
                <c:pt idx="1229">
                  <c:v>44695</c:v>
                </c:pt>
                <c:pt idx="1230">
                  <c:v>44696</c:v>
                </c:pt>
                <c:pt idx="1231">
                  <c:v>44697</c:v>
                </c:pt>
                <c:pt idx="1232">
                  <c:v>44698</c:v>
                </c:pt>
                <c:pt idx="1233">
                  <c:v>44699</c:v>
                </c:pt>
                <c:pt idx="1234">
                  <c:v>44700</c:v>
                </c:pt>
                <c:pt idx="1235">
                  <c:v>44701</c:v>
                </c:pt>
                <c:pt idx="1236">
                  <c:v>44702</c:v>
                </c:pt>
                <c:pt idx="1237">
                  <c:v>44703</c:v>
                </c:pt>
                <c:pt idx="1238">
                  <c:v>44704</c:v>
                </c:pt>
                <c:pt idx="1239">
                  <c:v>44705</c:v>
                </c:pt>
                <c:pt idx="1240">
                  <c:v>44706</c:v>
                </c:pt>
                <c:pt idx="1241">
                  <c:v>44707</c:v>
                </c:pt>
                <c:pt idx="1242">
                  <c:v>44708</c:v>
                </c:pt>
                <c:pt idx="1243">
                  <c:v>44709</c:v>
                </c:pt>
                <c:pt idx="1244">
                  <c:v>44710</c:v>
                </c:pt>
                <c:pt idx="1245">
                  <c:v>44711</c:v>
                </c:pt>
                <c:pt idx="1246">
                  <c:v>44712</c:v>
                </c:pt>
                <c:pt idx="1247">
                  <c:v>44713</c:v>
                </c:pt>
                <c:pt idx="1248">
                  <c:v>44714</c:v>
                </c:pt>
                <c:pt idx="1249">
                  <c:v>44715</c:v>
                </c:pt>
                <c:pt idx="1250">
                  <c:v>44716</c:v>
                </c:pt>
                <c:pt idx="1251">
                  <c:v>44717</c:v>
                </c:pt>
                <c:pt idx="1252">
                  <c:v>44718</c:v>
                </c:pt>
                <c:pt idx="1253">
                  <c:v>44719</c:v>
                </c:pt>
                <c:pt idx="1254">
                  <c:v>44720</c:v>
                </c:pt>
                <c:pt idx="1255">
                  <c:v>44721</c:v>
                </c:pt>
                <c:pt idx="1256">
                  <c:v>44722</c:v>
                </c:pt>
                <c:pt idx="1257">
                  <c:v>44723</c:v>
                </c:pt>
                <c:pt idx="1258">
                  <c:v>44724</c:v>
                </c:pt>
                <c:pt idx="1259">
                  <c:v>44725</c:v>
                </c:pt>
                <c:pt idx="1260">
                  <c:v>44726</c:v>
                </c:pt>
                <c:pt idx="1261">
                  <c:v>44727</c:v>
                </c:pt>
                <c:pt idx="1262">
                  <c:v>44728</c:v>
                </c:pt>
                <c:pt idx="1263">
                  <c:v>44729</c:v>
                </c:pt>
                <c:pt idx="1264">
                  <c:v>44730</c:v>
                </c:pt>
                <c:pt idx="1265">
                  <c:v>44731</c:v>
                </c:pt>
                <c:pt idx="1266">
                  <c:v>44732</c:v>
                </c:pt>
                <c:pt idx="1267">
                  <c:v>44733</c:v>
                </c:pt>
                <c:pt idx="1268">
                  <c:v>44734</c:v>
                </c:pt>
                <c:pt idx="1269">
                  <c:v>44735</c:v>
                </c:pt>
                <c:pt idx="1270">
                  <c:v>44736</c:v>
                </c:pt>
                <c:pt idx="1271">
                  <c:v>44737</c:v>
                </c:pt>
                <c:pt idx="1272">
                  <c:v>44738</c:v>
                </c:pt>
                <c:pt idx="1273">
                  <c:v>44739</c:v>
                </c:pt>
                <c:pt idx="1274">
                  <c:v>44740</c:v>
                </c:pt>
                <c:pt idx="1275">
                  <c:v>44741</c:v>
                </c:pt>
                <c:pt idx="1276">
                  <c:v>44742</c:v>
                </c:pt>
                <c:pt idx="1277">
                  <c:v>44743</c:v>
                </c:pt>
                <c:pt idx="1278">
                  <c:v>44744</c:v>
                </c:pt>
                <c:pt idx="1279">
                  <c:v>44745</c:v>
                </c:pt>
                <c:pt idx="1280">
                  <c:v>44746</c:v>
                </c:pt>
                <c:pt idx="1281">
                  <c:v>44747</c:v>
                </c:pt>
                <c:pt idx="1282">
                  <c:v>44748</c:v>
                </c:pt>
                <c:pt idx="1283">
                  <c:v>44749</c:v>
                </c:pt>
                <c:pt idx="1284">
                  <c:v>44750</c:v>
                </c:pt>
                <c:pt idx="1285">
                  <c:v>44751</c:v>
                </c:pt>
                <c:pt idx="1286">
                  <c:v>44752</c:v>
                </c:pt>
                <c:pt idx="1287">
                  <c:v>44753</c:v>
                </c:pt>
                <c:pt idx="1288">
                  <c:v>44754</c:v>
                </c:pt>
                <c:pt idx="1289">
                  <c:v>44755</c:v>
                </c:pt>
                <c:pt idx="1290">
                  <c:v>44756</c:v>
                </c:pt>
                <c:pt idx="1291">
                  <c:v>44757</c:v>
                </c:pt>
                <c:pt idx="1292">
                  <c:v>44758</c:v>
                </c:pt>
                <c:pt idx="1293">
                  <c:v>44759</c:v>
                </c:pt>
                <c:pt idx="1294">
                  <c:v>44760</c:v>
                </c:pt>
                <c:pt idx="1295">
                  <c:v>44761</c:v>
                </c:pt>
                <c:pt idx="1296">
                  <c:v>44762</c:v>
                </c:pt>
                <c:pt idx="1297">
                  <c:v>44763</c:v>
                </c:pt>
                <c:pt idx="1298">
                  <c:v>44764</c:v>
                </c:pt>
                <c:pt idx="1299">
                  <c:v>44765</c:v>
                </c:pt>
                <c:pt idx="1300">
                  <c:v>44766</c:v>
                </c:pt>
                <c:pt idx="1301">
                  <c:v>44767</c:v>
                </c:pt>
                <c:pt idx="1302">
                  <c:v>44768</c:v>
                </c:pt>
                <c:pt idx="1303">
                  <c:v>44769</c:v>
                </c:pt>
                <c:pt idx="1304">
                  <c:v>44770</c:v>
                </c:pt>
                <c:pt idx="1305">
                  <c:v>44771</c:v>
                </c:pt>
                <c:pt idx="1306">
                  <c:v>44772</c:v>
                </c:pt>
                <c:pt idx="1307">
                  <c:v>44773</c:v>
                </c:pt>
                <c:pt idx="1308">
                  <c:v>44774</c:v>
                </c:pt>
                <c:pt idx="1309">
                  <c:v>44775</c:v>
                </c:pt>
                <c:pt idx="1310">
                  <c:v>44776</c:v>
                </c:pt>
                <c:pt idx="1311">
                  <c:v>44777</c:v>
                </c:pt>
                <c:pt idx="1312">
                  <c:v>44778</c:v>
                </c:pt>
                <c:pt idx="1313">
                  <c:v>44779</c:v>
                </c:pt>
                <c:pt idx="1314">
                  <c:v>44780</c:v>
                </c:pt>
                <c:pt idx="1315">
                  <c:v>44781</c:v>
                </c:pt>
                <c:pt idx="1316">
                  <c:v>44782</c:v>
                </c:pt>
                <c:pt idx="1317">
                  <c:v>44783</c:v>
                </c:pt>
                <c:pt idx="1318">
                  <c:v>44784</c:v>
                </c:pt>
                <c:pt idx="1319">
                  <c:v>44785</c:v>
                </c:pt>
                <c:pt idx="1320">
                  <c:v>44786</c:v>
                </c:pt>
                <c:pt idx="1321">
                  <c:v>44787</c:v>
                </c:pt>
                <c:pt idx="1322">
                  <c:v>44788</c:v>
                </c:pt>
                <c:pt idx="1323">
                  <c:v>44789</c:v>
                </c:pt>
                <c:pt idx="1324">
                  <c:v>44790</c:v>
                </c:pt>
                <c:pt idx="1325">
                  <c:v>44791</c:v>
                </c:pt>
                <c:pt idx="1326">
                  <c:v>44792</c:v>
                </c:pt>
                <c:pt idx="1327">
                  <c:v>44793</c:v>
                </c:pt>
                <c:pt idx="1328">
                  <c:v>44794</c:v>
                </c:pt>
                <c:pt idx="1329">
                  <c:v>44795</c:v>
                </c:pt>
                <c:pt idx="1330">
                  <c:v>44796</c:v>
                </c:pt>
                <c:pt idx="1331">
                  <c:v>44797</c:v>
                </c:pt>
                <c:pt idx="1332">
                  <c:v>44798</c:v>
                </c:pt>
                <c:pt idx="1333">
                  <c:v>44799</c:v>
                </c:pt>
                <c:pt idx="1334">
                  <c:v>44800</c:v>
                </c:pt>
                <c:pt idx="1335">
                  <c:v>44801</c:v>
                </c:pt>
                <c:pt idx="1336">
                  <c:v>44802</c:v>
                </c:pt>
                <c:pt idx="1337">
                  <c:v>44803</c:v>
                </c:pt>
                <c:pt idx="1338">
                  <c:v>44804</c:v>
                </c:pt>
                <c:pt idx="1339">
                  <c:v>44805</c:v>
                </c:pt>
                <c:pt idx="1340">
                  <c:v>44806</c:v>
                </c:pt>
                <c:pt idx="1341">
                  <c:v>44807</c:v>
                </c:pt>
                <c:pt idx="1342">
                  <c:v>44808</c:v>
                </c:pt>
                <c:pt idx="1343">
                  <c:v>44809</c:v>
                </c:pt>
                <c:pt idx="1344">
                  <c:v>44810</c:v>
                </c:pt>
                <c:pt idx="1345">
                  <c:v>44811</c:v>
                </c:pt>
                <c:pt idx="1346">
                  <c:v>44812</c:v>
                </c:pt>
                <c:pt idx="1347">
                  <c:v>44813</c:v>
                </c:pt>
                <c:pt idx="1348">
                  <c:v>44814</c:v>
                </c:pt>
                <c:pt idx="1349">
                  <c:v>44815</c:v>
                </c:pt>
                <c:pt idx="1350">
                  <c:v>44816</c:v>
                </c:pt>
                <c:pt idx="1351">
                  <c:v>44817</c:v>
                </c:pt>
                <c:pt idx="1352">
                  <c:v>44818</c:v>
                </c:pt>
                <c:pt idx="1353">
                  <c:v>44819</c:v>
                </c:pt>
                <c:pt idx="1354">
                  <c:v>44820</c:v>
                </c:pt>
                <c:pt idx="1355">
                  <c:v>44821</c:v>
                </c:pt>
                <c:pt idx="1356">
                  <c:v>44822</c:v>
                </c:pt>
                <c:pt idx="1357">
                  <c:v>44823</c:v>
                </c:pt>
                <c:pt idx="1358">
                  <c:v>44824</c:v>
                </c:pt>
                <c:pt idx="1359">
                  <c:v>44825</c:v>
                </c:pt>
                <c:pt idx="1360">
                  <c:v>44826</c:v>
                </c:pt>
                <c:pt idx="1361">
                  <c:v>44827</c:v>
                </c:pt>
                <c:pt idx="1362">
                  <c:v>44828</c:v>
                </c:pt>
                <c:pt idx="1363">
                  <c:v>44829</c:v>
                </c:pt>
                <c:pt idx="1364">
                  <c:v>44830</c:v>
                </c:pt>
                <c:pt idx="1365">
                  <c:v>44831</c:v>
                </c:pt>
                <c:pt idx="1366">
                  <c:v>44832</c:v>
                </c:pt>
                <c:pt idx="1367">
                  <c:v>44833</c:v>
                </c:pt>
                <c:pt idx="1368">
                  <c:v>44834</c:v>
                </c:pt>
                <c:pt idx="1369">
                  <c:v>44835</c:v>
                </c:pt>
                <c:pt idx="1370">
                  <c:v>44836</c:v>
                </c:pt>
                <c:pt idx="1371">
                  <c:v>44837</c:v>
                </c:pt>
                <c:pt idx="1372">
                  <c:v>44838</c:v>
                </c:pt>
                <c:pt idx="1373">
                  <c:v>44839</c:v>
                </c:pt>
                <c:pt idx="1374">
                  <c:v>44840</c:v>
                </c:pt>
                <c:pt idx="1375">
                  <c:v>44841</c:v>
                </c:pt>
                <c:pt idx="1376">
                  <c:v>44842</c:v>
                </c:pt>
                <c:pt idx="1377">
                  <c:v>44843</c:v>
                </c:pt>
                <c:pt idx="1378">
                  <c:v>44844</c:v>
                </c:pt>
                <c:pt idx="1379">
                  <c:v>44845</c:v>
                </c:pt>
                <c:pt idx="1380">
                  <c:v>44846</c:v>
                </c:pt>
                <c:pt idx="1381">
                  <c:v>44847</c:v>
                </c:pt>
                <c:pt idx="1382">
                  <c:v>44848</c:v>
                </c:pt>
                <c:pt idx="1383">
                  <c:v>44849</c:v>
                </c:pt>
                <c:pt idx="1384">
                  <c:v>44850</c:v>
                </c:pt>
                <c:pt idx="1385">
                  <c:v>44851</c:v>
                </c:pt>
                <c:pt idx="1386">
                  <c:v>44852</c:v>
                </c:pt>
                <c:pt idx="1387">
                  <c:v>44853</c:v>
                </c:pt>
                <c:pt idx="1388">
                  <c:v>44854</c:v>
                </c:pt>
                <c:pt idx="1389">
                  <c:v>44855</c:v>
                </c:pt>
                <c:pt idx="1390">
                  <c:v>44856</c:v>
                </c:pt>
                <c:pt idx="1391">
                  <c:v>44857</c:v>
                </c:pt>
                <c:pt idx="1392">
                  <c:v>44858</c:v>
                </c:pt>
                <c:pt idx="1393">
                  <c:v>44859</c:v>
                </c:pt>
                <c:pt idx="1394">
                  <c:v>44860</c:v>
                </c:pt>
                <c:pt idx="1395">
                  <c:v>44861</c:v>
                </c:pt>
                <c:pt idx="1396">
                  <c:v>44862</c:v>
                </c:pt>
                <c:pt idx="1397">
                  <c:v>44863</c:v>
                </c:pt>
                <c:pt idx="1398">
                  <c:v>44864</c:v>
                </c:pt>
                <c:pt idx="1399">
                  <c:v>44865</c:v>
                </c:pt>
                <c:pt idx="1400">
                  <c:v>44866</c:v>
                </c:pt>
                <c:pt idx="1401">
                  <c:v>44867</c:v>
                </c:pt>
                <c:pt idx="1402">
                  <c:v>44868</c:v>
                </c:pt>
                <c:pt idx="1403">
                  <c:v>44869</c:v>
                </c:pt>
                <c:pt idx="1404">
                  <c:v>44870</c:v>
                </c:pt>
                <c:pt idx="1405">
                  <c:v>44871</c:v>
                </c:pt>
                <c:pt idx="1406">
                  <c:v>44872</c:v>
                </c:pt>
                <c:pt idx="1407">
                  <c:v>44873</c:v>
                </c:pt>
                <c:pt idx="1408">
                  <c:v>44874</c:v>
                </c:pt>
                <c:pt idx="1409">
                  <c:v>44875</c:v>
                </c:pt>
                <c:pt idx="1410">
                  <c:v>44876</c:v>
                </c:pt>
                <c:pt idx="1411">
                  <c:v>44877</c:v>
                </c:pt>
                <c:pt idx="1412">
                  <c:v>44878</c:v>
                </c:pt>
                <c:pt idx="1413">
                  <c:v>44879</c:v>
                </c:pt>
                <c:pt idx="1414">
                  <c:v>44880</c:v>
                </c:pt>
                <c:pt idx="1415">
                  <c:v>44881</c:v>
                </c:pt>
                <c:pt idx="1416">
                  <c:v>44882</c:v>
                </c:pt>
                <c:pt idx="1417">
                  <c:v>44883</c:v>
                </c:pt>
                <c:pt idx="1418">
                  <c:v>44884</c:v>
                </c:pt>
                <c:pt idx="1419">
                  <c:v>44885</c:v>
                </c:pt>
                <c:pt idx="1420">
                  <c:v>44886</c:v>
                </c:pt>
                <c:pt idx="1421">
                  <c:v>44887</c:v>
                </c:pt>
                <c:pt idx="1422">
                  <c:v>44888</c:v>
                </c:pt>
                <c:pt idx="1423">
                  <c:v>44889</c:v>
                </c:pt>
                <c:pt idx="1424">
                  <c:v>44890</c:v>
                </c:pt>
                <c:pt idx="1425">
                  <c:v>44891</c:v>
                </c:pt>
                <c:pt idx="1426">
                  <c:v>44892</c:v>
                </c:pt>
                <c:pt idx="1427">
                  <c:v>44893</c:v>
                </c:pt>
                <c:pt idx="1428">
                  <c:v>44894</c:v>
                </c:pt>
                <c:pt idx="1429">
                  <c:v>44895</c:v>
                </c:pt>
                <c:pt idx="1430">
                  <c:v>44896</c:v>
                </c:pt>
                <c:pt idx="1431">
                  <c:v>44897</c:v>
                </c:pt>
                <c:pt idx="1432">
                  <c:v>44898</c:v>
                </c:pt>
                <c:pt idx="1433">
                  <c:v>44899</c:v>
                </c:pt>
                <c:pt idx="1434">
                  <c:v>44900</c:v>
                </c:pt>
                <c:pt idx="1435">
                  <c:v>44901</c:v>
                </c:pt>
                <c:pt idx="1436">
                  <c:v>44902</c:v>
                </c:pt>
                <c:pt idx="1437">
                  <c:v>44903</c:v>
                </c:pt>
                <c:pt idx="1438">
                  <c:v>44904</c:v>
                </c:pt>
                <c:pt idx="1439">
                  <c:v>44905</c:v>
                </c:pt>
                <c:pt idx="1440">
                  <c:v>44906</c:v>
                </c:pt>
                <c:pt idx="1441">
                  <c:v>44907</c:v>
                </c:pt>
                <c:pt idx="1442">
                  <c:v>44908</c:v>
                </c:pt>
                <c:pt idx="1443">
                  <c:v>44909</c:v>
                </c:pt>
                <c:pt idx="1444">
                  <c:v>44910</c:v>
                </c:pt>
                <c:pt idx="1445">
                  <c:v>44911</c:v>
                </c:pt>
                <c:pt idx="1446">
                  <c:v>44912</c:v>
                </c:pt>
                <c:pt idx="1447">
                  <c:v>44913</c:v>
                </c:pt>
                <c:pt idx="1448">
                  <c:v>44914</c:v>
                </c:pt>
                <c:pt idx="1449">
                  <c:v>44915</c:v>
                </c:pt>
                <c:pt idx="1450">
                  <c:v>44916</c:v>
                </c:pt>
                <c:pt idx="1451">
                  <c:v>44917</c:v>
                </c:pt>
                <c:pt idx="1452">
                  <c:v>44918</c:v>
                </c:pt>
                <c:pt idx="1453">
                  <c:v>44919</c:v>
                </c:pt>
                <c:pt idx="1454">
                  <c:v>44920</c:v>
                </c:pt>
                <c:pt idx="1455">
                  <c:v>44921</c:v>
                </c:pt>
                <c:pt idx="1456">
                  <c:v>44922</c:v>
                </c:pt>
                <c:pt idx="1457">
                  <c:v>44923</c:v>
                </c:pt>
                <c:pt idx="1458">
                  <c:v>44924</c:v>
                </c:pt>
                <c:pt idx="1459">
                  <c:v>44925</c:v>
                </c:pt>
                <c:pt idx="1460">
                  <c:v>44926</c:v>
                </c:pt>
                <c:pt idx="1461">
                  <c:v>44927</c:v>
                </c:pt>
                <c:pt idx="1462">
                  <c:v>44928</c:v>
                </c:pt>
                <c:pt idx="1463">
                  <c:v>44929</c:v>
                </c:pt>
                <c:pt idx="1464">
                  <c:v>44930</c:v>
                </c:pt>
                <c:pt idx="1465">
                  <c:v>44931</c:v>
                </c:pt>
                <c:pt idx="1466">
                  <c:v>44932</c:v>
                </c:pt>
                <c:pt idx="1467">
                  <c:v>44933</c:v>
                </c:pt>
                <c:pt idx="1468">
                  <c:v>44934</c:v>
                </c:pt>
                <c:pt idx="1469">
                  <c:v>44935</c:v>
                </c:pt>
                <c:pt idx="1470">
                  <c:v>44936</c:v>
                </c:pt>
                <c:pt idx="1471">
                  <c:v>44937</c:v>
                </c:pt>
                <c:pt idx="1472">
                  <c:v>44938</c:v>
                </c:pt>
                <c:pt idx="1473">
                  <c:v>44939</c:v>
                </c:pt>
                <c:pt idx="1474">
                  <c:v>44940</c:v>
                </c:pt>
                <c:pt idx="1475">
                  <c:v>44941</c:v>
                </c:pt>
                <c:pt idx="1476">
                  <c:v>44942</c:v>
                </c:pt>
                <c:pt idx="1477">
                  <c:v>44943</c:v>
                </c:pt>
                <c:pt idx="1478">
                  <c:v>44944</c:v>
                </c:pt>
                <c:pt idx="1479">
                  <c:v>44945</c:v>
                </c:pt>
                <c:pt idx="1480">
                  <c:v>44946</c:v>
                </c:pt>
                <c:pt idx="1481">
                  <c:v>44947</c:v>
                </c:pt>
                <c:pt idx="1482">
                  <c:v>44948</c:v>
                </c:pt>
                <c:pt idx="1483">
                  <c:v>44949</c:v>
                </c:pt>
                <c:pt idx="1484">
                  <c:v>44950</c:v>
                </c:pt>
                <c:pt idx="1485">
                  <c:v>44951</c:v>
                </c:pt>
                <c:pt idx="1486">
                  <c:v>44952</c:v>
                </c:pt>
                <c:pt idx="1487">
                  <c:v>44953</c:v>
                </c:pt>
                <c:pt idx="1488">
                  <c:v>44954</c:v>
                </c:pt>
                <c:pt idx="1489">
                  <c:v>44955</c:v>
                </c:pt>
                <c:pt idx="1490">
                  <c:v>44956</c:v>
                </c:pt>
                <c:pt idx="1491">
                  <c:v>44957</c:v>
                </c:pt>
                <c:pt idx="1492">
                  <c:v>44958</c:v>
                </c:pt>
                <c:pt idx="1493">
                  <c:v>44959</c:v>
                </c:pt>
                <c:pt idx="1494">
                  <c:v>44960</c:v>
                </c:pt>
                <c:pt idx="1495">
                  <c:v>44961</c:v>
                </c:pt>
                <c:pt idx="1496">
                  <c:v>44962</c:v>
                </c:pt>
                <c:pt idx="1497">
                  <c:v>44963</c:v>
                </c:pt>
                <c:pt idx="1498">
                  <c:v>44964</c:v>
                </c:pt>
                <c:pt idx="1499">
                  <c:v>44965</c:v>
                </c:pt>
                <c:pt idx="1500">
                  <c:v>44966</c:v>
                </c:pt>
                <c:pt idx="1501">
                  <c:v>44967</c:v>
                </c:pt>
                <c:pt idx="1502">
                  <c:v>44968</c:v>
                </c:pt>
                <c:pt idx="1503">
                  <c:v>44969</c:v>
                </c:pt>
                <c:pt idx="1504">
                  <c:v>44970</c:v>
                </c:pt>
                <c:pt idx="1505">
                  <c:v>44971</c:v>
                </c:pt>
                <c:pt idx="1506">
                  <c:v>44972</c:v>
                </c:pt>
                <c:pt idx="1507">
                  <c:v>44973</c:v>
                </c:pt>
                <c:pt idx="1508">
                  <c:v>44974</c:v>
                </c:pt>
                <c:pt idx="1509">
                  <c:v>44975</c:v>
                </c:pt>
                <c:pt idx="1510">
                  <c:v>44976</c:v>
                </c:pt>
                <c:pt idx="1511">
                  <c:v>44977</c:v>
                </c:pt>
                <c:pt idx="1512">
                  <c:v>44978</c:v>
                </c:pt>
                <c:pt idx="1513">
                  <c:v>44979</c:v>
                </c:pt>
                <c:pt idx="1514">
                  <c:v>44980</c:v>
                </c:pt>
                <c:pt idx="1515">
                  <c:v>44981</c:v>
                </c:pt>
                <c:pt idx="1516">
                  <c:v>44982</c:v>
                </c:pt>
                <c:pt idx="1517">
                  <c:v>44983</c:v>
                </c:pt>
                <c:pt idx="1518">
                  <c:v>44984</c:v>
                </c:pt>
                <c:pt idx="1519">
                  <c:v>44985</c:v>
                </c:pt>
                <c:pt idx="1520">
                  <c:v>44986</c:v>
                </c:pt>
                <c:pt idx="1521">
                  <c:v>44987</c:v>
                </c:pt>
                <c:pt idx="1522">
                  <c:v>44988</c:v>
                </c:pt>
                <c:pt idx="1523">
                  <c:v>44989</c:v>
                </c:pt>
                <c:pt idx="1524">
                  <c:v>44990</c:v>
                </c:pt>
                <c:pt idx="1525">
                  <c:v>44991</c:v>
                </c:pt>
                <c:pt idx="1526">
                  <c:v>44992</c:v>
                </c:pt>
                <c:pt idx="1527">
                  <c:v>44993</c:v>
                </c:pt>
                <c:pt idx="1528">
                  <c:v>44994</c:v>
                </c:pt>
                <c:pt idx="1529">
                  <c:v>44995</c:v>
                </c:pt>
                <c:pt idx="1530">
                  <c:v>44996</c:v>
                </c:pt>
                <c:pt idx="1531">
                  <c:v>44997</c:v>
                </c:pt>
                <c:pt idx="1532">
                  <c:v>44998</c:v>
                </c:pt>
                <c:pt idx="1533">
                  <c:v>44999</c:v>
                </c:pt>
                <c:pt idx="1534">
                  <c:v>45000</c:v>
                </c:pt>
                <c:pt idx="1535">
                  <c:v>45001</c:v>
                </c:pt>
                <c:pt idx="1536">
                  <c:v>45002</c:v>
                </c:pt>
                <c:pt idx="1537">
                  <c:v>45003</c:v>
                </c:pt>
                <c:pt idx="1538">
                  <c:v>45004</c:v>
                </c:pt>
                <c:pt idx="1539">
                  <c:v>45005</c:v>
                </c:pt>
                <c:pt idx="1540">
                  <c:v>45006</c:v>
                </c:pt>
                <c:pt idx="1541">
                  <c:v>45007</c:v>
                </c:pt>
                <c:pt idx="1542">
                  <c:v>45008</c:v>
                </c:pt>
                <c:pt idx="1543">
                  <c:v>45009</c:v>
                </c:pt>
                <c:pt idx="1544">
                  <c:v>45010</c:v>
                </c:pt>
                <c:pt idx="1545">
                  <c:v>45011</c:v>
                </c:pt>
                <c:pt idx="1546">
                  <c:v>45012</c:v>
                </c:pt>
                <c:pt idx="1547">
                  <c:v>45013</c:v>
                </c:pt>
                <c:pt idx="1548">
                  <c:v>45014</c:v>
                </c:pt>
                <c:pt idx="1549">
                  <c:v>45015</c:v>
                </c:pt>
                <c:pt idx="1550">
                  <c:v>45016</c:v>
                </c:pt>
                <c:pt idx="1551">
                  <c:v>45017</c:v>
                </c:pt>
                <c:pt idx="1552">
                  <c:v>45018</c:v>
                </c:pt>
                <c:pt idx="1553">
                  <c:v>45019</c:v>
                </c:pt>
                <c:pt idx="1554">
                  <c:v>45020</c:v>
                </c:pt>
                <c:pt idx="1555">
                  <c:v>45021</c:v>
                </c:pt>
                <c:pt idx="1556">
                  <c:v>45022</c:v>
                </c:pt>
                <c:pt idx="1557">
                  <c:v>45023</c:v>
                </c:pt>
                <c:pt idx="1558">
                  <c:v>45024</c:v>
                </c:pt>
                <c:pt idx="1559">
                  <c:v>45025</c:v>
                </c:pt>
                <c:pt idx="1560">
                  <c:v>45026</c:v>
                </c:pt>
                <c:pt idx="1561">
                  <c:v>45027</c:v>
                </c:pt>
                <c:pt idx="1562">
                  <c:v>45028</c:v>
                </c:pt>
                <c:pt idx="1563">
                  <c:v>45029</c:v>
                </c:pt>
                <c:pt idx="1564">
                  <c:v>45030</c:v>
                </c:pt>
                <c:pt idx="1565">
                  <c:v>45031</c:v>
                </c:pt>
                <c:pt idx="1566">
                  <c:v>45032</c:v>
                </c:pt>
                <c:pt idx="1567">
                  <c:v>45033</c:v>
                </c:pt>
                <c:pt idx="1568">
                  <c:v>45034</c:v>
                </c:pt>
                <c:pt idx="1569">
                  <c:v>45035</c:v>
                </c:pt>
                <c:pt idx="1570">
                  <c:v>45036</c:v>
                </c:pt>
                <c:pt idx="1571">
                  <c:v>45037</c:v>
                </c:pt>
                <c:pt idx="1572">
                  <c:v>45038</c:v>
                </c:pt>
                <c:pt idx="1573">
                  <c:v>45039</c:v>
                </c:pt>
                <c:pt idx="1574">
                  <c:v>45040</c:v>
                </c:pt>
                <c:pt idx="1575">
                  <c:v>45041</c:v>
                </c:pt>
                <c:pt idx="1576">
                  <c:v>45042</c:v>
                </c:pt>
                <c:pt idx="1577">
                  <c:v>45043</c:v>
                </c:pt>
                <c:pt idx="1578">
                  <c:v>45044</c:v>
                </c:pt>
                <c:pt idx="1579">
                  <c:v>45045</c:v>
                </c:pt>
                <c:pt idx="1580">
                  <c:v>45046</c:v>
                </c:pt>
                <c:pt idx="1581">
                  <c:v>45047</c:v>
                </c:pt>
                <c:pt idx="1582">
                  <c:v>45048</c:v>
                </c:pt>
                <c:pt idx="1583">
                  <c:v>45049</c:v>
                </c:pt>
                <c:pt idx="1584">
                  <c:v>45050</c:v>
                </c:pt>
                <c:pt idx="1585">
                  <c:v>45051</c:v>
                </c:pt>
                <c:pt idx="1586">
                  <c:v>45052</c:v>
                </c:pt>
                <c:pt idx="1587">
                  <c:v>45053</c:v>
                </c:pt>
                <c:pt idx="1588">
                  <c:v>45054</c:v>
                </c:pt>
                <c:pt idx="1589">
                  <c:v>45055</c:v>
                </c:pt>
                <c:pt idx="1590">
                  <c:v>45056</c:v>
                </c:pt>
                <c:pt idx="1591">
                  <c:v>45057</c:v>
                </c:pt>
                <c:pt idx="1592">
                  <c:v>45058</c:v>
                </c:pt>
                <c:pt idx="1593">
                  <c:v>45059</c:v>
                </c:pt>
                <c:pt idx="1594">
                  <c:v>45060</c:v>
                </c:pt>
                <c:pt idx="1595">
                  <c:v>45061</c:v>
                </c:pt>
                <c:pt idx="1596">
                  <c:v>45062</c:v>
                </c:pt>
                <c:pt idx="1597">
                  <c:v>45063</c:v>
                </c:pt>
                <c:pt idx="1598">
                  <c:v>45064</c:v>
                </c:pt>
                <c:pt idx="1599">
                  <c:v>45065</c:v>
                </c:pt>
                <c:pt idx="1600">
                  <c:v>45066</c:v>
                </c:pt>
                <c:pt idx="1601">
                  <c:v>45067</c:v>
                </c:pt>
                <c:pt idx="1602">
                  <c:v>45068</c:v>
                </c:pt>
                <c:pt idx="1603">
                  <c:v>45069</c:v>
                </c:pt>
                <c:pt idx="1604">
                  <c:v>45070</c:v>
                </c:pt>
                <c:pt idx="1605">
                  <c:v>45071</c:v>
                </c:pt>
                <c:pt idx="1606">
                  <c:v>45072</c:v>
                </c:pt>
                <c:pt idx="1607">
                  <c:v>45073</c:v>
                </c:pt>
                <c:pt idx="1608">
                  <c:v>45074</c:v>
                </c:pt>
                <c:pt idx="1609">
                  <c:v>45075</c:v>
                </c:pt>
                <c:pt idx="1610">
                  <c:v>45076</c:v>
                </c:pt>
                <c:pt idx="1611">
                  <c:v>45077</c:v>
                </c:pt>
                <c:pt idx="1612">
                  <c:v>45078</c:v>
                </c:pt>
                <c:pt idx="1613">
                  <c:v>45079</c:v>
                </c:pt>
                <c:pt idx="1614">
                  <c:v>45080</c:v>
                </c:pt>
                <c:pt idx="1615">
                  <c:v>45081</c:v>
                </c:pt>
                <c:pt idx="1616">
                  <c:v>45082</c:v>
                </c:pt>
                <c:pt idx="1617">
                  <c:v>45083</c:v>
                </c:pt>
                <c:pt idx="1618">
                  <c:v>45084</c:v>
                </c:pt>
                <c:pt idx="1619">
                  <c:v>45085</c:v>
                </c:pt>
                <c:pt idx="1620">
                  <c:v>45086</c:v>
                </c:pt>
                <c:pt idx="1621">
                  <c:v>45087</c:v>
                </c:pt>
                <c:pt idx="1622">
                  <c:v>45088</c:v>
                </c:pt>
                <c:pt idx="1623">
                  <c:v>45089</c:v>
                </c:pt>
                <c:pt idx="1624">
                  <c:v>45090</c:v>
                </c:pt>
                <c:pt idx="1625">
                  <c:v>45091</c:v>
                </c:pt>
                <c:pt idx="1626">
                  <c:v>45092</c:v>
                </c:pt>
                <c:pt idx="1627">
                  <c:v>45093</c:v>
                </c:pt>
                <c:pt idx="1628">
                  <c:v>45094</c:v>
                </c:pt>
                <c:pt idx="1629">
                  <c:v>45095</c:v>
                </c:pt>
                <c:pt idx="1630">
                  <c:v>45096</c:v>
                </c:pt>
                <c:pt idx="1631">
                  <c:v>45097</c:v>
                </c:pt>
                <c:pt idx="1632">
                  <c:v>45098</c:v>
                </c:pt>
                <c:pt idx="1633">
                  <c:v>45099</c:v>
                </c:pt>
                <c:pt idx="1634">
                  <c:v>45100</c:v>
                </c:pt>
                <c:pt idx="1635">
                  <c:v>45101</c:v>
                </c:pt>
                <c:pt idx="1636">
                  <c:v>45102</c:v>
                </c:pt>
                <c:pt idx="1637">
                  <c:v>45103</c:v>
                </c:pt>
                <c:pt idx="1638">
                  <c:v>45104</c:v>
                </c:pt>
                <c:pt idx="1639">
                  <c:v>45105</c:v>
                </c:pt>
                <c:pt idx="1640">
                  <c:v>45106</c:v>
                </c:pt>
                <c:pt idx="1641">
                  <c:v>45107</c:v>
                </c:pt>
                <c:pt idx="1642">
                  <c:v>45108</c:v>
                </c:pt>
                <c:pt idx="1643">
                  <c:v>45109</c:v>
                </c:pt>
                <c:pt idx="1644">
                  <c:v>45110</c:v>
                </c:pt>
                <c:pt idx="1645">
                  <c:v>45111</c:v>
                </c:pt>
                <c:pt idx="1646">
                  <c:v>45112</c:v>
                </c:pt>
                <c:pt idx="1647">
                  <c:v>45113</c:v>
                </c:pt>
                <c:pt idx="1648">
                  <c:v>45114</c:v>
                </c:pt>
                <c:pt idx="1649">
                  <c:v>45115</c:v>
                </c:pt>
                <c:pt idx="1650">
                  <c:v>45116</c:v>
                </c:pt>
                <c:pt idx="1651">
                  <c:v>45117</c:v>
                </c:pt>
                <c:pt idx="1652">
                  <c:v>45118</c:v>
                </c:pt>
                <c:pt idx="1653">
                  <c:v>45119</c:v>
                </c:pt>
                <c:pt idx="1654">
                  <c:v>45120</c:v>
                </c:pt>
                <c:pt idx="1655">
                  <c:v>45121</c:v>
                </c:pt>
                <c:pt idx="1656">
                  <c:v>45122</c:v>
                </c:pt>
                <c:pt idx="1657">
                  <c:v>45123</c:v>
                </c:pt>
                <c:pt idx="1658">
                  <c:v>45124</c:v>
                </c:pt>
                <c:pt idx="1659">
                  <c:v>45125</c:v>
                </c:pt>
                <c:pt idx="1660">
                  <c:v>45126</c:v>
                </c:pt>
                <c:pt idx="1661">
                  <c:v>45127</c:v>
                </c:pt>
              </c:numCache>
            </c:numRef>
          </c:xVal>
          <c:yVal>
            <c:numRef>
              <c:f>'Data Raw'!$I$6:$I$7300</c:f>
              <c:numCache>
                <c:formatCode>General</c:formatCode>
                <c:ptCount val="7295"/>
                <c:pt idx="0">
                  <c:v>8.0399999999999991</c:v>
                </c:pt>
                <c:pt idx="1">
                  <c:v>8.2200000000000006</c:v>
                </c:pt>
                <c:pt idx="2">
                  <c:v>8.24</c:v>
                </c:pt>
                <c:pt idx="3">
                  <c:v>8.2799999999999994</c:v>
                </c:pt>
                <c:pt idx="4">
                  <c:v>8.2899999999999991</c:v>
                </c:pt>
                <c:pt idx="5">
                  <c:v>8.0299999999999994</c:v>
                </c:pt>
                <c:pt idx="6">
                  <c:v>8.18</c:v>
                </c:pt>
                <c:pt idx="7">
                  <c:v>8.32</c:v>
                </c:pt>
                <c:pt idx="8">
                  <c:v>8.36</c:v>
                </c:pt>
                <c:pt idx="9">
                  <c:v>8.43</c:v>
                </c:pt>
                <c:pt idx="10">
                  <c:v>8.4499999999999993</c:v>
                </c:pt>
                <c:pt idx="11">
                  <c:v>7.16</c:v>
                </c:pt>
                <c:pt idx="12">
                  <c:v>7.46</c:v>
                </c:pt>
                <c:pt idx="13">
                  <c:v>7.8</c:v>
                </c:pt>
                <c:pt idx="14">
                  <c:v>7.8</c:v>
                </c:pt>
                <c:pt idx="15">
                  <c:v>8.06</c:v>
                </c:pt>
                <c:pt idx="16">
                  <c:v>8.26</c:v>
                </c:pt>
                <c:pt idx="17">
                  <c:v>8.2899999999999991</c:v>
                </c:pt>
                <c:pt idx="18">
                  <c:v>8.36</c:v>
                </c:pt>
                <c:pt idx="19">
                  <c:v>8.32</c:v>
                </c:pt>
                <c:pt idx="20">
                  <c:v>8.3800000000000008</c:v>
                </c:pt>
                <c:pt idx="21">
                  <c:v>8.66</c:v>
                </c:pt>
                <c:pt idx="22">
                  <c:v>8.51</c:v>
                </c:pt>
                <c:pt idx="23">
                  <c:v>8.3800000000000008</c:v>
                </c:pt>
                <c:pt idx="24">
                  <c:v>8.3800000000000008</c:v>
                </c:pt>
                <c:pt idx="25">
                  <c:v>8.36</c:v>
                </c:pt>
                <c:pt idx="26">
                  <c:v>8.35</c:v>
                </c:pt>
                <c:pt idx="27">
                  <c:v>8.4700000000000006</c:v>
                </c:pt>
                <c:pt idx="28">
                  <c:v>8.81</c:v>
                </c:pt>
                <c:pt idx="29">
                  <c:v>8.67</c:v>
                </c:pt>
                <c:pt idx="30">
                  <c:v>8.64</c:v>
                </c:pt>
                <c:pt idx="31">
                  <c:v>8.61</c:v>
                </c:pt>
                <c:pt idx="32">
                  <c:v>8.67</c:v>
                </c:pt>
                <c:pt idx="33">
                  <c:v>8.52</c:v>
                </c:pt>
                <c:pt idx="34">
                  <c:v>8.2200000000000006</c:v>
                </c:pt>
                <c:pt idx="35">
                  <c:v>8.32</c:v>
                </c:pt>
                <c:pt idx="36">
                  <c:v>8.69</c:v>
                </c:pt>
                <c:pt idx="37">
                  <c:v>8.7200000000000006</c:v>
                </c:pt>
                <c:pt idx="38">
                  <c:v>8.5500000000000007</c:v>
                </c:pt>
                <c:pt idx="39">
                  <c:v>8.67</c:v>
                </c:pt>
                <c:pt idx="40">
                  <c:v>8.68</c:v>
                </c:pt>
                <c:pt idx="41">
                  <c:v>8.67</c:v>
                </c:pt>
                <c:pt idx="42">
                  <c:v>8.6999999999999993</c:v>
                </c:pt>
                <c:pt idx="43">
                  <c:v>8.5399999999999991</c:v>
                </c:pt>
                <c:pt idx="44">
                  <c:v>8.59</c:v>
                </c:pt>
                <c:pt idx="45">
                  <c:v>8.5299999999999994</c:v>
                </c:pt>
                <c:pt idx="46">
                  <c:v>8.52</c:v>
                </c:pt>
                <c:pt idx="47">
                  <c:v>8.6</c:v>
                </c:pt>
                <c:pt idx="48">
                  <c:v>8.57</c:v>
                </c:pt>
                <c:pt idx="49">
                  <c:v>7.76</c:v>
                </c:pt>
                <c:pt idx="50">
                  <c:v>7.69</c:v>
                </c:pt>
                <c:pt idx="51">
                  <c:v>7.8</c:v>
                </c:pt>
                <c:pt idx="52">
                  <c:v>7.57</c:v>
                </c:pt>
                <c:pt idx="53">
                  <c:v>8.1</c:v>
                </c:pt>
                <c:pt idx="54">
                  <c:v>8.25</c:v>
                </c:pt>
                <c:pt idx="55">
                  <c:v>8.17</c:v>
                </c:pt>
                <c:pt idx="56">
                  <c:v>8.2200000000000006</c:v>
                </c:pt>
                <c:pt idx="57">
                  <c:v>7.94</c:v>
                </c:pt>
                <c:pt idx="58">
                  <c:v>8.11</c:v>
                </c:pt>
                <c:pt idx="59">
                  <c:v>7.93</c:v>
                </c:pt>
                <c:pt idx="60">
                  <c:v>8.27</c:v>
                </c:pt>
                <c:pt idx="61">
                  <c:v>8.3800000000000008</c:v>
                </c:pt>
                <c:pt idx="62">
                  <c:v>7.82</c:v>
                </c:pt>
                <c:pt idx="63">
                  <c:v>8.2100000000000009</c:v>
                </c:pt>
                <c:pt idx="64">
                  <c:v>8.7100000000000009</c:v>
                </c:pt>
                <c:pt idx="65">
                  <c:v>8.8699999999999992</c:v>
                </c:pt>
                <c:pt idx="66">
                  <c:v>8.6</c:v>
                </c:pt>
                <c:pt idx="67">
                  <c:v>8.68</c:v>
                </c:pt>
                <c:pt idx="68">
                  <c:v>8.67</c:v>
                </c:pt>
                <c:pt idx="69">
                  <c:v>8.73</c:v>
                </c:pt>
                <c:pt idx="70">
                  <c:v>8.7200000000000006</c:v>
                </c:pt>
                <c:pt idx="71">
                  <c:v>8.67</c:v>
                </c:pt>
                <c:pt idx="72">
                  <c:v>8.7799999999999994</c:v>
                </c:pt>
                <c:pt idx="73">
                  <c:v>8.69</c:v>
                </c:pt>
                <c:pt idx="74">
                  <c:v>8.6300000000000008</c:v>
                </c:pt>
                <c:pt idx="75">
                  <c:v>8.56</c:v>
                </c:pt>
                <c:pt idx="76">
                  <c:v>8.56</c:v>
                </c:pt>
                <c:pt idx="77">
                  <c:v>8.26</c:v>
                </c:pt>
                <c:pt idx="78">
                  <c:v>8.2899999999999991</c:v>
                </c:pt>
                <c:pt idx="79">
                  <c:v>8.32</c:v>
                </c:pt>
                <c:pt idx="80">
                  <c:v>8.51</c:v>
                </c:pt>
                <c:pt idx="81">
                  <c:v>8.67</c:v>
                </c:pt>
                <c:pt idx="82">
                  <c:v>8.66</c:v>
                </c:pt>
                <c:pt idx="83">
                  <c:v>8.6</c:v>
                </c:pt>
                <c:pt idx="84">
                  <c:v>8.6999999999999993</c:v>
                </c:pt>
                <c:pt idx="85">
                  <c:v>8.6</c:v>
                </c:pt>
                <c:pt idx="86">
                  <c:v>8.4700000000000006</c:v>
                </c:pt>
                <c:pt idx="87">
                  <c:v>8.7200000000000006</c:v>
                </c:pt>
                <c:pt idx="88">
                  <c:v>7.47</c:v>
                </c:pt>
                <c:pt idx="89">
                  <c:v>8.35</c:v>
                </c:pt>
                <c:pt idx="90">
                  <c:v>8.08</c:v>
                </c:pt>
                <c:pt idx="91">
                  <c:v>8.19</c:v>
                </c:pt>
                <c:pt idx="92">
                  <c:v>8.51</c:v>
                </c:pt>
                <c:pt idx="93">
                  <c:v>8.41</c:v>
                </c:pt>
                <c:pt idx="94">
                  <c:v>8.43</c:v>
                </c:pt>
                <c:pt idx="95">
                  <c:v>8.56</c:v>
                </c:pt>
                <c:pt idx="96">
                  <c:v>8.64</c:v>
                </c:pt>
                <c:pt idx="97">
                  <c:v>8.43</c:v>
                </c:pt>
                <c:pt idx="98">
                  <c:v>8.25</c:v>
                </c:pt>
                <c:pt idx="99">
                  <c:v>8.2200000000000006</c:v>
                </c:pt>
                <c:pt idx="100">
                  <c:v>8.1199999999999992</c:v>
                </c:pt>
                <c:pt idx="101">
                  <c:v>8.4</c:v>
                </c:pt>
                <c:pt idx="102">
                  <c:v>8.4700000000000006</c:v>
                </c:pt>
                <c:pt idx="103">
                  <c:v>7.67</c:v>
                </c:pt>
                <c:pt idx="104">
                  <c:v>7.52</c:v>
                </c:pt>
                <c:pt idx="105">
                  <c:v>7.94</c:v>
                </c:pt>
                <c:pt idx="106">
                  <c:v>7.78</c:v>
                </c:pt>
                <c:pt idx="107">
                  <c:v>7.83</c:v>
                </c:pt>
                <c:pt idx="108">
                  <c:v>8.2100000000000009</c:v>
                </c:pt>
                <c:pt idx="109">
                  <c:v>8.5399999999999991</c:v>
                </c:pt>
                <c:pt idx="110">
                  <c:v>8.4600000000000009</c:v>
                </c:pt>
                <c:pt idx="111">
                  <c:v>7.94</c:v>
                </c:pt>
                <c:pt idx="112">
                  <c:v>8.19</c:v>
                </c:pt>
                <c:pt idx="113">
                  <c:v>8.36</c:v>
                </c:pt>
                <c:pt idx="114">
                  <c:v>8.16</c:v>
                </c:pt>
                <c:pt idx="115">
                  <c:v>8.14</c:v>
                </c:pt>
                <c:pt idx="116">
                  <c:v>6.23</c:v>
                </c:pt>
                <c:pt idx="117">
                  <c:v>7.97</c:v>
                </c:pt>
                <c:pt idx="118">
                  <c:v>8.07</c:v>
                </c:pt>
                <c:pt idx="119">
                  <c:v>8.09</c:v>
                </c:pt>
                <c:pt idx="120">
                  <c:v>8.18</c:v>
                </c:pt>
                <c:pt idx="121">
                  <c:v>8.2200000000000006</c:v>
                </c:pt>
                <c:pt idx="122">
                  <c:v>8.02</c:v>
                </c:pt>
                <c:pt idx="123">
                  <c:v>7.39</c:v>
                </c:pt>
                <c:pt idx="124">
                  <c:v>8.75</c:v>
                </c:pt>
                <c:pt idx="125">
                  <c:v>7.79</c:v>
                </c:pt>
                <c:pt idx="126">
                  <c:v>6.95</c:v>
                </c:pt>
                <c:pt idx="127">
                  <c:v>7.21</c:v>
                </c:pt>
                <c:pt idx="128">
                  <c:v>7.53</c:v>
                </c:pt>
                <c:pt idx="129">
                  <c:v>8.3000000000000007</c:v>
                </c:pt>
                <c:pt idx="130">
                  <c:v>7.71</c:v>
                </c:pt>
                <c:pt idx="131">
                  <c:v>7.85</c:v>
                </c:pt>
                <c:pt idx="132">
                  <c:v>6.84</c:v>
                </c:pt>
                <c:pt idx="133">
                  <c:v>6.83</c:v>
                </c:pt>
                <c:pt idx="134">
                  <c:v>8.27</c:v>
                </c:pt>
                <c:pt idx="135">
                  <c:v>8.41</c:v>
                </c:pt>
                <c:pt idx="136">
                  <c:v>8.1199999999999992</c:v>
                </c:pt>
                <c:pt idx="137">
                  <c:v>8.39</c:v>
                </c:pt>
                <c:pt idx="138">
                  <c:v>8.35</c:v>
                </c:pt>
                <c:pt idx="139">
                  <c:v>8.5299999999999994</c:v>
                </c:pt>
                <c:pt idx="140">
                  <c:v>7.9</c:v>
                </c:pt>
                <c:pt idx="141">
                  <c:v>8.14</c:v>
                </c:pt>
                <c:pt idx="142">
                  <c:v>8.26</c:v>
                </c:pt>
                <c:pt idx="143">
                  <c:v>8.32</c:v>
                </c:pt>
                <c:pt idx="144">
                  <c:v>8.51</c:v>
                </c:pt>
                <c:pt idx="145">
                  <c:v>8.1</c:v>
                </c:pt>
                <c:pt idx="146">
                  <c:v>8.02</c:v>
                </c:pt>
                <c:pt idx="147">
                  <c:v>8.49</c:v>
                </c:pt>
                <c:pt idx="148">
                  <c:v>8.69</c:v>
                </c:pt>
                <c:pt idx="149">
                  <c:v>8.31</c:v>
                </c:pt>
                <c:pt idx="150">
                  <c:v>7.76</c:v>
                </c:pt>
                <c:pt idx="151">
                  <c:v>8.2899999999999991</c:v>
                </c:pt>
                <c:pt idx="152">
                  <c:v>7.96</c:v>
                </c:pt>
                <c:pt idx="153">
                  <c:v>8.3800000000000008</c:v>
                </c:pt>
                <c:pt idx="154">
                  <c:v>8.1300000000000008</c:v>
                </c:pt>
                <c:pt idx="155">
                  <c:v>8.27</c:v>
                </c:pt>
                <c:pt idx="156">
                  <c:v>7.92</c:v>
                </c:pt>
                <c:pt idx="157">
                  <c:v>8.2899999999999991</c:v>
                </c:pt>
                <c:pt idx="158">
                  <c:v>8.1999999999999993</c:v>
                </c:pt>
                <c:pt idx="159">
                  <c:v>8.15</c:v>
                </c:pt>
                <c:pt idx="160">
                  <c:v>8.26</c:v>
                </c:pt>
                <c:pt idx="161">
                  <c:v>8.16</c:v>
                </c:pt>
                <c:pt idx="162">
                  <c:v>8.0299999999999994</c:v>
                </c:pt>
                <c:pt idx="163">
                  <c:v>8.26</c:v>
                </c:pt>
                <c:pt idx="164">
                  <c:v>8.24</c:v>
                </c:pt>
                <c:pt idx="165">
                  <c:v>8.2200000000000006</c:v>
                </c:pt>
                <c:pt idx="166">
                  <c:v>8.16</c:v>
                </c:pt>
                <c:pt idx="167">
                  <c:v>8.3800000000000008</c:v>
                </c:pt>
                <c:pt idx="168">
                  <c:v>8.43</c:v>
                </c:pt>
                <c:pt idx="169">
                  <c:v>8.35</c:v>
                </c:pt>
                <c:pt idx="170">
                  <c:v>8.2799999999999994</c:v>
                </c:pt>
                <c:pt idx="171">
                  <c:v>8.16</c:v>
                </c:pt>
                <c:pt idx="172">
                  <c:v>8.4600000000000009</c:v>
                </c:pt>
                <c:pt idx="173">
                  <c:v>8.18</c:v>
                </c:pt>
                <c:pt idx="174">
                  <c:v>7.99</c:v>
                </c:pt>
                <c:pt idx="175">
                  <c:v>8.1999999999999993</c:v>
                </c:pt>
                <c:pt idx="176">
                  <c:v>8.43</c:v>
                </c:pt>
                <c:pt idx="177">
                  <c:v>8.0299999999999994</c:v>
                </c:pt>
                <c:pt idx="178">
                  <c:v>8.11</c:v>
                </c:pt>
                <c:pt idx="179">
                  <c:v>8.5</c:v>
                </c:pt>
                <c:pt idx="180">
                  <c:v>8.17</c:v>
                </c:pt>
                <c:pt idx="181">
                  <c:v>8.44</c:v>
                </c:pt>
                <c:pt idx="182">
                  <c:v>9.11</c:v>
                </c:pt>
                <c:pt idx="183">
                  <c:v>8.4700000000000006</c:v>
                </c:pt>
                <c:pt idx="184">
                  <c:v>9.18</c:v>
                </c:pt>
                <c:pt idx="185">
                  <c:v>9.0500000000000007</c:v>
                </c:pt>
                <c:pt idx="186">
                  <c:v>7.7</c:v>
                </c:pt>
                <c:pt idx="187">
                  <c:v>8.2799999999999994</c:v>
                </c:pt>
                <c:pt idx="188">
                  <c:v>8.2200000000000006</c:v>
                </c:pt>
                <c:pt idx="189">
                  <c:v>8.85</c:v>
                </c:pt>
                <c:pt idx="190">
                  <c:v>8.41</c:v>
                </c:pt>
                <c:pt idx="191">
                  <c:v>8.49</c:v>
                </c:pt>
                <c:pt idx="192">
                  <c:v>8.52</c:v>
                </c:pt>
                <c:pt idx="193">
                  <c:v>8.0500000000000007</c:v>
                </c:pt>
                <c:pt idx="194">
                  <c:v>8.15</c:v>
                </c:pt>
                <c:pt idx="195">
                  <c:v>8.9700000000000006</c:v>
                </c:pt>
                <c:pt idx="196">
                  <c:v>9.77</c:v>
                </c:pt>
                <c:pt idx="197">
                  <c:v>9.84</c:v>
                </c:pt>
                <c:pt idx="198">
                  <c:v>8.08</c:v>
                </c:pt>
                <c:pt idx="199">
                  <c:v>7.16</c:v>
                </c:pt>
                <c:pt idx="200">
                  <c:v>7.76</c:v>
                </c:pt>
                <c:pt idx="201">
                  <c:v>7.31</c:v>
                </c:pt>
                <c:pt idx="202">
                  <c:v>7.98</c:v>
                </c:pt>
                <c:pt idx="203">
                  <c:v>8.85</c:v>
                </c:pt>
                <c:pt idx="204">
                  <c:v>8.1999999999999993</c:v>
                </c:pt>
                <c:pt idx="205">
                  <c:v>9.19</c:v>
                </c:pt>
                <c:pt idx="206">
                  <c:v>9.1</c:v>
                </c:pt>
                <c:pt idx="207">
                  <c:v>8.25</c:v>
                </c:pt>
                <c:pt idx="208">
                  <c:v>7.98</c:v>
                </c:pt>
                <c:pt idx="209">
                  <c:v>6.69</c:v>
                </c:pt>
                <c:pt idx="210">
                  <c:v>7.95</c:v>
                </c:pt>
                <c:pt idx="211">
                  <c:v>8</c:v>
                </c:pt>
                <c:pt idx="212">
                  <c:v>8.01</c:v>
                </c:pt>
                <c:pt idx="213">
                  <c:v>7.79</c:v>
                </c:pt>
                <c:pt idx="214">
                  <c:v>8.0299999999999994</c:v>
                </c:pt>
                <c:pt idx="215">
                  <c:v>8.61</c:v>
                </c:pt>
                <c:pt idx="216">
                  <c:v>9.02</c:v>
                </c:pt>
                <c:pt idx="217">
                  <c:v>9.99</c:v>
                </c:pt>
                <c:pt idx="218">
                  <c:v>8.4</c:v>
                </c:pt>
                <c:pt idx="219">
                  <c:v>8.43</c:v>
                </c:pt>
                <c:pt idx="220">
                  <c:v>8.4499999999999993</c:v>
                </c:pt>
                <c:pt idx="221">
                  <c:v>8.25</c:v>
                </c:pt>
                <c:pt idx="222">
                  <c:v>8.35</c:v>
                </c:pt>
                <c:pt idx="223">
                  <c:v>8.42</c:v>
                </c:pt>
                <c:pt idx="224">
                  <c:v>7.64</c:v>
                </c:pt>
                <c:pt idx="225">
                  <c:v>7.66</c:v>
                </c:pt>
                <c:pt idx="226">
                  <c:v>7.81</c:v>
                </c:pt>
                <c:pt idx="227">
                  <c:v>8.25</c:v>
                </c:pt>
                <c:pt idx="228">
                  <c:v>8.41</c:v>
                </c:pt>
                <c:pt idx="229">
                  <c:v>8.89</c:v>
                </c:pt>
                <c:pt idx="230">
                  <c:v>8.17</c:v>
                </c:pt>
                <c:pt idx="231">
                  <c:v>8.4600000000000009</c:v>
                </c:pt>
                <c:pt idx="232">
                  <c:v>7.89</c:v>
                </c:pt>
                <c:pt idx="233">
                  <c:v>8.6</c:v>
                </c:pt>
                <c:pt idx="234">
                  <c:v>8.6</c:v>
                </c:pt>
                <c:pt idx="235">
                  <c:v>8.41</c:v>
                </c:pt>
                <c:pt idx="236">
                  <c:v>8.2799999999999994</c:v>
                </c:pt>
                <c:pt idx="237">
                  <c:v>7.94</c:v>
                </c:pt>
                <c:pt idx="238">
                  <c:v>7.31</c:v>
                </c:pt>
                <c:pt idx="239">
                  <c:v>7.58</c:v>
                </c:pt>
                <c:pt idx="240">
                  <c:v>7.82</c:v>
                </c:pt>
                <c:pt idx="241">
                  <c:v>7.84</c:v>
                </c:pt>
                <c:pt idx="242">
                  <c:v>7.82</c:v>
                </c:pt>
                <c:pt idx="243">
                  <c:v>7.85</c:v>
                </c:pt>
                <c:pt idx="244">
                  <c:v>7.71</c:v>
                </c:pt>
                <c:pt idx="245">
                  <c:v>7.79</c:v>
                </c:pt>
                <c:pt idx="246">
                  <c:v>7.79</c:v>
                </c:pt>
                <c:pt idx="247">
                  <c:v>7.99</c:v>
                </c:pt>
                <c:pt idx="248">
                  <c:v>7.92</c:v>
                </c:pt>
                <c:pt idx="249">
                  <c:v>6.73</c:v>
                </c:pt>
                <c:pt idx="250">
                  <c:v>6.83</c:v>
                </c:pt>
                <c:pt idx="251">
                  <c:v>6.03</c:v>
                </c:pt>
                <c:pt idx="252">
                  <c:v>7.95</c:v>
                </c:pt>
                <c:pt idx="253">
                  <c:v>6.9</c:v>
                </c:pt>
                <c:pt idx="254">
                  <c:v>6.83</c:v>
                </c:pt>
                <c:pt idx="255">
                  <c:v>7.97</c:v>
                </c:pt>
                <c:pt idx="256">
                  <c:v>7.95</c:v>
                </c:pt>
                <c:pt idx="257">
                  <c:v>8.25</c:v>
                </c:pt>
                <c:pt idx="258">
                  <c:v>8.33</c:v>
                </c:pt>
                <c:pt idx="259">
                  <c:v>8.7200000000000006</c:v>
                </c:pt>
                <c:pt idx="260">
                  <c:v>7.67</c:v>
                </c:pt>
                <c:pt idx="261">
                  <c:v>7.82</c:v>
                </c:pt>
                <c:pt idx="262">
                  <c:v>7.61</c:v>
                </c:pt>
                <c:pt idx="263">
                  <c:v>7.77</c:v>
                </c:pt>
                <c:pt idx="264">
                  <c:v>8.4600000000000009</c:v>
                </c:pt>
                <c:pt idx="265">
                  <c:v>7.88</c:v>
                </c:pt>
                <c:pt idx="266">
                  <c:v>8.31</c:v>
                </c:pt>
                <c:pt idx="267">
                  <c:v>8.59</c:v>
                </c:pt>
                <c:pt idx="268">
                  <c:v>8.85</c:v>
                </c:pt>
                <c:pt idx="269">
                  <c:v>8.2200000000000006</c:v>
                </c:pt>
                <c:pt idx="270">
                  <c:v>8.18</c:v>
                </c:pt>
                <c:pt idx="271">
                  <c:v>8.06</c:v>
                </c:pt>
                <c:pt idx="272">
                  <c:v>7.03</c:v>
                </c:pt>
                <c:pt idx="273">
                  <c:v>7.82</c:v>
                </c:pt>
                <c:pt idx="274">
                  <c:v>8.1</c:v>
                </c:pt>
                <c:pt idx="275">
                  <c:v>7.27</c:v>
                </c:pt>
                <c:pt idx="276">
                  <c:v>8.1</c:v>
                </c:pt>
                <c:pt idx="277">
                  <c:v>7.19</c:v>
                </c:pt>
                <c:pt idx="278">
                  <c:v>7.25</c:v>
                </c:pt>
                <c:pt idx="279">
                  <c:v>7.21</c:v>
                </c:pt>
                <c:pt idx="280">
                  <c:v>8.1999999999999993</c:v>
                </c:pt>
                <c:pt idx="281">
                  <c:v>7.32</c:v>
                </c:pt>
                <c:pt idx="282">
                  <c:v>7.43</c:v>
                </c:pt>
                <c:pt idx="283">
                  <c:v>7.1</c:v>
                </c:pt>
                <c:pt idx="284">
                  <c:v>7.36</c:v>
                </c:pt>
                <c:pt idx="285">
                  <c:v>6.67</c:v>
                </c:pt>
                <c:pt idx="286">
                  <c:v>7.97</c:v>
                </c:pt>
                <c:pt idx="287">
                  <c:v>8.44</c:v>
                </c:pt>
                <c:pt idx="288">
                  <c:v>7.9</c:v>
                </c:pt>
                <c:pt idx="289">
                  <c:v>7.38</c:v>
                </c:pt>
                <c:pt idx="290">
                  <c:v>6.82</c:v>
                </c:pt>
                <c:pt idx="291">
                  <c:v>5.95</c:v>
                </c:pt>
                <c:pt idx="292">
                  <c:v>7.61</c:v>
                </c:pt>
                <c:pt idx="293">
                  <c:v>8.41</c:v>
                </c:pt>
                <c:pt idx="294">
                  <c:v>8.36</c:v>
                </c:pt>
                <c:pt idx="295">
                  <c:v>6.87</c:v>
                </c:pt>
                <c:pt idx="296">
                  <c:v>6.93</c:v>
                </c:pt>
                <c:pt idx="297">
                  <c:v>6.88</c:v>
                </c:pt>
                <c:pt idx="298">
                  <c:v>6.72</c:v>
                </c:pt>
                <c:pt idx="299">
                  <c:v>7.1</c:v>
                </c:pt>
                <c:pt idx="300">
                  <c:v>7.61</c:v>
                </c:pt>
                <c:pt idx="301">
                  <c:v>7.77</c:v>
                </c:pt>
                <c:pt idx="302">
                  <c:v>8.1300000000000008</c:v>
                </c:pt>
                <c:pt idx="303">
                  <c:v>7.71</c:v>
                </c:pt>
                <c:pt idx="304">
                  <c:v>7.88</c:v>
                </c:pt>
                <c:pt idx="305">
                  <c:v>8.49</c:v>
                </c:pt>
                <c:pt idx="306">
                  <c:v>8.27</c:v>
                </c:pt>
                <c:pt idx="307">
                  <c:v>7.63</c:v>
                </c:pt>
                <c:pt idx="308">
                  <c:v>8.06</c:v>
                </c:pt>
                <c:pt idx="309">
                  <c:v>7.75</c:v>
                </c:pt>
                <c:pt idx="310">
                  <c:v>7.2</c:v>
                </c:pt>
                <c:pt idx="311">
                  <c:v>7.35</c:v>
                </c:pt>
                <c:pt idx="312">
                  <c:v>6.44</c:v>
                </c:pt>
                <c:pt idx="313">
                  <c:v>6.32</c:v>
                </c:pt>
                <c:pt idx="314">
                  <c:v>6.46</c:v>
                </c:pt>
                <c:pt idx="315">
                  <c:v>7.13</c:v>
                </c:pt>
                <c:pt idx="316">
                  <c:v>8.65</c:v>
                </c:pt>
                <c:pt idx="317">
                  <c:v>8.6</c:v>
                </c:pt>
                <c:pt idx="318">
                  <c:v>8.61</c:v>
                </c:pt>
                <c:pt idx="319">
                  <c:v>8.31</c:v>
                </c:pt>
                <c:pt idx="320">
                  <c:v>8</c:v>
                </c:pt>
                <c:pt idx="321">
                  <c:v>7.76</c:v>
                </c:pt>
                <c:pt idx="322">
                  <c:v>7.56</c:v>
                </c:pt>
                <c:pt idx="323">
                  <c:v>7.28</c:v>
                </c:pt>
                <c:pt idx="324">
                  <c:v>7.05</c:v>
                </c:pt>
                <c:pt idx="325">
                  <c:v>7.3</c:v>
                </c:pt>
                <c:pt idx="326">
                  <c:v>8.15</c:v>
                </c:pt>
                <c:pt idx="327">
                  <c:v>8.27</c:v>
                </c:pt>
                <c:pt idx="328">
                  <c:v>7.63</c:v>
                </c:pt>
                <c:pt idx="329">
                  <c:v>7.87</c:v>
                </c:pt>
                <c:pt idx="330">
                  <c:v>7.78</c:v>
                </c:pt>
                <c:pt idx="331">
                  <c:v>6.98</c:v>
                </c:pt>
                <c:pt idx="332">
                  <c:v>6.42</c:v>
                </c:pt>
                <c:pt idx="333">
                  <c:v>6.01</c:v>
                </c:pt>
                <c:pt idx="334">
                  <c:v>6.52</c:v>
                </c:pt>
                <c:pt idx="335">
                  <c:v>7.85</c:v>
                </c:pt>
                <c:pt idx="336">
                  <c:v>8.06</c:v>
                </c:pt>
                <c:pt idx="337">
                  <c:v>8.48</c:v>
                </c:pt>
                <c:pt idx="338">
                  <c:v>8.18</c:v>
                </c:pt>
                <c:pt idx="339">
                  <c:v>8.65</c:v>
                </c:pt>
                <c:pt idx="340">
                  <c:v>8.25</c:v>
                </c:pt>
                <c:pt idx="341">
                  <c:v>8.0299999999999994</c:v>
                </c:pt>
                <c:pt idx="342">
                  <c:v>8</c:v>
                </c:pt>
                <c:pt idx="343">
                  <c:v>8.35</c:v>
                </c:pt>
                <c:pt idx="344">
                  <c:v>9.11</c:v>
                </c:pt>
                <c:pt idx="345">
                  <c:v>8.14</c:v>
                </c:pt>
                <c:pt idx="346">
                  <c:v>7.92</c:v>
                </c:pt>
                <c:pt idx="347">
                  <c:v>8.25</c:v>
                </c:pt>
                <c:pt idx="348">
                  <c:v>8.4</c:v>
                </c:pt>
                <c:pt idx="349">
                  <c:v>7.98</c:v>
                </c:pt>
                <c:pt idx="350">
                  <c:v>7.74</c:v>
                </c:pt>
                <c:pt idx="351">
                  <c:v>7.69</c:v>
                </c:pt>
                <c:pt idx="352">
                  <c:v>7.64</c:v>
                </c:pt>
                <c:pt idx="353">
                  <c:v>7.75</c:v>
                </c:pt>
                <c:pt idx="354">
                  <c:v>7.62</c:v>
                </c:pt>
                <c:pt idx="355">
                  <c:v>7.68</c:v>
                </c:pt>
                <c:pt idx="356">
                  <c:v>7.8</c:v>
                </c:pt>
                <c:pt idx="357">
                  <c:v>6.73</c:v>
                </c:pt>
                <c:pt idx="358">
                  <c:v>7.42</c:v>
                </c:pt>
                <c:pt idx="359">
                  <c:v>7.1</c:v>
                </c:pt>
                <c:pt idx="360">
                  <c:v>7.89</c:v>
                </c:pt>
                <c:pt idx="361">
                  <c:v>7.88</c:v>
                </c:pt>
                <c:pt idx="362">
                  <c:v>7.74</c:v>
                </c:pt>
                <c:pt idx="363">
                  <c:v>7.55</c:v>
                </c:pt>
                <c:pt idx="364">
                  <c:v>7.75</c:v>
                </c:pt>
                <c:pt idx="365">
                  <c:v>7.68</c:v>
                </c:pt>
                <c:pt idx="366">
                  <c:v>7.64</c:v>
                </c:pt>
                <c:pt idx="367">
                  <c:v>7.69</c:v>
                </c:pt>
                <c:pt idx="368">
                  <c:v>8.09</c:v>
                </c:pt>
                <c:pt idx="369">
                  <c:v>7.93</c:v>
                </c:pt>
                <c:pt idx="370">
                  <c:v>7.91</c:v>
                </c:pt>
                <c:pt idx="371">
                  <c:v>7.76</c:v>
                </c:pt>
                <c:pt idx="372">
                  <c:v>8.25</c:v>
                </c:pt>
                <c:pt idx="373">
                  <c:v>7.88</c:v>
                </c:pt>
                <c:pt idx="374">
                  <c:v>7.1</c:v>
                </c:pt>
                <c:pt idx="375">
                  <c:v>6.85</c:v>
                </c:pt>
                <c:pt idx="376">
                  <c:v>6.42</c:v>
                </c:pt>
                <c:pt idx="377">
                  <c:v>7.52</c:v>
                </c:pt>
                <c:pt idx="378">
                  <c:v>8.33</c:v>
                </c:pt>
                <c:pt idx="379">
                  <c:v>7.99</c:v>
                </c:pt>
                <c:pt idx="380">
                  <c:v>7.51</c:v>
                </c:pt>
                <c:pt idx="381">
                  <c:v>7.28</c:v>
                </c:pt>
                <c:pt idx="382">
                  <c:v>7.36</c:v>
                </c:pt>
                <c:pt idx="383">
                  <c:v>7.04</c:v>
                </c:pt>
                <c:pt idx="384">
                  <c:v>7.64</c:v>
                </c:pt>
                <c:pt idx="385">
                  <c:v>7.59</c:v>
                </c:pt>
                <c:pt idx="386">
                  <c:v>8.1300000000000008</c:v>
                </c:pt>
                <c:pt idx="387">
                  <c:v>8.41</c:v>
                </c:pt>
                <c:pt idx="388">
                  <c:v>8.43</c:v>
                </c:pt>
                <c:pt idx="389">
                  <c:v>7.99</c:v>
                </c:pt>
                <c:pt idx="390">
                  <c:v>7.31</c:v>
                </c:pt>
                <c:pt idx="391">
                  <c:v>6.34</c:v>
                </c:pt>
                <c:pt idx="392">
                  <c:v>6.8</c:v>
                </c:pt>
                <c:pt idx="393">
                  <c:v>7.71</c:v>
                </c:pt>
                <c:pt idx="394">
                  <c:v>7.54</c:v>
                </c:pt>
                <c:pt idx="395">
                  <c:v>7.63</c:v>
                </c:pt>
                <c:pt idx="396">
                  <c:v>7.3</c:v>
                </c:pt>
                <c:pt idx="397">
                  <c:v>7.61</c:v>
                </c:pt>
                <c:pt idx="398">
                  <c:v>7.71</c:v>
                </c:pt>
                <c:pt idx="399">
                  <c:v>6.89</c:v>
                </c:pt>
                <c:pt idx="400">
                  <c:v>7.28</c:v>
                </c:pt>
                <c:pt idx="401">
                  <c:v>7.17</c:v>
                </c:pt>
                <c:pt idx="402">
                  <c:v>7.86</c:v>
                </c:pt>
                <c:pt idx="403">
                  <c:v>7.84</c:v>
                </c:pt>
                <c:pt idx="404">
                  <c:v>7.65</c:v>
                </c:pt>
                <c:pt idx="405">
                  <c:v>7.18</c:v>
                </c:pt>
                <c:pt idx="406">
                  <c:v>7.16</c:v>
                </c:pt>
                <c:pt idx="407">
                  <c:v>7.31</c:v>
                </c:pt>
                <c:pt idx="408">
                  <c:v>7.27</c:v>
                </c:pt>
                <c:pt idx="409">
                  <c:v>8.0500000000000007</c:v>
                </c:pt>
                <c:pt idx="410">
                  <c:v>7.78</c:v>
                </c:pt>
                <c:pt idx="411">
                  <c:v>7.8</c:v>
                </c:pt>
                <c:pt idx="412">
                  <c:v>7.73</c:v>
                </c:pt>
                <c:pt idx="413">
                  <c:v>7.22</c:v>
                </c:pt>
                <c:pt idx="414">
                  <c:v>7.79</c:v>
                </c:pt>
                <c:pt idx="415">
                  <c:v>7.62</c:v>
                </c:pt>
                <c:pt idx="416">
                  <c:v>7.34</c:v>
                </c:pt>
                <c:pt idx="417">
                  <c:v>7.58</c:v>
                </c:pt>
                <c:pt idx="418">
                  <c:v>8.0399999999999991</c:v>
                </c:pt>
                <c:pt idx="419">
                  <c:v>7.99</c:v>
                </c:pt>
                <c:pt idx="420">
                  <c:v>8.7799999999999994</c:v>
                </c:pt>
                <c:pt idx="421">
                  <c:v>8.51</c:v>
                </c:pt>
                <c:pt idx="422">
                  <c:v>8.01</c:v>
                </c:pt>
                <c:pt idx="423">
                  <c:v>8.17</c:v>
                </c:pt>
                <c:pt idx="424">
                  <c:v>8.18</c:v>
                </c:pt>
                <c:pt idx="425">
                  <c:v>8</c:v>
                </c:pt>
                <c:pt idx="426">
                  <c:v>8.52</c:v>
                </c:pt>
                <c:pt idx="427">
                  <c:v>8.52</c:v>
                </c:pt>
                <c:pt idx="428">
                  <c:v>8.1999999999999993</c:v>
                </c:pt>
                <c:pt idx="429">
                  <c:v>8.43</c:v>
                </c:pt>
                <c:pt idx="430">
                  <c:v>8.77</c:v>
                </c:pt>
                <c:pt idx="431">
                  <c:v>8.25</c:v>
                </c:pt>
                <c:pt idx="432">
                  <c:v>8.26</c:v>
                </c:pt>
                <c:pt idx="433">
                  <c:v>8.5299999999999994</c:v>
                </c:pt>
                <c:pt idx="434">
                  <c:v>9.18</c:v>
                </c:pt>
                <c:pt idx="435">
                  <c:v>9.0399999999999991</c:v>
                </c:pt>
                <c:pt idx="436">
                  <c:v>9.2200000000000006</c:v>
                </c:pt>
                <c:pt idx="437">
                  <c:v>8.99</c:v>
                </c:pt>
                <c:pt idx="438">
                  <c:v>8.92</c:v>
                </c:pt>
                <c:pt idx="439">
                  <c:v>8.91</c:v>
                </c:pt>
                <c:pt idx="440">
                  <c:v>8.81</c:v>
                </c:pt>
                <c:pt idx="441">
                  <c:v>8.76</c:v>
                </c:pt>
                <c:pt idx="442">
                  <c:v>7.47</c:v>
                </c:pt>
                <c:pt idx="443">
                  <c:v>7.72</c:v>
                </c:pt>
                <c:pt idx="444">
                  <c:v>8.17</c:v>
                </c:pt>
                <c:pt idx="445">
                  <c:v>8.48</c:v>
                </c:pt>
                <c:pt idx="446">
                  <c:v>8.51</c:v>
                </c:pt>
                <c:pt idx="447">
                  <c:v>8.69</c:v>
                </c:pt>
                <c:pt idx="448">
                  <c:v>8.89</c:v>
                </c:pt>
                <c:pt idx="449">
                  <c:v>8.7799999999999994</c:v>
                </c:pt>
                <c:pt idx="450">
                  <c:v>7.95</c:v>
                </c:pt>
                <c:pt idx="451">
                  <c:v>8</c:v>
                </c:pt>
                <c:pt idx="452">
                  <c:v>9.01</c:v>
                </c:pt>
                <c:pt idx="453">
                  <c:v>9.0399999999999991</c:v>
                </c:pt>
                <c:pt idx="454">
                  <c:v>8.84</c:v>
                </c:pt>
                <c:pt idx="455">
                  <c:v>8.14</c:v>
                </c:pt>
                <c:pt idx="456">
                  <c:v>8.8000000000000007</c:v>
                </c:pt>
                <c:pt idx="457">
                  <c:v>8.89</c:v>
                </c:pt>
                <c:pt idx="458">
                  <c:v>8.5</c:v>
                </c:pt>
                <c:pt idx="459">
                  <c:v>7.29</c:v>
                </c:pt>
                <c:pt idx="460">
                  <c:v>6.94</c:v>
                </c:pt>
                <c:pt idx="461">
                  <c:v>7.71</c:v>
                </c:pt>
                <c:pt idx="462">
                  <c:v>8.86</c:v>
                </c:pt>
                <c:pt idx="463">
                  <c:v>8.99</c:v>
                </c:pt>
                <c:pt idx="464">
                  <c:v>8.52</c:v>
                </c:pt>
                <c:pt idx="465">
                  <c:v>8.6</c:v>
                </c:pt>
                <c:pt idx="466">
                  <c:v>8.4499999999999993</c:v>
                </c:pt>
                <c:pt idx="467">
                  <c:v>8.51</c:v>
                </c:pt>
                <c:pt idx="468">
                  <c:v>8.3800000000000008</c:v>
                </c:pt>
                <c:pt idx="469">
                  <c:v>8.74</c:v>
                </c:pt>
                <c:pt idx="470">
                  <c:v>9.06</c:v>
                </c:pt>
                <c:pt idx="471">
                  <c:v>8.85</c:v>
                </c:pt>
                <c:pt idx="472">
                  <c:v>8.59</c:v>
                </c:pt>
                <c:pt idx="473">
                  <c:v>8.5299999999999994</c:v>
                </c:pt>
                <c:pt idx="474">
                  <c:v>8.68</c:v>
                </c:pt>
                <c:pt idx="475">
                  <c:v>8.64</c:v>
                </c:pt>
                <c:pt idx="476">
                  <c:v>8.5399999999999991</c:v>
                </c:pt>
                <c:pt idx="477">
                  <c:v>8.68</c:v>
                </c:pt>
                <c:pt idx="478">
                  <c:v>8.7799999999999994</c:v>
                </c:pt>
                <c:pt idx="479">
                  <c:v>8.66</c:v>
                </c:pt>
                <c:pt idx="480">
                  <c:v>8.9</c:v>
                </c:pt>
                <c:pt idx="481">
                  <c:v>8.9</c:v>
                </c:pt>
                <c:pt idx="482">
                  <c:v>8.67</c:v>
                </c:pt>
                <c:pt idx="483">
                  <c:v>8.83</c:v>
                </c:pt>
                <c:pt idx="484">
                  <c:v>8.9499999999999993</c:v>
                </c:pt>
                <c:pt idx="485">
                  <c:v>9.0500000000000007</c:v>
                </c:pt>
                <c:pt idx="486">
                  <c:v>9.02</c:v>
                </c:pt>
                <c:pt idx="487">
                  <c:v>9.0399999999999991</c:v>
                </c:pt>
                <c:pt idx="488">
                  <c:v>8.75</c:v>
                </c:pt>
                <c:pt idx="489">
                  <c:v>8.6199999999999992</c:v>
                </c:pt>
                <c:pt idx="490">
                  <c:v>8.68</c:v>
                </c:pt>
                <c:pt idx="491">
                  <c:v>8.7200000000000006</c:v>
                </c:pt>
                <c:pt idx="492">
                  <c:v>8.7799999999999994</c:v>
                </c:pt>
                <c:pt idx="493">
                  <c:v>8.91</c:v>
                </c:pt>
                <c:pt idx="494">
                  <c:v>8.9</c:v>
                </c:pt>
                <c:pt idx="495">
                  <c:v>8.99</c:v>
                </c:pt>
                <c:pt idx="496">
                  <c:v>8.92</c:v>
                </c:pt>
                <c:pt idx="497">
                  <c:v>8.4700000000000006</c:v>
                </c:pt>
                <c:pt idx="498">
                  <c:v>8.3699999999999992</c:v>
                </c:pt>
                <c:pt idx="499">
                  <c:v>8.52</c:v>
                </c:pt>
                <c:pt idx="500">
                  <c:v>8.52</c:v>
                </c:pt>
                <c:pt idx="501">
                  <c:v>8.5</c:v>
                </c:pt>
                <c:pt idx="502">
                  <c:v>8.5399999999999991</c:v>
                </c:pt>
                <c:pt idx="503">
                  <c:v>8.8800000000000008</c:v>
                </c:pt>
                <c:pt idx="504">
                  <c:v>8.92</c:v>
                </c:pt>
                <c:pt idx="505">
                  <c:v>8.86</c:v>
                </c:pt>
                <c:pt idx="506">
                  <c:v>8.91</c:v>
                </c:pt>
                <c:pt idx="507">
                  <c:v>8.85</c:v>
                </c:pt>
                <c:pt idx="508">
                  <c:v>8.59</c:v>
                </c:pt>
                <c:pt idx="509">
                  <c:v>8.7100000000000009</c:v>
                </c:pt>
                <c:pt idx="510">
                  <c:v>8.65</c:v>
                </c:pt>
                <c:pt idx="511">
                  <c:v>8.6999999999999993</c:v>
                </c:pt>
                <c:pt idx="512">
                  <c:v>8.4700000000000006</c:v>
                </c:pt>
                <c:pt idx="513">
                  <c:v>8.5399999999999991</c:v>
                </c:pt>
                <c:pt idx="514">
                  <c:v>8.4700000000000006</c:v>
                </c:pt>
                <c:pt idx="515">
                  <c:v>8.57</c:v>
                </c:pt>
                <c:pt idx="516">
                  <c:v>8.65</c:v>
                </c:pt>
                <c:pt idx="517">
                  <c:v>8.7100000000000009</c:v>
                </c:pt>
                <c:pt idx="518">
                  <c:v>8.58</c:v>
                </c:pt>
                <c:pt idx="519">
                  <c:v>8.58</c:v>
                </c:pt>
                <c:pt idx="520">
                  <c:v>8.5</c:v>
                </c:pt>
                <c:pt idx="521">
                  <c:v>8.3699999999999992</c:v>
                </c:pt>
                <c:pt idx="522">
                  <c:v>8.2799999999999994</c:v>
                </c:pt>
                <c:pt idx="523">
                  <c:v>8.56</c:v>
                </c:pt>
                <c:pt idx="524">
                  <c:v>8.65</c:v>
                </c:pt>
                <c:pt idx="525">
                  <c:v>8.49</c:v>
                </c:pt>
                <c:pt idx="526">
                  <c:v>8.31</c:v>
                </c:pt>
                <c:pt idx="527">
                  <c:v>8.18</c:v>
                </c:pt>
                <c:pt idx="528">
                  <c:v>8.64</c:v>
                </c:pt>
                <c:pt idx="529">
                  <c:v>8.57</c:v>
                </c:pt>
                <c:pt idx="530">
                  <c:v>8.5500000000000007</c:v>
                </c:pt>
                <c:pt idx="531">
                  <c:v>8.6</c:v>
                </c:pt>
                <c:pt idx="532">
                  <c:v>8.3800000000000008</c:v>
                </c:pt>
                <c:pt idx="533">
                  <c:v>8.52</c:v>
                </c:pt>
                <c:pt idx="534">
                  <c:v>8.52</c:v>
                </c:pt>
                <c:pt idx="535">
                  <c:v>8.36</c:v>
                </c:pt>
                <c:pt idx="536">
                  <c:v>8.2899999999999991</c:v>
                </c:pt>
                <c:pt idx="537">
                  <c:v>8.39</c:v>
                </c:pt>
                <c:pt idx="538">
                  <c:v>8.61</c:v>
                </c:pt>
                <c:pt idx="539">
                  <c:v>8.27</c:v>
                </c:pt>
                <c:pt idx="540">
                  <c:v>8.3800000000000008</c:v>
                </c:pt>
                <c:pt idx="541">
                  <c:v>8.2899999999999991</c:v>
                </c:pt>
                <c:pt idx="542">
                  <c:v>8.39</c:v>
                </c:pt>
                <c:pt idx="543">
                  <c:v>8.67</c:v>
                </c:pt>
                <c:pt idx="544">
                  <c:v>8.33</c:v>
                </c:pt>
                <c:pt idx="545">
                  <c:v>8.52</c:v>
                </c:pt>
                <c:pt idx="546">
                  <c:v>8.6300000000000008</c:v>
                </c:pt>
                <c:pt idx="547">
                  <c:v>8.6</c:v>
                </c:pt>
                <c:pt idx="548">
                  <c:v>8.5399999999999991</c:v>
                </c:pt>
                <c:pt idx="549">
                  <c:v>8.56</c:v>
                </c:pt>
                <c:pt idx="550">
                  <c:v>8.4600000000000009</c:v>
                </c:pt>
                <c:pt idx="551">
                  <c:v>8.3800000000000008</c:v>
                </c:pt>
                <c:pt idx="552">
                  <c:v>8.0399999999999991</c:v>
                </c:pt>
                <c:pt idx="553">
                  <c:v>7.83</c:v>
                </c:pt>
                <c:pt idx="554">
                  <c:v>7.79</c:v>
                </c:pt>
                <c:pt idx="555">
                  <c:v>7.84</c:v>
                </c:pt>
                <c:pt idx="556">
                  <c:v>7.65</c:v>
                </c:pt>
                <c:pt idx="557">
                  <c:v>7.28</c:v>
                </c:pt>
                <c:pt idx="558">
                  <c:v>7.77</c:v>
                </c:pt>
                <c:pt idx="559">
                  <c:v>7.55</c:v>
                </c:pt>
                <c:pt idx="560">
                  <c:v>7.55</c:v>
                </c:pt>
                <c:pt idx="561">
                  <c:v>8.02</c:v>
                </c:pt>
                <c:pt idx="562">
                  <c:v>8.0500000000000007</c:v>
                </c:pt>
                <c:pt idx="563">
                  <c:v>7.61</c:v>
                </c:pt>
                <c:pt idx="564">
                  <c:v>6.44</c:v>
                </c:pt>
                <c:pt idx="565">
                  <c:v>8.4</c:v>
                </c:pt>
                <c:pt idx="566">
                  <c:v>8.3699999999999992</c:v>
                </c:pt>
                <c:pt idx="567">
                  <c:v>8.27</c:v>
                </c:pt>
                <c:pt idx="568">
                  <c:v>8.07</c:v>
                </c:pt>
                <c:pt idx="569">
                  <c:v>8.3000000000000007</c:v>
                </c:pt>
                <c:pt idx="570">
                  <c:v>8.4499999999999993</c:v>
                </c:pt>
                <c:pt idx="571">
                  <c:v>8.7899999999999991</c:v>
                </c:pt>
                <c:pt idx="572">
                  <c:v>8.76</c:v>
                </c:pt>
                <c:pt idx="573">
                  <c:v>8.73</c:v>
                </c:pt>
                <c:pt idx="574">
                  <c:v>8.75</c:v>
                </c:pt>
                <c:pt idx="575">
                  <c:v>8.6999999999999993</c:v>
                </c:pt>
                <c:pt idx="576">
                  <c:v>8.7200000000000006</c:v>
                </c:pt>
                <c:pt idx="577">
                  <c:v>8.65</c:v>
                </c:pt>
                <c:pt idx="578">
                  <c:v>8.57</c:v>
                </c:pt>
                <c:pt idx="579">
                  <c:v>8.7100000000000009</c:v>
                </c:pt>
                <c:pt idx="580">
                  <c:v>8.41</c:v>
                </c:pt>
                <c:pt idx="581">
                  <c:v>8.08</c:v>
                </c:pt>
                <c:pt idx="582">
                  <c:v>6.7</c:v>
                </c:pt>
                <c:pt idx="583">
                  <c:v>8.51</c:v>
                </c:pt>
                <c:pt idx="584">
                  <c:v>8.18</c:v>
                </c:pt>
                <c:pt idx="585">
                  <c:v>8.58</c:v>
                </c:pt>
                <c:pt idx="586">
                  <c:v>8.35</c:v>
                </c:pt>
                <c:pt idx="587">
                  <c:v>8.6199999999999992</c:v>
                </c:pt>
                <c:pt idx="588">
                  <c:v>8.64</c:v>
                </c:pt>
                <c:pt idx="589">
                  <c:v>8.9</c:v>
                </c:pt>
                <c:pt idx="590">
                  <c:v>8.67</c:v>
                </c:pt>
                <c:pt idx="591">
                  <c:v>8.56</c:v>
                </c:pt>
                <c:pt idx="592">
                  <c:v>8.5399999999999991</c:v>
                </c:pt>
                <c:pt idx="593">
                  <c:v>8.56</c:v>
                </c:pt>
                <c:pt idx="594">
                  <c:v>8.16</c:v>
                </c:pt>
                <c:pt idx="595">
                  <c:v>8.27</c:v>
                </c:pt>
                <c:pt idx="596">
                  <c:v>8.4</c:v>
                </c:pt>
                <c:pt idx="597">
                  <c:v>8.49</c:v>
                </c:pt>
                <c:pt idx="598">
                  <c:v>8.3800000000000008</c:v>
                </c:pt>
                <c:pt idx="599">
                  <c:v>8.4600000000000009</c:v>
                </c:pt>
                <c:pt idx="600">
                  <c:v>8.5500000000000007</c:v>
                </c:pt>
                <c:pt idx="601">
                  <c:v>8.59</c:v>
                </c:pt>
                <c:pt idx="602">
                  <c:v>8.34</c:v>
                </c:pt>
                <c:pt idx="603">
                  <c:v>8.34</c:v>
                </c:pt>
                <c:pt idx="604">
                  <c:v>8.57</c:v>
                </c:pt>
                <c:pt idx="605">
                  <c:v>8.58</c:v>
                </c:pt>
                <c:pt idx="606">
                  <c:v>8.74</c:v>
                </c:pt>
                <c:pt idx="607">
                  <c:v>8.56</c:v>
                </c:pt>
                <c:pt idx="608">
                  <c:v>8.48</c:v>
                </c:pt>
                <c:pt idx="609">
                  <c:v>8.39</c:v>
                </c:pt>
                <c:pt idx="610">
                  <c:v>8.5299999999999994</c:v>
                </c:pt>
                <c:pt idx="611">
                  <c:v>8.2200000000000006</c:v>
                </c:pt>
                <c:pt idx="612">
                  <c:v>8.07</c:v>
                </c:pt>
                <c:pt idx="613">
                  <c:v>8.11</c:v>
                </c:pt>
                <c:pt idx="614">
                  <c:v>8.0500000000000007</c:v>
                </c:pt>
                <c:pt idx="615">
                  <c:v>7.99</c:v>
                </c:pt>
                <c:pt idx="616">
                  <c:v>7.98</c:v>
                </c:pt>
                <c:pt idx="617">
                  <c:v>8.02</c:v>
                </c:pt>
                <c:pt idx="618">
                  <c:v>8.06</c:v>
                </c:pt>
                <c:pt idx="619">
                  <c:v>8.08</c:v>
                </c:pt>
                <c:pt idx="620">
                  <c:v>8.02</c:v>
                </c:pt>
                <c:pt idx="621">
                  <c:v>8.01</c:v>
                </c:pt>
                <c:pt idx="622">
                  <c:v>8</c:v>
                </c:pt>
                <c:pt idx="623">
                  <c:v>8</c:v>
                </c:pt>
                <c:pt idx="624">
                  <c:v>8.11</c:v>
                </c:pt>
                <c:pt idx="625">
                  <c:v>8.2799999999999994</c:v>
                </c:pt>
                <c:pt idx="626">
                  <c:v>8.5299999999999994</c:v>
                </c:pt>
                <c:pt idx="627">
                  <c:v>8.64</c:v>
                </c:pt>
                <c:pt idx="628">
                  <c:v>8.4600000000000009</c:v>
                </c:pt>
                <c:pt idx="629">
                  <c:v>8.6999999999999993</c:v>
                </c:pt>
                <c:pt idx="630">
                  <c:v>8.76</c:v>
                </c:pt>
                <c:pt idx="631">
                  <c:v>8.09</c:v>
                </c:pt>
                <c:pt idx="632">
                  <c:v>8.4600000000000009</c:v>
                </c:pt>
                <c:pt idx="633">
                  <c:v>8.64</c:v>
                </c:pt>
                <c:pt idx="634">
                  <c:v>8.58</c:v>
                </c:pt>
                <c:pt idx="635">
                  <c:v>8.6</c:v>
                </c:pt>
                <c:pt idx="636">
                  <c:v>8.39</c:v>
                </c:pt>
                <c:pt idx="637">
                  <c:v>8.49</c:v>
                </c:pt>
                <c:pt idx="638">
                  <c:v>8.51</c:v>
                </c:pt>
                <c:pt idx="639">
                  <c:v>8.1199999999999992</c:v>
                </c:pt>
                <c:pt idx="640">
                  <c:v>8.0500000000000007</c:v>
                </c:pt>
                <c:pt idx="641">
                  <c:v>8.1300000000000008</c:v>
                </c:pt>
                <c:pt idx="642">
                  <c:v>7.92</c:v>
                </c:pt>
                <c:pt idx="643">
                  <c:v>7.75</c:v>
                </c:pt>
                <c:pt idx="644">
                  <c:v>8.06</c:v>
                </c:pt>
                <c:pt idx="645">
                  <c:v>8.4</c:v>
                </c:pt>
                <c:pt idx="646">
                  <c:v>8.81</c:v>
                </c:pt>
                <c:pt idx="647">
                  <c:v>8.99</c:v>
                </c:pt>
                <c:pt idx="648">
                  <c:v>9.06</c:v>
                </c:pt>
                <c:pt idx="649">
                  <c:v>8.61</c:v>
                </c:pt>
                <c:pt idx="650">
                  <c:v>8.5299999999999994</c:v>
                </c:pt>
                <c:pt idx="651">
                  <c:v>8.48</c:v>
                </c:pt>
                <c:pt idx="652">
                  <c:v>8.5299999999999994</c:v>
                </c:pt>
                <c:pt idx="653">
                  <c:v>8.5399999999999991</c:v>
                </c:pt>
                <c:pt idx="654">
                  <c:v>8.68</c:v>
                </c:pt>
                <c:pt idx="655">
                  <c:v>8.8000000000000007</c:v>
                </c:pt>
                <c:pt idx="656">
                  <c:v>8.64</c:v>
                </c:pt>
                <c:pt idx="657">
                  <c:v>8.15</c:v>
                </c:pt>
                <c:pt idx="658">
                  <c:v>8.16</c:v>
                </c:pt>
                <c:pt idx="659">
                  <c:v>8.6199999999999992</c:v>
                </c:pt>
                <c:pt idx="660">
                  <c:v>8.35</c:v>
                </c:pt>
                <c:pt idx="661">
                  <c:v>8.4600000000000009</c:v>
                </c:pt>
                <c:pt idx="662">
                  <c:v>8.66</c:v>
                </c:pt>
                <c:pt idx="663">
                  <c:v>8.5500000000000007</c:v>
                </c:pt>
                <c:pt idx="664">
                  <c:v>8.3800000000000008</c:v>
                </c:pt>
                <c:pt idx="665">
                  <c:v>8.43</c:v>
                </c:pt>
                <c:pt idx="666">
                  <c:v>8.4499999999999993</c:v>
                </c:pt>
                <c:pt idx="667">
                  <c:v>8.6199999999999992</c:v>
                </c:pt>
                <c:pt idx="668">
                  <c:v>8.67</c:v>
                </c:pt>
                <c:pt idx="669">
                  <c:v>8.1199999999999992</c:v>
                </c:pt>
                <c:pt idx="670">
                  <c:v>8.3800000000000008</c:v>
                </c:pt>
                <c:pt idx="671">
                  <c:v>8.4700000000000006</c:v>
                </c:pt>
                <c:pt idx="672">
                  <c:v>8.5</c:v>
                </c:pt>
                <c:pt idx="673">
                  <c:v>8.6</c:v>
                </c:pt>
                <c:pt idx="674">
                  <c:v>8.57</c:v>
                </c:pt>
                <c:pt idx="675">
                  <c:v>8.57</c:v>
                </c:pt>
                <c:pt idx="676">
                  <c:v>8.59</c:v>
                </c:pt>
                <c:pt idx="677">
                  <c:v>8.4600000000000009</c:v>
                </c:pt>
                <c:pt idx="678">
                  <c:v>8.0399999999999991</c:v>
                </c:pt>
                <c:pt idx="679">
                  <c:v>8.02</c:v>
                </c:pt>
                <c:pt idx="680">
                  <c:v>8.18</c:v>
                </c:pt>
                <c:pt idx="681">
                  <c:v>8.18</c:v>
                </c:pt>
                <c:pt idx="682">
                  <c:v>8.4600000000000009</c:v>
                </c:pt>
                <c:pt idx="683">
                  <c:v>8.3000000000000007</c:v>
                </c:pt>
                <c:pt idx="684">
                  <c:v>8.01</c:v>
                </c:pt>
                <c:pt idx="685">
                  <c:v>8.61</c:v>
                </c:pt>
                <c:pt idx="686">
                  <c:v>8.58</c:v>
                </c:pt>
                <c:pt idx="687">
                  <c:v>8.34</c:v>
                </c:pt>
                <c:pt idx="688">
                  <c:v>8.39</c:v>
                </c:pt>
                <c:pt idx="689">
                  <c:v>8.41</c:v>
                </c:pt>
                <c:pt idx="690">
                  <c:v>8.59</c:v>
                </c:pt>
                <c:pt idx="691">
                  <c:v>8.31</c:v>
                </c:pt>
                <c:pt idx="692">
                  <c:v>8.66</c:v>
                </c:pt>
                <c:pt idx="693">
                  <c:v>8.15</c:v>
                </c:pt>
                <c:pt idx="694">
                  <c:v>8.3000000000000007</c:v>
                </c:pt>
                <c:pt idx="695">
                  <c:v>8.5500000000000007</c:v>
                </c:pt>
                <c:pt idx="696">
                  <c:v>8.7100000000000009</c:v>
                </c:pt>
                <c:pt idx="697">
                  <c:v>8.75</c:v>
                </c:pt>
                <c:pt idx="698">
                  <c:v>8.5299999999999994</c:v>
                </c:pt>
                <c:pt idx="699">
                  <c:v>8.57</c:v>
                </c:pt>
                <c:pt idx="700">
                  <c:v>8.5</c:v>
                </c:pt>
                <c:pt idx="701">
                  <c:v>8.57</c:v>
                </c:pt>
                <c:pt idx="702">
                  <c:v>8.67</c:v>
                </c:pt>
                <c:pt idx="703">
                  <c:v>8.58</c:v>
                </c:pt>
                <c:pt idx="704">
                  <c:v>8.51</c:v>
                </c:pt>
                <c:pt idx="705">
                  <c:v>8.1999999999999993</c:v>
                </c:pt>
                <c:pt idx="706">
                  <c:v>8.41</c:v>
                </c:pt>
                <c:pt idx="707">
                  <c:v>8.18</c:v>
                </c:pt>
                <c:pt idx="708">
                  <c:v>8.31</c:v>
                </c:pt>
                <c:pt idx="709">
                  <c:v>8.66</c:v>
                </c:pt>
                <c:pt idx="710">
                  <c:v>8.61</c:v>
                </c:pt>
                <c:pt idx="711">
                  <c:v>8.8699999999999992</c:v>
                </c:pt>
                <c:pt idx="712">
                  <c:v>8.75</c:v>
                </c:pt>
                <c:pt idx="713">
                  <c:v>8.64</c:v>
                </c:pt>
                <c:pt idx="714">
                  <c:v>8.6199999999999992</c:v>
                </c:pt>
                <c:pt idx="715">
                  <c:v>8.64</c:v>
                </c:pt>
                <c:pt idx="716">
                  <c:v>8.52</c:v>
                </c:pt>
                <c:pt idx="717">
                  <c:v>8.73</c:v>
                </c:pt>
                <c:pt idx="718">
                  <c:v>8.77</c:v>
                </c:pt>
                <c:pt idx="719">
                  <c:v>8.73</c:v>
                </c:pt>
                <c:pt idx="720">
                  <c:v>8.42</c:v>
                </c:pt>
                <c:pt idx="721">
                  <c:v>8.42</c:v>
                </c:pt>
                <c:pt idx="722">
                  <c:v>8.4700000000000006</c:v>
                </c:pt>
                <c:pt idx="723">
                  <c:v>9.0299999999999994</c:v>
                </c:pt>
                <c:pt idx="724">
                  <c:v>7.85</c:v>
                </c:pt>
                <c:pt idx="725">
                  <c:v>8.42</c:v>
                </c:pt>
                <c:pt idx="726">
                  <c:v>8.58</c:v>
                </c:pt>
                <c:pt idx="727">
                  <c:v>8.5399999999999991</c:v>
                </c:pt>
                <c:pt idx="728">
                  <c:v>8.35</c:v>
                </c:pt>
                <c:pt idx="729">
                  <c:v>8.5</c:v>
                </c:pt>
                <c:pt idx="730">
                  <c:v>8.35</c:v>
                </c:pt>
                <c:pt idx="731">
                  <c:v>8.2799999999999994</c:v>
                </c:pt>
                <c:pt idx="732">
                  <c:v>8.25</c:v>
                </c:pt>
                <c:pt idx="733">
                  <c:v>8.8000000000000007</c:v>
                </c:pt>
                <c:pt idx="734">
                  <c:v>8.7200000000000006</c:v>
                </c:pt>
                <c:pt idx="735">
                  <c:v>8.52</c:v>
                </c:pt>
                <c:pt idx="736">
                  <c:v>8.41</c:v>
                </c:pt>
                <c:pt idx="737">
                  <c:v>8.67</c:v>
                </c:pt>
                <c:pt idx="738">
                  <c:v>8.8800000000000008</c:v>
                </c:pt>
                <c:pt idx="739">
                  <c:v>8.85</c:v>
                </c:pt>
                <c:pt idx="740">
                  <c:v>8.76</c:v>
                </c:pt>
                <c:pt idx="741">
                  <c:v>8.43</c:v>
                </c:pt>
                <c:pt idx="742">
                  <c:v>8.6199999999999992</c:v>
                </c:pt>
                <c:pt idx="743">
                  <c:v>8.41</c:v>
                </c:pt>
                <c:pt idx="744">
                  <c:v>8.33</c:v>
                </c:pt>
                <c:pt idx="745">
                  <c:v>8.56</c:v>
                </c:pt>
                <c:pt idx="746">
                  <c:v>8.7200000000000006</c:v>
                </c:pt>
                <c:pt idx="747">
                  <c:v>8.7799999999999994</c:v>
                </c:pt>
                <c:pt idx="748">
                  <c:v>8.1999999999999993</c:v>
                </c:pt>
                <c:pt idx="749">
                  <c:v>8.3699999999999992</c:v>
                </c:pt>
                <c:pt idx="750">
                  <c:v>7.86</c:v>
                </c:pt>
                <c:pt idx="751">
                  <c:v>8.07</c:v>
                </c:pt>
                <c:pt idx="752">
                  <c:v>8.36</c:v>
                </c:pt>
                <c:pt idx="753">
                  <c:v>8.65</c:v>
                </c:pt>
                <c:pt idx="754">
                  <c:v>8.65</c:v>
                </c:pt>
                <c:pt idx="755">
                  <c:v>8.5</c:v>
                </c:pt>
                <c:pt idx="756">
                  <c:v>8.4499999999999993</c:v>
                </c:pt>
                <c:pt idx="757">
                  <c:v>8.36</c:v>
                </c:pt>
                <c:pt idx="758">
                  <c:v>8.2899999999999991</c:v>
                </c:pt>
                <c:pt idx="759">
                  <c:v>8.6</c:v>
                </c:pt>
                <c:pt idx="760">
                  <c:v>8.74</c:v>
                </c:pt>
                <c:pt idx="761">
                  <c:v>8.64</c:v>
                </c:pt>
                <c:pt idx="762">
                  <c:v>8.52</c:v>
                </c:pt>
                <c:pt idx="763">
                  <c:v>8.6300000000000008</c:v>
                </c:pt>
                <c:pt idx="764">
                  <c:v>8.5299999999999994</c:v>
                </c:pt>
                <c:pt idx="765">
                  <c:v>8.66</c:v>
                </c:pt>
                <c:pt idx="766">
                  <c:v>8.6999999999999993</c:v>
                </c:pt>
                <c:pt idx="767">
                  <c:v>8.77</c:v>
                </c:pt>
                <c:pt idx="768">
                  <c:v>8.66</c:v>
                </c:pt>
                <c:pt idx="769">
                  <c:v>8.66</c:v>
                </c:pt>
                <c:pt idx="770">
                  <c:v>8.73</c:v>
                </c:pt>
                <c:pt idx="771">
                  <c:v>8.57</c:v>
                </c:pt>
                <c:pt idx="772">
                  <c:v>8.43</c:v>
                </c:pt>
                <c:pt idx="773">
                  <c:v>8.4700000000000006</c:v>
                </c:pt>
                <c:pt idx="774">
                  <c:v>8.41</c:v>
                </c:pt>
                <c:pt idx="775">
                  <c:v>8.57</c:v>
                </c:pt>
                <c:pt idx="776">
                  <c:v>8.4499999999999993</c:v>
                </c:pt>
                <c:pt idx="777">
                  <c:v>8.44</c:v>
                </c:pt>
                <c:pt idx="778">
                  <c:v>8.39</c:v>
                </c:pt>
                <c:pt idx="779">
                  <c:v>8.4700000000000006</c:v>
                </c:pt>
                <c:pt idx="780">
                  <c:v>8.68</c:v>
                </c:pt>
                <c:pt idx="781">
                  <c:v>8.83</c:v>
                </c:pt>
                <c:pt idx="782">
                  <c:v>8.77</c:v>
                </c:pt>
                <c:pt idx="783">
                  <c:v>8.64</c:v>
                </c:pt>
                <c:pt idx="784">
                  <c:v>8.66</c:v>
                </c:pt>
                <c:pt idx="785">
                  <c:v>8.69</c:v>
                </c:pt>
                <c:pt idx="786">
                  <c:v>8.49</c:v>
                </c:pt>
                <c:pt idx="787">
                  <c:v>8.52</c:v>
                </c:pt>
                <c:pt idx="788">
                  <c:v>8.67</c:v>
                </c:pt>
                <c:pt idx="789">
                  <c:v>8.9</c:v>
                </c:pt>
                <c:pt idx="790">
                  <c:v>8.7200000000000006</c:v>
                </c:pt>
                <c:pt idx="791">
                  <c:v>8.8800000000000008</c:v>
                </c:pt>
                <c:pt idx="792">
                  <c:v>8.75</c:v>
                </c:pt>
                <c:pt idx="793">
                  <c:v>8.64</c:v>
                </c:pt>
                <c:pt idx="794">
                  <c:v>8.7200000000000006</c:v>
                </c:pt>
                <c:pt idx="795">
                  <c:v>8.68</c:v>
                </c:pt>
                <c:pt idx="796">
                  <c:v>8.5</c:v>
                </c:pt>
                <c:pt idx="797">
                  <c:v>8.61</c:v>
                </c:pt>
                <c:pt idx="798">
                  <c:v>8.65</c:v>
                </c:pt>
                <c:pt idx="799">
                  <c:v>8.9600000000000009</c:v>
                </c:pt>
                <c:pt idx="800">
                  <c:v>8.94</c:v>
                </c:pt>
                <c:pt idx="801">
                  <c:v>8.61</c:v>
                </c:pt>
                <c:pt idx="802">
                  <c:v>8.76</c:v>
                </c:pt>
                <c:pt idx="803">
                  <c:v>8.7799999999999994</c:v>
                </c:pt>
                <c:pt idx="804">
                  <c:v>8.4499999999999993</c:v>
                </c:pt>
                <c:pt idx="805">
                  <c:v>8.3800000000000008</c:v>
                </c:pt>
                <c:pt idx="806">
                  <c:v>8.6199999999999992</c:v>
                </c:pt>
                <c:pt idx="807">
                  <c:v>8.76</c:v>
                </c:pt>
                <c:pt idx="808">
                  <c:v>8.82</c:v>
                </c:pt>
                <c:pt idx="809">
                  <c:v>8.73</c:v>
                </c:pt>
                <c:pt idx="810">
                  <c:v>8.8000000000000007</c:v>
                </c:pt>
                <c:pt idx="811">
                  <c:v>8.4499999999999993</c:v>
                </c:pt>
                <c:pt idx="812">
                  <c:v>8.4600000000000009</c:v>
                </c:pt>
                <c:pt idx="813">
                  <c:v>8.27</c:v>
                </c:pt>
                <c:pt idx="814">
                  <c:v>7.96</c:v>
                </c:pt>
                <c:pt idx="815">
                  <c:v>8.34</c:v>
                </c:pt>
                <c:pt idx="816">
                  <c:v>8.34</c:v>
                </c:pt>
                <c:pt idx="817">
                  <c:v>8.26</c:v>
                </c:pt>
                <c:pt idx="818">
                  <c:v>8.26</c:v>
                </c:pt>
                <c:pt idx="819">
                  <c:v>8.27</c:v>
                </c:pt>
                <c:pt idx="820">
                  <c:v>8.4</c:v>
                </c:pt>
                <c:pt idx="821">
                  <c:v>8.17</c:v>
                </c:pt>
                <c:pt idx="822">
                  <c:v>8.44</c:v>
                </c:pt>
                <c:pt idx="823">
                  <c:v>8.7899999999999991</c:v>
                </c:pt>
                <c:pt idx="824">
                  <c:v>8.75</c:v>
                </c:pt>
                <c:pt idx="825">
                  <c:v>8.5399999999999991</c:v>
                </c:pt>
                <c:pt idx="826">
                  <c:v>8.5399999999999991</c:v>
                </c:pt>
                <c:pt idx="827">
                  <c:v>8.3699999999999992</c:v>
                </c:pt>
                <c:pt idx="828">
                  <c:v>8.6</c:v>
                </c:pt>
                <c:pt idx="829">
                  <c:v>8.51</c:v>
                </c:pt>
                <c:pt idx="830">
                  <c:v>8.75</c:v>
                </c:pt>
                <c:pt idx="831">
                  <c:v>8.3699999999999992</c:v>
                </c:pt>
                <c:pt idx="832">
                  <c:v>8.73</c:v>
                </c:pt>
                <c:pt idx="833">
                  <c:v>8.6</c:v>
                </c:pt>
                <c:pt idx="834">
                  <c:v>8.39</c:v>
                </c:pt>
                <c:pt idx="835">
                  <c:v>8.64</c:v>
                </c:pt>
                <c:pt idx="836">
                  <c:v>8.73</c:v>
                </c:pt>
                <c:pt idx="837">
                  <c:v>8.75</c:v>
                </c:pt>
                <c:pt idx="838">
                  <c:v>8.61</c:v>
                </c:pt>
                <c:pt idx="839">
                  <c:v>8.7200000000000006</c:v>
                </c:pt>
                <c:pt idx="840">
                  <c:v>8.5500000000000007</c:v>
                </c:pt>
                <c:pt idx="841">
                  <c:v>8.7799999999999994</c:v>
                </c:pt>
                <c:pt idx="842">
                  <c:v>8.64</c:v>
                </c:pt>
                <c:pt idx="843">
                  <c:v>8.65</c:v>
                </c:pt>
                <c:pt idx="844">
                  <c:v>8.68</c:v>
                </c:pt>
                <c:pt idx="845">
                  <c:v>8.7100000000000009</c:v>
                </c:pt>
                <c:pt idx="846">
                  <c:v>8.73</c:v>
                </c:pt>
                <c:pt idx="847">
                  <c:v>8.65</c:v>
                </c:pt>
                <c:pt idx="848">
                  <c:v>8.58</c:v>
                </c:pt>
                <c:pt idx="849">
                  <c:v>8.4</c:v>
                </c:pt>
                <c:pt idx="850">
                  <c:v>8.77</c:v>
                </c:pt>
                <c:pt idx="851">
                  <c:v>8.57</c:v>
                </c:pt>
                <c:pt idx="852">
                  <c:v>8.3699999999999992</c:v>
                </c:pt>
                <c:pt idx="853">
                  <c:v>8.5500000000000007</c:v>
                </c:pt>
                <c:pt idx="854">
                  <c:v>8.2899999999999991</c:v>
                </c:pt>
                <c:pt idx="855">
                  <c:v>8.34</c:v>
                </c:pt>
                <c:pt idx="856">
                  <c:v>8.4600000000000009</c:v>
                </c:pt>
                <c:pt idx="857">
                  <c:v>8.49</c:v>
                </c:pt>
                <c:pt idx="858">
                  <c:v>8.75</c:v>
                </c:pt>
                <c:pt idx="859">
                  <c:v>8.73</c:v>
                </c:pt>
                <c:pt idx="860">
                  <c:v>8.68</c:v>
                </c:pt>
                <c:pt idx="861">
                  <c:v>8.57</c:v>
                </c:pt>
                <c:pt idx="862">
                  <c:v>8.66</c:v>
                </c:pt>
                <c:pt idx="863">
                  <c:v>8.61</c:v>
                </c:pt>
                <c:pt idx="864">
                  <c:v>8.6</c:v>
                </c:pt>
                <c:pt idx="865">
                  <c:v>8.43</c:v>
                </c:pt>
                <c:pt idx="866">
                  <c:v>8.56</c:v>
                </c:pt>
                <c:pt idx="867">
                  <c:v>8.56</c:v>
                </c:pt>
                <c:pt idx="868">
                  <c:v>8.26</c:v>
                </c:pt>
                <c:pt idx="869">
                  <c:v>8.23</c:v>
                </c:pt>
                <c:pt idx="870">
                  <c:v>8.43</c:v>
                </c:pt>
                <c:pt idx="871">
                  <c:v>8.39</c:v>
                </c:pt>
                <c:pt idx="872">
                  <c:v>8.5</c:v>
                </c:pt>
                <c:pt idx="873">
                  <c:v>8.6999999999999993</c:v>
                </c:pt>
                <c:pt idx="874">
                  <c:v>8.58</c:v>
                </c:pt>
                <c:pt idx="875">
                  <c:v>8.3000000000000007</c:v>
                </c:pt>
                <c:pt idx="876">
                  <c:v>8.0399999999999991</c:v>
                </c:pt>
                <c:pt idx="877">
                  <c:v>8.0399999999999991</c:v>
                </c:pt>
                <c:pt idx="878">
                  <c:v>8.15</c:v>
                </c:pt>
                <c:pt idx="879">
                  <c:v>8.18</c:v>
                </c:pt>
                <c:pt idx="880">
                  <c:v>8.16</c:v>
                </c:pt>
                <c:pt idx="881">
                  <c:v>7.99</c:v>
                </c:pt>
                <c:pt idx="882">
                  <c:v>8.0399999999999991</c:v>
                </c:pt>
                <c:pt idx="883">
                  <c:v>7.86</c:v>
                </c:pt>
                <c:pt idx="884">
                  <c:v>8.59</c:v>
                </c:pt>
                <c:pt idx="885">
                  <c:v>8.67</c:v>
                </c:pt>
                <c:pt idx="886">
                  <c:v>8.6300000000000008</c:v>
                </c:pt>
                <c:pt idx="887">
                  <c:v>8.6199999999999992</c:v>
                </c:pt>
                <c:pt idx="888">
                  <c:v>8.4600000000000009</c:v>
                </c:pt>
                <c:pt idx="889">
                  <c:v>8.0399999999999991</c:v>
                </c:pt>
                <c:pt idx="890">
                  <c:v>8.61</c:v>
                </c:pt>
                <c:pt idx="891">
                  <c:v>8.65</c:v>
                </c:pt>
                <c:pt idx="892">
                  <c:v>8.4600000000000009</c:v>
                </c:pt>
                <c:pt idx="893">
                  <c:v>8.41</c:v>
                </c:pt>
                <c:pt idx="894">
                  <c:v>8.5</c:v>
                </c:pt>
                <c:pt idx="895">
                  <c:v>8.39</c:v>
                </c:pt>
                <c:pt idx="896">
                  <c:v>8.4600000000000009</c:v>
                </c:pt>
                <c:pt idx="897">
                  <c:v>8.48</c:v>
                </c:pt>
                <c:pt idx="898">
                  <c:v>8.34</c:v>
                </c:pt>
                <c:pt idx="899">
                  <c:v>8.5</c:v>
                </c:pt>
                <c:pt idx="900">
                  <c:v>8.5299999999999994</c:v>
                </c:pt>
                <c:pt idx="901">
                  <c:v>8.3800000000000008</c:v>
                </c:pt>
                <c:pt idx="902">
                  <c:v>8.18</c:v>
                </c:pt>
                <c:pt idx="903">
                  <c:v>8.26</c:v>
                </c:pt>
                <c:pt idx="904">
                  <c:v>8.43</c:v>
                </c:pt>
                <c:pt idx="905">
                  <c:v>8.41</c:v>
                </c:pt>
                <c:pt idx="906">
                  <c:v>8.44</c:v>
                </c:pt>
                <c:pt idx="907">
                  <c:v>8.25</c:v>
                </c:pt>
                <c:pt idx="908">
                  <c:v>8.2200000000000006</c:v>
                </c:pt>
                <c:pt idx="909">
                  <c:v>7.89</c:v>
                </c:pt>
                <c:pt idx="910">
                  <c:v>7.72</c:v>
                </c:pt>
                <c:pt idx="911">
                  <c:v>8.33</c:v>
                </c:pt>
                <c:pt idx="912">
                  <c:v>8.7200000000000006</c:v>
                </c:pt>
                <c:pt idx="913">
                  <c:v>9.07</c:v>
                </c:pt>
                <c:pt idx="914">
                  <c:v>8.58</c:v>
                </c:pt>
                <c:pt idx="915">
                  <c:v>8.14</c:v>
                </c:pt>
                <c:pt idx="916">
                  <c:v>8.08</c:v>
                </c:pt>
                <c:pt idx="917">
                  <c:v>7.84</c:v>
                </c:pt>
                <c:pt idx="918">
                  <c:v>7.74</c:v>
                </c:pt>
                <c:pt idx="919">
                  <c:v>7.78</c:v>
                </c:pt>
                <c:pt idx="920">
                  <c:v>7.64</c:v>
                </c:pt>
                <c:pt idx="921">
                  <c:v>7.61</c:v>
                </c:pt>
                <c:pt idx="922">
                  <c:v>8.0299999999999994</c:v>
                </c:pt>
                <c:pt idx="923">
                  <c:v>8.58</c:v>
                </c:pt>
                <c:pt idx="924">
                  <c:v>8.6999999999999993</c:v>
                </c:pt>
                <c:pt idx="925">
                  <c:v>8.8699999999999992</c:v>
                </c:pt>
                <c:pt idx="926">
                  <c:v>8.7799999999999994</c:v>
                </c:pt>
                <c:pt idx="927">
                  <c:v>9.0500000000000007</c:v>
                </c:pt>
                <c:pt idx="928">
                  <c:v>9.02</c:v>
                </c:pt>
                <c:pt idx="929">
                  <c:v>8.9600000000000009</c:v>
                </c:pt>
                <c:pt idx="930">
                  <c:v>8.9600000000000009</c:v>
                </c:pt>
                <c:pt idx="931">
                  <c:v>8.86</c:v>
                </c:pt>
                <c:pt idx="932">
                  <c:v>8.89</c:v>
                </c:pt>
                <c:pt idx="933">
                  <c:v>8.7899999999999991</c:v>
                </c:pt>
                <c:pt idx="934">
                  <c:v>8.5</c:v>
                </c:pt>
                <c:pt idx="935">
                  <c:v>8.64</c:v>
                </c:pt>
                <c:pt idx="936">
                  <c:v>7.68</c:v>
                </c:pt>
                <c:pt idx="937">
                  <c:v>7.2</c:v>
                </c:pt>
                <c:pt idx="938">
                  <c:v>6.9</c:v>
                </c:pt>
                <c:pt idx="939">
                  <c:v>7.13</c:v>
                </c:pt>
                <c:pt idx="940">
                  <c:v>7.19</c:v>
                </c:pt>
                <c:pt idx="941">
                  <c:v>7.01</c:v>
                </c:pt>
                <c:pt idx="942">
                  <c:v>6.98</c:v>
                </c:pt>
                <c:pt idx="943">
                  <c:v>6.86</c:v>
                </c:pt>
                <c:pt idx="944">
                  <c:v>6.88</c:v>
                </c:pt>
                <c:pt idx="945">
                  <c:v>7.26</c:v>
                </c:pt>
                <c:pt idx="946">
                  <c:v>7.71</c:v>
                </c:pt>
                <c:pt idx="947">
                  <c:v>7.65</c:v>
                </c:pt>
                <c:pt idx="948">
                  <c:v>8.11</c:v>
                </c:pt>
                <c:pt idx="949">
                  <c:v>7.99</c:v>
                </c:pt>
                <c:pt idx="950">
                  <c:v>7.21</c:v>
                </c:pt>
                <c:pt idx="951">
                  <c:v>8.24</c:v>
                </c:pt>
                <c:pt idx="952">
                  <c:v>8.2100000000000009</c:v>
                </c:pt>
                <c:pt idx="953">
                  <c:v>8.4600000000000009</c:v>
                </c:pt>
                <c:pt idx="954">
                  <c:v>8.6300000000000008</c:v>
                </c:pt>
                <c:pt idx="955">
                  <c:v>8.66</c:v>
                </c:pt>
                <c:pt idx="956">
                  <c:v>8.93</c:v>
                </c:pt>
                <c:pt idx="957">
                  <c:v>9.2899999999999991</c:v>
                </c:pt>
                <c:pt idx="958">
                  <c:v>8.86</c:v>
                </c:pt>
                <c:pt idx="959">
                  <c:v>8.4</c:v>
                </c:pt>
                <c:pt idx="960">
                  <c:v>8.3699999999999992</c:v>
                </c:pt>
                <c:pt idx="961">
                  <c:v>8.44</c:v>
                </c:pt>
                <c:pt idx="962">
                  <c:v>8.5</c:v>
                </c:pt>
                <c:pt idx="963">
                  <c:v>8.48</c:v>
                </c:pt>
                <c:pt idx="964">
                  <c:v>8.4700000000000006</c:v>
                </c:pt>
                <c:pt idx="965">
                  <c:v>8.44</c:v>
                </c:pt>
                <c:pt idx="966">
                  <c:v>8.5399999999999991</c:v>
                </c:pt>
                <c:pt idx="967">
                  <c:v>8.56</c:v>
                </c:pt>
                <c:pt idx="968">
                  <c:v>8.4600000000000009</c:v>
                </c:pt>
                <c:pt idx="969">
                  <c:v>8.32</c:v>
                </c:pt>
                <c:pt idx="970">
                  <c:v>8.27</c:v>
                </c:pt>
                <c:pt idx="971">
                  <c:v>8.35</c:v>
                </c:pt>
                <c:pt idx="972">
                  <c:v>8.39</c:v>
                </c:pt>
                <c:pt idx="973">
                  <c:v>8.36</c:v>
                </c:pt>
                <c:pt idx="974">
                  <c:v>8.35</c:v>
                </c:pt>
                <c:pt idx="975">
                  <c:v>8.42</c:v>
                </c:pt>
                <c:pt idx="976">
                  <c:v>8.4499999999999993</c:v>
                </c:pt>
                <c:pt idx="977">
                  <c:v>8.48</c:v>
                </c:pt>
                <c:pt idx="978">
                  <c:v>8.5</c:v>
                </c:pt>
                <c:pt idx="979">
                  <c:v>8.58</c:v>
                </c:pt>
                <c:pt idx="980">
                  <c:v>8.6199999999999992</c:v>
                </c:pt>
                <c:pt idx="981">
                  <c:v>8.5</c:v>
                </c:pt>
                <c:pt idx="982">
                  <c:v>8.5399999999999991</c:v>
                </c:pt>
                <c:pt idx="983">
                  <c:v>8.56</c:v>
                </c:pt>
                <c:pt idx="984">
                  <c:v>8.4600000000000009</c:v>
                </c:pt>
                <c:pt idx="985">
                  <c:v>8.6199999999999992</c:v>
                </c:pt>
                <c:pt idx="986">
                  <c:v>8.5399999999999991</c:v>
                </c:pt>
                <c:pt idx="987">
                  <c:v>8.61</c:v>
                </c:pt>
                <c:pt idx="988">
                  <c:v>8.6999999999999993</c:v>
                </c:pt>
                <c:pt idx="989">
                  <c:v>8.67</c:v>
                </c:pt>
                <c:pt idx="990">
                  <c:v>8.6</c:v>
                </c:pt>
                <c:pt idx="991">
                  <c:v>8.65</c:v>
                </c:pt>
                <c:pt idx="992">
                  <c:v>8.52</c:v>
                </c:pt>
                <c:pt idx="993">
                  <c:v>8.56</c:v>
                </c:pt>
                <c:pt idx="994">
                  <c:v>8.57</c:v>
                </c:pt>
                <c:pt idx="995">
                  <c:v>8.5500000000000007</c:v>
                </c:pt>
                <c:pt idx="996">
                  <c:v>8.5399999999999991</c:v>
                </c:pt>
                <c:pt idx="997">
                  <c:v>8.52</c:v>
                </c:pt>
                <c:pt idx="998">
                  <c:v>8.59</c:v>
                </c:pt>
                <c:pt idx="999">
                  <c:v>8.26</c:v>
                </c:pt>
                <c:pt idx="1000">
                  <c:v>8.57</c:v>
                </c:pt>
                <c:pt idx="1001">
                  <c:v>8.42</c:v>
                </c:pt>
                <c:pt idx="1002">
                  <c:v>8.3800000000000008</c:v>
                </c:pt>
                <c:pt idx="1003">
                  <c:v>8.36</c:v>
                </c:pt>
                <c:pt idx="1004">
                  <c:v>8.4499999999999993</c:v>
                </c:pt>
                <c:pt idx="1005">
                  <c:v>8.3699999999999992</c:v>
                </c:pt>
                <c:pt idx="1006">
                  <c:v>8.5299999999999994</c:v>
                </c:pt>
                <c:pt idx="1007">
                  <c:v>8.51</c:v>
                </c:pt>
                <c:pt idx="1008">
                  <c:v>8.48</c:v>
                </c:pt>
                <c:pt idx="1009">
                  <c:v>8.44</c:v>
                </c:pt>
                <c:pt idx="1010">
                  <c:v>8.32</c:v>
                </c:pt>
                <c:pt idx="1011">
                  <c:v>8.31</c:v>
                </c:pt>
                <c:pt idx="1012">
                  <c:v>8.14</c:v>
                </c:pt>
                <c:pt idx="1013">
                  <c:v>7.96</c:v>
                </c:pt>
                <c:pt idx="1014">
                  <c:v>7.61</c:v>
                </c:pt>
                <c:pt idx="1015">
                  <c:v>7.25</c:v>
                </c:pt>
                <c:pt idx="1016">
                  <c:v>8.57</c:v>
                </c:pt>
                <c:pt idx="1017">
                  <c:v>8.74</c:v>
                </c:pt>
                <c:pt idx="1018">
                  <c:v>8.75</c:v>
                </c:pt>
                <c:pt idx="1019">
                  <c:v>8.81</c:v>
                </c:pt>
                <c:pt idx="1020">
                  <c:v>8.86</c:v>
                </c:pt>
                <c:pt idx="1021">
                  <c:v>8.7899999999999991</c:v>
                </c:pt>
                <c:pt idx="1022">
                  <c:v>8.67</c:v>
                </c:pt>
                <c:pt idx="1023">
                  <c:v>8.4700000000000006</c:v>
                </c:pt>
                <c:pt idx="1024">
                  <c:v>8.32</c:v>
                </c:pt>
                <c:pt idx="1025">
                  <c:v>8.3699999999999992</c:v>
                </c:pt>
                <c:pt idx="1026">
                  <c:v>8.11</c:v>
                </c:pt>
                <c:pt idx="1027">
                  <c:v>8.16</c:v>
                </c:pt>
                <c:pt idx="1028">
                  <c:v>8.1999999999999993</c:v>
                </c:pt>
                <c:pt idx="1029">
                  <c:v>8.24</c:v>
                </c:pt>
                <c:pt idx="1030">
                  <c:v>8.1999999999999993</c:v>
                </c:pt>
                <c:pt idx="1031">
                  <c:v>8.17</c:v>
                </c:pt>
                <c:pt idx="1032">
                  <c:v>8.16</c:v>
                </c:pt>
                <c:pt idx="1033">
                  <c:v>7.89</c:v>
                </c:pt>
                <c:pt idx="1034">
                  <c:v>8</c:v>
                </c:pt>
                <c:pt idx="1035">
                  <c:v>8.15</c:v>
                </c:pt>
                <c:pt idx="1036">
                  <c:v>8.2799999999999994</c:v>
                </c:pt>
                <c:pt idx="1037">
                  <c:v>8.24</c:v>
                </c:pt>
                <c:pt idx="1038">
                  <c:v>8.16</c:v>
                </c:pt>
                <c:pt idx="1039">
                  <c:v>8.2899999999999991</c:v>
                </c:pt>
                <c:pt idx="1040">
                  <c:v>8.09</c:v>
                </c:pt>
                <c:pt idx="1041">
                  <c:v>8.1199999999999992</c:v>
                </c:pt>
                <c:pt idx="1042">
                  <c:v>7.97</c:v>
                </c:pt>
                <c:pt idx="1043">
                  <c:v>7.77</c:v>
                </c:pt>
                <c:pt idx="1044">
                  <c:v>7.79</c:v>
                </c:pt>
                <c:pt idx="1045">
                  <c:v>6.97</c:v>
                </c:pt>
                <c:pt idx="1046">
                  <c:v>7.95</c:v>
                </c:pt>
                <c:pt idx="1047">
                  <c:v>7.49</c:v>
                </c:pt>
                <c:pt idx="1048">
                  <c:v>6.57</c:v>
                </c:pt>
                <c:pt idx="1049">
                  <c:v>7.19</c:v>
                </c:pt>
                <c:pt idx="1050">
                  <c:v>6.76</c:v>
                </c:pt>
                <c:pt idx="1051">
                  <c:v>6.99</c:v>
                </c:pt>
                <c:pt idx="1052">
                  <c:v>7.46</c:v>
                </c:pt>
                <c:pt idx="1053">
                  <c:v>7.86</c:v>
                </c:pt>
                <c:pt idx="1054">
                  <c:v>8.23</c:v>
                </c:pt>
                <c:pt idx="1055">
                  <c:v>8.26</c:v>
                </c:pt>
                <c:pt idx="1056">
                  <c:v>8.15</c:v>
                </c:pt>
                <c:pt idx="1057">
                  <c:v>8.5299999999999994</c:v>
                </c:pt>
                <c:pt idx="1058">
                  <c:v>9.61</c:v>
                </c:pt>
                <c:pt idx="1059">
                  <c:v>8.74</c:v>
                </c:pt>
                <c:pt idx="1060">
                  <c:v>6.78</c:v>
                </c:pt>
                <c:pt idx="1061">
                  <c:v>8.5</c:v>
                </c:pt>
                <c:pt idx="1062">
                  <c:v>8.6</c:v>
                </c:pt>
                <c:pt idx="1063">
                  <c:v>8.2899999999999991</c:v>
                </c:pt>
                <c:pt idx="1064">
                  <c:v>8.18</c:v>
                </c:pt>
                <c:pt idx="1065">
                  <c:v>8.6300000000000008</c:v>
                </c:pt>
                <c:pt idx="1066">
                  <c:v>8.9</c:v>
                </c:pt>
                <c:pt idx="1067">
                  <c:v>8.89</c:v>
                </c:pt>
                <c:pt idx="1068">
                  <c:v>8.91</c:v>
                </c:pt>
                <c:pt idx="1069">
                  <c:v>9.08</c:v>
                </c:pt>
                <c:pt idx="1070">
                  <c:v>8.93</c:v>
                </c:pt>
                <c:pt idx="1071">
                  <c:v>8.86</c:v>
                </c:pt>
                <c:pt idx="1072">
                  <c:v>8.68</c:v>
                </c:pt>
                <c:pt idx="1073">
                  <c:v>8.58</c:v>
                </c:pt>
                <c:pt idx="1074">
                  <c:v>8.68</c:v>
                </c:pt>
                <c:pt idx="1075">
                  <c:v>8.7100000000000009</c:v>
                </c:pt>
                <c:pt idx="1076">
                  <c:v>8.64</c:v>
                </c:pt>
                <c:pt idx="1077">
                  <c:v>9.0500000000000007</c:v>
                </c:pt>
                <c:pt idx="1078">
                  <c:v>8.9600000000000009</c:v>
                </c:pt>
                <c:pt idx="1079">
                  <c:v>8.85</c:v>
                </c:pt>
                <c:pt idx="1080">
                  <c:v>8.8000000000000007</c:v>
                </c:pt>
                <c:pt idx="1081">
                  <c:v>8.9700000000000006</c:v>
                </c:pt>
                <c:pt idx="1082">
                  <c:v>8.9600000000000009</c:v>
                </c:pt>
                <c:pt idx="1083">
                  <c:v>8.82</c:v>
                </c:pt>
                <c:pt idx="1084">
                  <c:v>8.76</c:v>
                </c:pt>
                <c:pt idx="1085">
                  <c:v>8.67</c:v>
                </c:pt>
                <c:pt idx="1086">
                  <c:v>8.6300000000000008</c:v>
                </c:pt>
                <c:pt idx="1087">
                  <c:v>8.49</c:v>
                </c:pt>
                <c:pt idx="1088">
                  <c:v>8.7799999999999994</c:v>
                </c:pt>
                <c:pt idx="1089">
                  <c:v>8.6999999999999993</c:v>
                </c:pt>
                <c:pt idx="1090">
                  <c:v>8.6300000000000008</c:v>
                </c:pt>
                <c:pt idx="1091">
                  <c:v>8.56</c:v>
                </c:pt>
                <c:pt idx="1092">
                  <c:v>8.69</c:v>
                </c:pt>
                <c:pt idx="1093">
                  <c:v>8.84</c:v>
                </c:pt>
                <c:pt idx="1094">
                  <c:v>8.91</c:v>
                </c:pt>
                <c:pt idx="1095">
                  <c:v>8.9</c:v>
                </c:pt>
                <c:pt idx="1096">
                  <c:v>8.74</c:v>
                </c:pt>
                <c:pt idx="1097">
                  <c:v>8.91</c:v>
                </c:pt>
                <c:pt idx="1098">
                  <c:v>8.83</c:v>
                </c:pt>
                <c:pt idx="1099">
                  <c:v>8.6999999999999993</c:v>
                </c:pt>
                <c:pt idx="1100">
                  <c:v>8.6199999999999992</c:v>
                </c:pt>
                <c:pt idx="1101">
                  <c:v>8.58</c:v>
                </c:pt>
                <c:pt idx="1102">
                  <c:v>8.59</c:v>
                </c:pt>
                <c:pt idx="1103">
                  <c:v>8.89</c:v>
                </c:pt>
                <c:pt idx="1104">
                  <c:v>8.77</c:v>
                </c:pt>
                <c:pt idx="1105">
                  <c:v>8.76</c:v>
                </c:pt>
                <c:pt idx="1106">
                  <c:v>8.86</c:v>
                </c:pt>
                <c:pt idx="1107">
                  <c:v>8.73</c:v>
                </c:pt>
                <c:pt idx="1108">
                  <c:v>8.84</c:v>
                </c:pt>
                <c:pt idx="1109">
                  <c:v>8.64</c:v>
                </c:pt>
                <c:pt idx="1110">
                  <c:v>8.81</c:v>
                </c:pt>
                <c:pt idx="1111">
                  <c:v>8.7200000000000006</c:v>
                </c:pt>
                <c:pt idx="1112">
                  <c:v>8.52</c:v>
                </c:pt>
                <c:pt idx="1113">
                  <c:v>8.6</c:v>
                </c:pt>
                <c:pt idx="1114">
                  <c:v>8.6999999999999993</c:v>
                </c:pt>
                <c:pt idx="1115">
                  <c:v>8.58</c:v>
                </c:pt>
                <c:pt idx="1116">
                  <c:v>8.69</c:v>
                </c:pt>
                <c:pt idx="1117">
                  <c:v>8.9</c:v>
                </c:pt>
                <c:pt idx="1118">
                  <c:v>8.83</c:v>
                </c:pt>
                <c:pt idx="1119">
                  <c:v>8.6</c:v>
                </c:pt>
                <c:pt idx="1120">
                  <c:v>8.8800000000000008</c:v>
                </c:pt>
                <c:pt idx="1121">
                  <c:v>8.7899999999999991</c:v>
                </c:pt>
                <c:pt idx="1122">
                  <c:v>8.4700000000000006</c:v>
                </c:pt>
                <c:pt idx="1123">
                  <c:v>8.43</c:v>
                </c:pt>
                <c:pt idx="1124">
                  <c:v>8.4700000000000006</c:v>
                </c:pt>
                <c:pt idx="1125">
                  <c:v>8.85</c:v>
                </c:pt>
                <c:pt idx="1126">
                  <c:v>8.75</c:v>
                </c:pt>
                <c:pt idx="1127">
                  <c:v>8.5399999999999991</c:v>
                </c:pt>
                <c:pt idx="1128">
                  <c:v>8.59</c:v>
                </c:pt>
                <c:pt idx="1129">
                  <c:v>8.51</c:v>
                </c:pt>
                <c:pt idx="1130">
                  <c:v>8.44</c:v>
                </c:pt>
                <c:pt idx="1131">
                  <c:v>8.49</c:v>
                </c:pt>
                <c:pt idx="1132">
                  <c:v>8.44</c:v>
                </c:pt>
                <c:pt idx="1133">
                  <c:v>8.6999999999999993</c:v>
                </c:pt>
                <c:pt idx="1134">
                  <c:v>8.8699999999999992</c:v>
                </c:pt>
                <c:pt idx="1135">
                  <c:v>8.7200000000000006</c:v>
                </c:pt>
                <c:pt idx="1136">
                  <c:v>8.56</c:v>
                </c:pt>
                <c:pt idx="1137">
                  <c:v>8.69</c:v>
                </c:pt>
                <c:pt idx="1138">
                  <c:v>8.73</c:v>
                </c:pt>
                <c:pt idx="1139">
                  <c:v>8.77</c:v>
                </c:pt>
                <c:pt idx="1140">
                  <c:v>8.43</c:v>
                </c:pt>
                <c:pt idx="1141">
                  <c:v>8.5299999999999994</c:v>
                </c:pt>
                <c:pt idx="1142">
                  <c:v>8.64</c:v>
                </c:pt>
                <c:pt idx="1143">
                  <c:v>8.73</c:v>
                </c:pt>
                <c:pt idx="1144">
                  <c:v>8.82</c:v>
                </c:pt>
                <c:pt idx="1145">
                  <c:v>8.92</c:v>
                </c:pt>
                <c:pt idx="1146">
                  <c:v>8.83</c:v>
                </c:pt>
                <c:pt idx="1147">
                  <c:v>8.65</c:v>
                </c:pt>
                <c:pt idx="1148">
                  <c:v>8.57</c:v>
                </c:pt>
                <c:pt idx="1149">
                  <c:v>8.5500000000000007</c:v>
                </c:pt>
                <c:pt idx="1150">
                  <c:v>8.7100000000000009</c:v>
                </c:pt>
                <c:pt idx="1151">
                  <c:v>8.44</c:v>
                </c:pt>
                <c:pt idx="1152">
                  <c:v>8.36</c:v>
                </c:pt>
                <c:pt idx="1153">
                  <c:v>7.66</c:v>
                </c:pt>
                <c:pt idx="1154">
                  <c:v>8.11</c:v>
                </c:pt>
                <c:pt idx="1155">
                  <c:v>8.8000000000000007</c:v>
                </c:pt>
                <c:pt idx="1156">
                  <c:v>8.66</c:v>
                </c:pt>
                <c:pt idx="1157">
                  <c:v>8.59</c:v>
                </c:pt>
                <c:pt idx="1158">
                  <c:v>8.6999999999999993</c:v>
                </c:pt>
                <c:pt idx="1159">
                  <c:v>8.76</c:v>
                </c:pt>
                <c:pt idx="1160">
                  <c:v>8.77</c:v>
                </c:pt>
                <c:pt idx="1161">
                  <c:v>8.5399999999999991</c:v>
                </c:pt>
                <c:pt idx="1162">
                  <c:v>8.5299999999999994</c:v>
                </c:pt>
                <c:pt idx="1163">
                  <c:v>8.57</c:v>
                </c:pt>
                <c:pt idx="1164">
                  <c:v>8.77</c:v>
                </c:pt>
                <c:pt idx="1165">
                  <c:v>8.6300000000000008</c:v>
                </c:pt>
                <c:pt idx="1166">
                  <c:v>8.57</c:v>
                </c:pt>
                <c:pt idx="1167">
                  <c:v>8.61</c:v>
                </c:pt>
                <c:pt idx="1168">
                  <c:v>8.6</c:v>
                </c:pt>
                <c:pt idx="1169">
                  <c:v>8.59</c:v>
                </c:pt>
                <c:pt idx="1170">
                  <c:v>8.6</c:v>
                </c:pt>
                <c:pt idx="1171">
                  <c:v>8.61</c:v>
                </c:pt>
                <c:pt idx="1172">
                  <c:v>8.58</c:v>
                </c:pt>
                <c:pt idx="1173">
                  <c:v>8.5299999999999994</c:v>
                </c:pt>
                <c:pt idx="1174">
                  <c:v>8.4</c:v>
                </c:pt>
                <c:pt idx="1175">
                  <c:v>8.3000000000000007</c:v>
                </c:pt>
                <c:pt idx="1176">
                  <c:v>8.4700000000000006</c:v>
                </c:pt>
                <c:pt idx="1177">
                  <c:v>8.5299999999999994</c:v>
                </c:pt>
                <c:pt idx="1178">
                  <c:v>8.67</c:v>
                </c:pt>
                <c:pt idx="1179">
                  <c:v>8.4600000000000009</c:v>
                </c:pt>
                <c:pt idx="1180">
                  <c:v>8.65</c:v>
                </c:pt>
                <c:pt idx="1181">
                  <c:v>8.5500000000000007</c:v>
                </c:pt>
                <c:pt idx="1182">
                  <c:v>8.51</c:v>
                </c:pt>
                <c:pt idx="1183">
                  <c:v>8.52</c:v>
                </c:pt>
                <c:pt idx="1184">
                  <c:v>8.34</c:v>
                </c:pt>
                <c:pt idx="1185">
                  <c:v>8.24</c:v>
                </c:pt>
                <c:pt idx="1186">
                  <c:v>8.27</c:v>
                </c:pt>
                <c:pt idx="1187">
                  <c:v>7.92</c:v>
                </c:pt>
                <c:pt idx="1188">
                  <c:v>7.87</c:v>
                </c:pt>
                <c:pt idx="1189">
                  <c:v>8.06</c:v>
                </c:pt>
                <c:pt idx="1190">
                  <c:v>7.83</c:v>
                </c:pt>
                <c:pt idx="1191">
                  <c:v>7.72</c:v>
                </c:pt>
                <c:pt idx="1192">
                  <c:v>7.64</c:v>
                </c:pt>
                <c:pt idx="1193">
                  <c:v>7.85</c:v>
                </c:pt>
                <c:pt idx="1194">
                  <c:v>8.06</c:v>
                </c:pt>
                <c:pt idx="1195">
                  <c:v>7.12</c:v>
                </c:pt>
                <c:pt idx="1196">
                  <c:v>8.5500000000000007</c:v>
                </c:pt>
                <c:pt idx="1197">
                  <c:v>8.32</c:v>
                </c:pt>
                <c:pt idx="1198">
                  <c:v>8.48</c:v>
                </c:pt>
                <c:pt idx="1199">
                  <c:v>8.66</c:v>
                </c:pt>
                <c:pt idx="1200">
                  <c:v>8.4</c:v>
                </c:pt>
                <c:pt idx="1201">
                  <c:v>8.4600000000000009</c:v>
                </c:pt>
                <c:pt idx="1202">
                  <c:v>8.65</c:v>
                </c:pt>
                <c:pt idx="1203">
                  <c:v>8.42</c:v>
                </c:pt>
                <c:pt idx="1204">
                  <c:v>8.5299999999999994</c:v>
                </c:pt>
                <c:pt idx="1205">
                  <c:v>8.52</c:v>
                </c:pt>
                <c:pt idx="1206">
                  <c:v>8.92</c:v>
                </c:pt>
                <c:pt idx="1207">
                  <c:v>8.68</c:v>
                </c:pt>
                <c:pt idx="1208">
                  <c:v>8.59</c:v>
                </c:pt>
                <c:pt idx="1209">
                  <c:v>8.7200000000000006</c:v>
                </c:pt>
                <c:pt idx="1210">
                  <c:v>7.77</c:v>
                </c:pt>
                <c:pt idx="1211">
                  <c:v>7.34</c:v>
                </c:pt>
                <c:pt idx="1212">
                  <c:v>7.59</c:v>
                </c:pt>
                <c:pt idx="1213">
                  <c:v>8.75</c:v>
                </c:pt>
                <c:pt idx="1214">
                  <c:v>8.74</c:v>
                </c:pt>
                <c:pt idx="1215">
                  <c:v>8.7100000000000009</c:v>
                </c:pt>
                <c:pt idx="1216">
                  <c:v>7.69</c:v>
                </c:pt>
                <c:pt idx="1217">
                  <c:v>8.5399999999999991</c:v>
                </c:pt>
                <c:pt idx="1218">
                  <c:v>8.69</c:v>
                </c:pt>
                <c:pt idx="1219">
                  <c:v>7.48</c:v>
                </c:pt>
                <c:pt idx="1220">
                  <c:v>7.17</c:v>
                </c:pt>
                <c:pt idx="1221">
                  <c:v>8.57</c:v>
                </c:pt>
                <c:pt idx="1222">
                  <c:v>8.75</c:v>
                </c:pt>
                <c:pt idx="1223">
                  <c:v>8.48</c:v>
                </c:pt>
                <c:pt idx="1224">
                  <c:v>8.35</c:v>
                </c:pt>
                <c:pt idx="1225">
                  <c:v>8.2100000000000009</c:v>
                </c:pt>
                <c:pt idx="1226">
                  <c:v>7.74</c:v>
                </c:pt>
                <c:pt idx="1227">
                  <c:v>7.76</c:v>
                </c:pt>
                <c:pt idx="1228">
                  <c:v>8.18</c:v>
                </c:pt>
                <c:pt idx="1229">
                  <c:v>8.39</c:v>
                </c:pt>
                <c:pt idx="1230">
                  <c:v>8.36</c:v>
                </c:pt>
                <c:pt idx="1231">
                  <c:v>8.5299999999999994</c:v>
                </c:pt>
                <c:pt idx="1232">
                  <c:v>8.67</c:v>
                </c:pt>
                <c:pt idx="1233">
                  <c:v>8.64</c:v>
                </c:pt>
                <c:pt idx="1234">
                  <c:v>8.7100000000000009</c:v>
                </c:pt>
                <c:pt idx="1235">
                  <c:v>8.58</c:v>
                </c:pt>
                <c:pt idx="1236">
                  <c:v>8.35</c:v>
                </c:pt>
                <c:pt idx="1237">
                  <c:v>8.1199999999999992</c:v>
                </c:pt>
                <c:pt idx="1238">
                  <c:v>8.5500000000000007</c:v>
                </c:pt>
                <c:pt idx="1239">
                  <c:v>8.48</c:v>
                </c:pt>
                <c:pt idx="1240">
                  <c:v>8.41</c:v>
                </c:pt>
                <c:pt idx="1241">
                  <c:v>8.6199999999999992</c:v>
                </c:pt>
                <c:pt idx="1242">
                  <c:v>8.11</c:v>
                </c:pt>
                <c:pt idx="1243">
                  <c:v>8.2899999999999991</c:v>
                </c:pt>
                <c:pt idx="1244">
                  <c:v>8.24</c:v>
                </c:pt>
                <c:pt idx="1245">
                  <c:v>8.51</c:v>
                </c:pt>
                <c:pt idx="1246">
                  <c:v>8.43</c:v>
                </c:pt>
                <c:pt idx="1247">
                  <c:v>8.42</c:v>
                </c:pt>
                <c:pt idx="1248">
                  <c:v>8.26</c:v>
                </c:pt>
                <c:pt idx="1249">
                  <c:v>8.15</c:v>
                </c:pt>
                <c:pt idx="1250">
                  <c:v>7.93</c:v>
                </c:pt>
                <c:pt idx="1251">
                  <c:v>7.84</c:v>
                </c:pt>
                <c:pt idx="1252">
                  <c:v>7.58</c:v>
                </c:pt>
                <c:pt idx="1253">
                  <c:v>7.31</c:v>
                </c:pt>
                <c:pt idx="1254">
                  <c:v>8.14</c:v>
                </c:pt>
                <c:pt idx="1255">
                  <c:v>8.3800000000000008</c:v>
                </c:pt>
                <c:pt idx="1256">
                  <c:v>8.56</c:v>
                </c:pt>
                <c:pt idx="1257">
                  <c:v>8.61</c:v>
                </c:pt>
                <c:pt idx="1258">
                  <c:v>8.36</c:v>
                </c:pt>
                <c:pt idx="1259">
                  <c:v>8.48</c:v>
                </c:pt>
                <c:pt idx="1260">
                  <c:v>8.68</c:v>
                </c:pt>
                <c:pt idx="1261">
                  <c:v>8.1300000000000008</c:v>
                </c:pt>
                <c:pt idx="1262">
                  <c:v>8.11</c:v>
                </c:pt>
                <c:pt idx="1263">
                  <c:v>8.16</c:v>
                </c:pt>
                <c:pt idx="1264">
                  <c:v>8.34</c:v>
                </c:pt>
                <c:pt idx="1265">
                  <c:v>8.44</c:v>
                </c:pt>
                <c:pt idx="1266">
                  <c:v>8.33</c:v>
                </c:pt>
                <c:pt idx="1267">
                  <c:v>8.1199999999999992</c:v>
                </c:pt>
                <c:pt idx="1268">
                  <c:v>8.14</c:v>
                </c:pt>
                <c:pt idx="1269">
                  <c:v>8.27</c:v>
                </c:pt>
                <c:pt idx="1270">
                  <c:v>8.3699999999999992</c:v>
                </c:pt>
                <c:pt idx="1271">
                  <c:v>8.11</c:v>
                </c:pt>
                <c:pt idx="1272">
                  <c:v>8.23</c:v>
                </c:pt>
                <c:pt idx="1273">
                  <c:v>8.3000000000000007</c:v>
                </c:pt>
                <c:pt idx="1274">
                  <c:v>8.59</c:v>
                </c:pt>
                <c:pt idx="1275">
                  <c:v>8.52</c:v>
                </c:pt>
                <c:pt idx="1276">
                  <c:v>8.2200000000000006</c:v>
                </c:pt>
                <c:pt idx="1277">
                  <c:v>8.48</c:v>
                </c:pt>
                <c:pt idx="1278">
                  <c:v>7.94</c:v>
                </c:pt>
                <c:pt idx="1279">
                  <c:v>8.15</c:v>
                </c:pt>
                <c:pt idx="1280">
                  <c:v>8.23</c:v>
                </c:pt>
                <c:pt idx="1281">
                  <c:v>8.56</c:v>
                </c:pt>
                <c:pt idx="1282">
                  <c:v>9</c:v>
                </c:pt>
                <c:pt idx="1283">
                  <c:v>8.64</c:v>
                </c:pt>
                <c:pt idx="1284">
                  <c:v>8.1999999999999993</c:v>
                </c:pt>
                <c:pt idx="1285">
                  <c:v>8.5299999999999994</c:v>
                </c:pt>
                <c:pt idx="1286">
                  <c:v>8.4</c:v>
                </c:pt>
                <c:pt idx="1287">
                  <c:v>8.43</c:v>
                </c:pt>
                <c:pt idx="1288">
                  <c:v>8.48</c:v>
                </c:pt>
                <c:pt idx="1289">
                  <c:v>8.43</c:v>
                </c:pt>
                <c:pt idx="1290">
                  <c:v>7.99</c:v>
                </c:pt>
                <c:pt idx="1291">
                  <c:v>8.1199999999999992</c:v>
                </c:pt>
                <c:pt idx="1292">
                  <c:v>8.56</c:v>
                </c:pt>
                <c:pt idx="1293">
                  <c:v>8.5500000000000007</c:v>
                </c:pt>
                <c:pt idx="1294">
                  <c:v>8.44</c:v>
                </c:pt>
                <c:pt idx="1295">
                  <c:v>8.26</c:v>
                </c:pt>
                <c:pt idx="1296">
                  <c:v>8.08</c:v>
                </c:pt>
                <c:pt idx="1297">
                  <c:v>8.35</c:v>
                </c:pt>
                <c:pt idx="1298">
                  <c:v>8.41</c:v>
                </c:pt>
                <c:pt idx="1299">
                  <c:v>8.08</c:v>
                </c:pt>
                <c:pt idx="1300">
                  <c:v>7.97</c:v>
                </c:pt>
                <c:pt idx="1301">
                  <c:v>7.88</c:v>
                </c:pt>
                <c:pt idx="1302">
                  <c:v>8.41</c:v>
                </c:pt>
                <c:pt idx="1303">
                  <c:v>8.42</c:v>
                </c:pt>
                <c:pt idx="1304">
                  <c:v>8.34</c:v>
                </c:pt>
                <c:pt idx="1305">
                  <c:v>8.27</c:v>
                </c:pt>
                <c:pt idx="1306">
                  <c:v>8.41</c:v>
                </c:pt>
                <c:pt idx="1307">
                  <c:v>8.5299999999999994</c:v>
                </c:pt>
                <c:pt idx="1308">
                  <c:v>8.5</c:v>
                </c:pt>
                <c:pt idx="1309">
                  <c:v>8.09</c:v>
                </c:pt>
                <c:pt idx="1310">
                  <c:v>7.83</c:v>
                </c:pt>
                <c:pt idx="1311">
                  <c:v>8.4600000000000009</c:v>
                </c:pt>
                <c:pt idx="1312">
                  <c:v>8.5299999999999994</c:v>
                </c:pt>
                <c:pt idx="1313">
                  <c:v>8.59</c:v>
                </c:pt>
                <c:pt idx="1314">
                  <c:v>8.52</c:v>
                </c:pt>
                <c:pt idx="1315">
                  <c:v>7.91</c:v>
                </c:pt>
                <c:pt idx="1316">
                  <c:v>8.15</c:v>
                </c:pt>
                <c:pt idx="1317">
                  <c:v>7.7</c:v>
                </c:pt>
                <c:pt idx="1318">
                  <c:v>8.1999999999999993</c:v>
                </c:pt>
                <c:pt idx="1319">
                  <c:v>8.27</c:v>
                </c:pt>
                <c:pt idx="1320">
                  <c:v>8.14</c:v>
                </c:pt>
                <c:pt idx="1321">
                  <c:v>8.1</c:v>
                </c:pt>
                <c:pt idx="1322">
                  <c:v>8.24</c:v>
                </c:pt>
                <c:pt idx="1323">
                  <c:v>8.17</c:v>
                </c:pt>
                <c:pt idx="1324">
                  <c:v>8.35</c:v>
                </c:pt>
                <c:pt idx="1325">
                  <c:v>8.3699999999999992</c:v>
                </c:pt>
                <c:pt idx="1326">
                  <c:v>8.5399999999999991</c:v>
                </c:pt>
                <c:pt idx="1327">
                  <c:v>8.4600000000000009</c:v>
                </c:pt>
                <c:pt idx="1328">
                  <c:v>8.48</c:v>
                </c:pt>
                <c:pt idx="1329">
                  <c:v>8.42</c:v>
                </c:pt>
                <c:pt idx="1330">
                  <c:v>8.42</c:v>
                </c:pt>
                <c:pt idx="1331">
                  <c:v>8.42</c:v>
                </c:pt>
                <c:pt idx="1332">
                  <c:v>8.35</c:v>
                </c:pt>
                <c:pt idx="1333">
                  <c:v>8.32</c:v>
                </c:pt>
                <c:pt idx="1334">
                  <c:v>8.1199999999999992</c:v>
                </c:pt>
                <c:pt idx="1335">
                  <c:v>7.96</c:v>
                </c:pt>
                <c:pt idx="1336">
                  <c:v>7.91</c:v>
                </c:pt>
                <c:pt idx="1337">
                  <c:v>7.91</c:v>
                </c:pt>
                <c:pt idx="1338">
                  <c:v>8.27</c:v>
                </c:pt>
                <c:pt idx="1339">
                  <c:v>8.07</c:v>
                </c:pt>
                <c:pt idx="1340">
                  <c:v>7.96</c:v>
                </c:pt>
                <c:pt idx="1341">
                  <c:v>8.66</c:v>
                </c:pt>
                <c:pt idx="1342">
                  <c:v>8.7100000000000009</c:v>
                </c:pt>
                <c:pt idx="1343">
                  <c:v>8.58</c:v>
                </c:pt>
                <c:pt idx="1344">
                  <c:v>8.5399999999999991</c:v>
                </c:pt>
                <c:pt idx="1345">
                  <c:v>8.2799999999999994</c:v>
                </c:pt>
                <c:pt idx="1346">
                  <c:v>9.0500000000000007</c:v>
                </c:pt>
                <c:pt idx="1347">
                  <c:v>9</c:v>
                </c:pt>
                <c:pt idx="1348">
                  <c:v>9.06</c:v>
                </c:pt>
                <c:pt idx="1349">
                  <c:v>9.0500000000000007</c:v>
                </c:pt>
                <c:pt idx="1350">
                  <c:v>9.0399999999999991</c:v>
                </c:pt>
                <c:pt idx="1351">
                  <c:v>9.02</c:v>
                </c:pt>
                <c:pt idx="1352">
                  <c:v>9.07</c:v>
                </c:pt>
                <c:pt idx="1353">
                  <c:v>8.76</c:v>
                </c:pt>
                <c:pt idx="1354">
                  <c:v>8.84</c:v>
                </c:pt>
                <c:pt idx="1355">
                  <c:v>8.91</c:v>
                </c:pt>
                <c:pt idx="1356">
                  <c:v>8.86</c:v>
                </c:pt>
                <c:pt idx="1357">
                  <c:v>8.9499999999999993</c:v>
                </c:pt>
                <c:pt idx="1358">
                  <c:v>8.91</c:v>
                </c:pt>
                <c:pt idx="1359">
                  <c:v>9.0299999999999994</c:v>
                </c:pt>
                <c:pt idx="1360">
                  <c:v>8.92</c:v>
                </c:pt>
                <c:pt idx="1361">
                  <c:v>8.49</c:v>
                </c:pt>
                <c:pt idx="1362">
                  <c:v>8.6</c:v>
                </c:pt>
                <c:pt idx="1363">
                  <c:v>8.91</c:v>
                </c:pt>
                <c:pt idx="1364">
                  <c:v>8.9600000000000009</c:v>
                </c:pt>
                <c:pt idx="1365">
                  <c:v>8.77</c:v>
                </c:pt>
                <c:pt idx="1366">
                  <c:v>8.86</c:v>
                </c:pt>
                <c:pt idx="1367">
                  <c:v>8.82</c:v>
                </c:pt>
                <c:pt idx="1368">
                  <c:v>8.84</c:v>
                </c:pt>
                <c:pt idx="1369">
                  <c:v>8.77</c:v>
                </c:pt>
                <c:pt idx="1370">
                  <c:v>8.8800000000000008</c:v>
                </c:pt>
                <c:pt idx="1371">
                  <c:v>8.86</c:v>
                </c:pt>
                <c:pt idx="1372">
                  <c:v>8.86</c:v>
                </c:pt>
                <c:pt idx="1373">
                  <c:v>8.64</c:v>
                </c:pt>
                <c:pt idx="1374">
                  <c:v>8.67</c:v>
                </c:pt>
                <c:pt idx="1375">
                  <c:v>9.02</c:v>
                </c:pt>
                <c:pt idx="1376">
                  <c:v>9.06</c:v>
                </c:pt>
                <c:pt idx="1377">
                  <c:v>8.98</c:v>
                </c:pt>
                <c:pt idx="1378">
                  <c:v>9.06</c:v>
                </c:pt>
                <c:pt idx="1379">
                  <c:v>9.0299999999999994</c:v>
                </c:pt>
                <c:pt idx="1380">
                  <c:v>9.09</c:v>
                </c:pt>
                <c:pt idx="1381">
                  <c:v>9</c:v>
                </c:pt>
                <c:pt idx="1382">
                  <c:v>8.82</c:v>
                </c:pt>
                <c:pt idx="1383">
                  <c:v>8.67</c:v>
                </c:pt>
                <c:pt idx="1384">
                  <c:v>8.1199999999999992</c:v>
                </c:pt>
                <c:pt idx="1385">
                  <c:v>8.2799999999999994</c:v>
                </c:pt>
                <c:pt idx="1386">
                  <c:v>8.39</c:v>
                </c:pt>
                <c:pt idx="1387">
                  <c:v>8.39</c:v>
                </c:pt>
                <c:pt idx="1388">
                  <c:v>8.25</c:v>
                </c:pt>
                <c:pt idx="1389">
                  <c:v>8.65</c:v>
                </c:pt>
                <c:pt idx="1390">
                  <c:v>8.2799999999999994</c:v>
                </c:pt>
                <c:pt idx="1391">
                  <c:v>8.58</c:v>
                </c:pt>
                <c:pt idx="1392">
                  <c:v>8.7899999999999991</c:v>
                </c:pt>
                <c:pt idx="1393">
                  <c:v>8.68</c:v>
                </c:pt>
                <c:pt idx="1394">
                  <c:v>8.61</c:v>
                </c:pt>
                <c:pt idx="1395">
                  <c:v>8.64</c:v>
                </c:pt>
                <c:pt idx="1396">
                  <c:v>8.76</c:v>
                </c:pt>
                <c:pt idx="1397">
                  <c:v>8.64</c:v>
                </c:pt>
                <c:pt idx="1398">
                  <c:v>8.69</c:v>
                </c:pt>
                <c:pt idx="1399">
                  <c:v>8.68</c:v>
                </c:pt>
                <c:pt idx="1400">
                  <c:v>8.6300000000000008</c:v>
                </c:pt>
                <c:pt idx="1401">
                  <c:v>8.5500000000000007</c:v>
                </c:pt>
                <c:pt idx="1402">
                  <c:v>8.73</c:v>
                </c:pt>
                <c:pt idx="1403">
                  <c:v>7.86</c:v>
                </c:pt>
                <c:pt idx="1404">
                  <c:v>8.93</c:v>
                </c:pt>
                <c:pt idx="1405">
                  <c:v>8.81</c:v>
                </c:pt>
                <c:pt idx="1406">
                  <c:v>9.0299999999999994</c:v>
                </c:pt>
                <c:pt idx="1407">
                  <c:v>8.85</c:v>
                </c:pt>
                <c:pt idx="1408">
                  <c:v>8.82</c:v>
                </c:pt>
                <c:pt idx="1409">
                  <c:v>8.8000000000000007</c:v>
                </c:pt>
                <c:pt idx="1410">
                  <c:v>8.76</c:v>
                </c:pt>
                <c:pt idx="1411">
                  <c:v>8.52</c:v>
                </c:pt>
                <c:pt idx="1412">
                  <c:v>8.6199999999999992</c:v>
                </c:pt>
                <c:pt idx="1413">
                  <c:v>8.6300000000000008</c:v>
                </c:pt>
                <c:pt idx="1414">
                  <c:v>8.61</c:v>
                </c:pt>
                <c:pt idx="1415">
                  <c:v>8.77</c:v>
                </c:pt>
                <c:pt idx="1416">
                  <c:v>8.8699999999999992</c:v>
                </c:pt>
                <c:pt idx="1417">
                  <c:v>8.58</c:v>
                </c:pt>
                <c:pt idx="1418">
                  <c:v>8.5399999999999991</c:v>
                </c:pt>
                <c:pt idx="1419">
                  <c:v>8.52</c:v>
                </c:pt>
                <c:pt idx="1420">
                  <c:v>8.49</c:v>
                </c:pt>
                <c:pt idx="1421">
                  <c:v>8.6300000000000008</c:v>
                </c:pt>
                <c:pt idx="1422">
                  <c:v>8.82</c:v>
                </c:pt>
                <c:pt idx="1423">
                  <c:v>8.84</c:v>
                </c:pt>
                <c:pt idx="1424">
                  <c:v>8.74</c:v>
                </c:pt>
                <c:pt idx="1425">
                  <c:v>8.7799999999999994</c:v>
                </c:pt>
                <c:pt idx="1426">
                  <c:v>8.93</c:v>
                </c:pt>
                <c:pt idx="1427">
                  <c:v>8.84</c:v>
                </c:pt>
                <c:pt idx="1428">
                  <c:v>8.18</c:v>
                </c:pt>
                <c:pt idx="1429">
                  <c:v>8.43</c:v>
                </c:pt>
                <c:pt idx="1430">
                  <c:v>8.69</c:v>
                </c:pt>
                <c:pt idx="1431">
                  <c:v>8.4</c:v>
                </c:pt>
                <c:pt idx="1432">
                  <c:v>8.17</c:v>
                </c:pt>
                <c:pt idx="1433">
                  <c:v>8.59</c:v>
                </c:pt>
                <c:pt idx="1434">
                  <c:v>8.59</c:v>
                </c:pt>
                <c:pt idx="1435">
                  <c:v>8.6</c:v>
                </c:pt>
                <c:pt idx="1436">
                  <c:v>8.68</c:v>
                </c:pt>
                <c:pt idx="1437">
                  <c:v>8.5299999999999994</c:v>
                </c:pt>
                <c:pt idx="1438">
                  <c:v>8.85</c:v>
                </c:pt>
                <c:pt idx="1439">
                  <c:v>8.82</c:v>
                </c:pt>
                <c:pt idx="1440">
                  <c:v>8.7899999999999991</c:v>
                </c:pt>
                <c:pt idx="1441">
                  <c:v>8.61</c:v>
                </c:pt>
                <c:pt idx="1442">
                  <c:v>8.89</c:v>
                </c:pt>
                <c:pt idx="1443">
                  <c:v>8.7100000000000009</c:v>
                </c:pt>
                <c:pt idx="1444">
                  <c:v>8.94</c:v>
                </c:pt>
                <c:pt idx="1445">
                  <c:v>8.59</c:v>
                </c:pt>
                <c:pt idx="1446">
                  <c:v>8.8800000000000008</c:v>
                </c:pt>
                <c:pt idx="1447">
                  <c:v>9.0399999999999991</c:v>
                </c:pt>
                <c:pt idx="1448">
                  <c:v>9.0299999999999994</c:v>
                </c:pt>
                <c:pt idx="1449">
                  <c:v>8.92</c:v>
                </c:pt>
                <c:pt idx="1450">
                  <c:v>8.81</c:v>
                </c:pt>
                <c:pt idx="1451">
                  <c:v>8.66</c:v>
                </c:pt>
                <c:pt idx="1452">
                  <c:v>8.6300000000000008</c:v>
                </c:pt>
                <c:pt idx="1453">
                  <c:v>8.7899999999999991</c:v>
                </c:pt>
                <c:pt idx="1454">
                  <c:v>8.77</c:v>
                </c:pt>
                <c:pt idx="1455">
                  <c:v>8.8000000000000007</c:v>
                </c:pt>
                <c:pt idx="1456">
                  <c:v>8.85</c:v>
                </c:pt>
                <c:pt idx="1457">
                  <c:v>8.74</c:v>
                </c:pt>
                <c:pt idx="1458">
                  <c:v>8.81</c:v>
                </c:pt>
                <c:pt idx="1459">
                  <c:v>8.83</c:v>
                </c:pt>
                <c:pt idx="1460">
                  <c:v>8.76</c:v>
                </c:pt>
                <c:pt idx="1461">
                  <c:v>8.84</c:v>
                </c:pt>
                <c:pt idx="1462">
                  <c:v>8.92</c:v>
                </c:pt>
                <c:pt idx="1463">
                  <c:v>9.0299999999999994</c:v>
                </c:pt>
                <c:pt idx="1464">
                  <c:v>8.7200000000000006</c:v>
                </c:pt>
                <c:pt idx="1465">
                  <c:v>9.0500000000000007</c:v>
                </c:pt>
                <c:pt idx="1466">
                  <c:v>8.84</c:v>
                </c:pt>
                <c:pt idx="1467">
                  <c:v>8.92</c:v>
                </c:pt>
                <c:pt idx="1468">
                  <c:v>8.6199999999999992</c:v>
                </c:pt>
                <c:pt idx="1469">
                  <c:v>8.66</c:v>
                </c:pt>
                <c:pt idx="1470">
                  <c:v>8.9</c:v>
                </c:pt>
                <c:pt idx="1471">
                  <c:v>8.9499999999999993</c:v>
                </c:pt>
                <c:pt idx="1472">
                  <c:v>8.98</c:v>
                </c:pt>
                <c:pt idx="1473">
                  <c:v>9.16</c:v>
                </c:pt>
                <c:pt idx="1474">
                  <c:v>9.0299999999999994</c:v>
                </c:pt>
                <c:pt idx="1475">
                  <c:v>9.0299999999999994</c:v>
                </c:pt>
                <c:pt idx="1476">
                  <c:v>9.02</c:v>
                </c:pt>
                <c:pt idx="1477">
                  <c:v>9.07</c:v>
                </c:pt>
                <c:pt idx="1478">
                  <c:v>8.94</c:v>
                </c:pt>
                <c:pt idx="1479">
                  <c:v>9.0500000000000007</c:v>
                </c:pt>
                <c:pt idx="1480">
                  <c:v>9</c:v>
                </c:pt>
                <c:pt idx="1481">
                  <c:v>9.07</c:v>
                </c:pt>
                <c:pt idx="1482">
                  <c:v>8.5399999999999991</c:v>
                </c:pt>
                <c:pt idx="1483">
                  <c:v>8.6999999999999993</c:v>
                </c:pt>
                <c:pt idx="1484">
                  <c:v>8.49</c:v>
                </c:pt>
                <c:pt idx="1485">
                  <c:v>8.67</c:v>
                </c:pt>
                <c:pt idx="1486">
                  <c:v>8.84</c:v>
                </c:pt>
                <c:pt idx="1487">
                  <c:v>8.7200000000000006</c:v>
                </c:pt>
                <c:pt idx="1488">
                  <c:v>8.6199999999999992</c:v>
                </c:pt>
                <c:pt idx="1489">
                  <c:v>8.69</c:v>
                </c:pt>
                <c:pt idx="1490">
                  <c:v>8.81</c:v>
                </c:pt>
                <c:pt idx="1491">
                  <c:v>8.9</c:v>
                </c:pt>
                <c:pt idx="1492">
                  <c:v>8.92</c:v>
                </c:pt>
                <c:pt idx="1493">
                  <c:v>9</c:v>
                </c:pt>
                <c:pt idx="1494">
                  <c:v>8.92</c:v>
                </c:pt>
                <c:pt idx="1495">
                  <c:v>9.02</c:v>
                </c:pt>
                <c:pt idx="1496">
                  <c:v>9.27</c:v>
                </c:pt>
                <c:pt idx="1497">
                  <c:v>9.0399999999999991</c:v>
                </c:pt>
                <c:pt idx="1498">
                  <c:v>9.09</c:v>
                </c:pt>
                <c:pt idx="1499">
                  <c:v>8.9</c:v>
                </c:pt>
                <c:pt idx="1500">
                  <c:v>8.9600000000000009</c:v>
                </c:pt>
                <c:pt idx="1501">
                  <c:v>8.83</c:v>
                </c:pt>
                <c:pt idx="1502">
                  <c:v>8.99</c:v>
                </c:pt>
                <c:pt idx="1503">
                  <c:v>9.06</c:v>
                </c:pt>
                <c:pt idx="1504">
                  <c:v>9.06</c:v>
                </c:pt>
                <c:pt idx="1505">
                  <c:v>9.02</c:v>
                </c:pt>
                <c:pt idx="1506">
                  <c:v>9.0500000000000007</c:v>
                </c:pt>
                <c:pt idx="1507">
                  <c:v>8.9499999999999993</c:v>
                </c:pt>
                <c:pt idx="1508">
                  <c:v>8.9600000000000009</c:v>
                </c:pt>
                <c:pt idx="1509">
                  <c:v>8.92</c:v>
                </c:pt>
                <c:pt idx="1510">
                  <c:v>9.02</c:v>
                </c:pt>
                <c:pt idx="1511">
                  <c:v>8.67</c:v>
                </c:pt>
                <c:pt idx="1512">
                  <c:v>8.84</c:v>
                </c:pt>
                <c:pt idx="1513">
                  <c:v>8.9499999999999993</c:v>
                </c:pt>
                <c:pt idx="1514">
                  <c:v>8.91</c:v>
                </c:pt>
                <c:pt idx="1515">
                  <c:v>8.86</c:v>
                </c:pt>
                <c:pt idx="1516">
                  <c:v>8.9</c:v>
                </c:pt>
                <c:pt idx="1517">
                  <c:v>9</c:v>
                </c:pt>
                <c:pt idx="1518">
                  <c:v>9.15</c:v>
                </c:pt>
                <c:pt idx="1519">
                  <c:v>8.5500000000000007</c:v>
                </c:pt>
                <c:pt idx="1520">
                  <c:v>8.81</c:v>
                </c:pt>
                <c:pt idx="1521">
                  <c:v>8.86</c:v>
                </c:pt>
                <c:pt idx="1522">
                  <c:v>9</c:v>
                </c:pt>
                <c:pt idx="1523">
                  <c:v>8.9499999999999993</c:v>
                </c:pt>
                <c:pt idx="1524">
                  <c:v>8.9700000000000006</c:v>
                </c:pt>
                <c:pt idx="1525">
                  <c:v>8.81</c:v>
                </c:pt>
                <c:pt idx="1526">
                  <c:v>8.9600000000000009</c:v>
                </c:pt>
                <c:pt idx="1527">
                  <c:v>8.77</c:v>
                </c:pt>
                <c:pt idx="1528">
                  <c:v>8.9</c:v>
                </c:pt>
                <c:pt idx="1529">
                  <c:v>8.82</c:v>
                </c:pt>
                <c:pt idx="1530">
                  <c:v>9.02</c:v>
                </c:pt>
                <c:pt idx="1531">
                  <c:v>8.9</c:v>
                </c:pt>
                <c:pt idx="1532">
                  <c:v>8.84</c:v>
                </c:pt>
                <c:pt idx="1533">
                  <c:v>8.8000000000000007</c:v>
                </c:pt>
                <c:pt idx="1534">
                  <c:v>8.84</c:v>
                </c:pt>
                <c:pt idx="1535">
                  <c:v>9.0299999999999994</c:v>
                </c:pt>
                <c:pt idx="1536">
                  <c:v>8.93</c:v>
                </c:pt>
                <c:pt idx="1537">
                  <c:v>8.86</c:v>
                </c:pt>
                <c:pt idx="1538">
                  <c:v>8.7899999999999991</c:v>
                </c:pt>
                <c:pt idx="1539">
                  <c:v>8.77</c:v>
                </c:pt>
                <c:pt idx="1540">
                  <c:v>8.7799999999999994</c:v>
                </c:pt>
                <c:pt idx="1541">
                  <c:v>8.9600000000000009</c:v>
                </c:pt>
                <c:pt idx="1542">
                  <c:v>8.91</c:v>
                </c:pt>
                <c:pt idx="1543">
                  <c:v>8.85</c:v>
                </c:pt>
                <c:pt idx="1544">
                  <c:v>8.84</c:v>
                </c:pt>
                <c:pt idx="1545">
                  <c:v>8.85</c:v>
                </c:pt>
                <c:pt idx="1546">
                  <c:v>8.85</c:v>
                </c:pt>
                <c:pt idx="1547">
                  <c:v>8.74</c:v>
                </c:pt>
                <c:pt idx="1548">
                  <c:v>8.9700000000000006</c:v>
                </c:pt>
                <c:pt idx="1549">
                  <c:v>8.98</c:v>
                </c:pt>
                <c:pt idx="1550">
                  <c:v>8.74</c:v>
                </c:pt>
                <c:pt idx="1551">
                  <c:v>8.5500000000000007</c:v>
                </c:pt>
                <c:pt idx="1552">
                  <c:v>8.56</c:v>
                </c:pt>
                <c:pt idx="1553">
                  <c:v>8.61</c:v>
                </c:pt>
                <c:pt idx="1554">
                  <c:v>8.57</c:v>
                </c:pt>
                <c:pt idx="1555">
                  <c:v>8.7899999999999991</c:v>
                </c:pt>
                <c:pt idx="1556">
                  <c:v>8.67</c:v>
                </c:pt>
                <c:pt idx="1557">
                  <c:v>8.43</c:v>
                </c:pt>
                <c:pt idx="1558">
                  <c:v>7.81</c:v>
                </c:pt>
                <c:pt idx="1559">
                  <c:v>7.38</c:v>
                </c:pt>
                <c:pt idx="1560">
                  <c:v>8.25</c:v>
                </c:pt>
                <c:pt idx="1561">
                  <c:v>8.7100000000000009</c:v>
                </c:pt>
                <c:pt idx="1562">
                  <c:v>8.73</c:v>
                </c:pt>
                <c:pt idx="1563">
                  <c:v>8.2200000000000006</c:v>
                </c:pt>
                <c:pt idx="1564">
                  <c:v>8.6199999999999992</c:v>
                </c:pt>
                <c:pt idx="1565">
                  <c:v>8.65</c:v>
                </c:pt>
                <c:pt idx="1566">
                  <c:v>8.67</c:v>
                </c:pt>
                <c:pt idx="1567">
                  <c:v>8.74</c:v>
                </c:pt>
                <c:pt idx="1568">
                  <c:v>8.69</c:v>
                </c:pt>
                <c:pt idx="1569">
                  <c:v>8.7100000000000009</c:v>
                </c:pt>
                <c:pt idx="1570">
                  <c:v>8.74</c:v>
                </c:pt>
                <c:pt idx="1571">
                  <c:v>8.76</c:v>
                </c:pt>
                <c:pt idx="1572">
                  <c:v>8.75</c:v>
                </c:pt>
                <c:pt idx="1573">
                  <c:v>8.77</c:v>
                </c:pt>
                <c:pt idx="1574">
                  <c:v>8.8000000000000007</c:v>
                </c:pt>
                <c:pt idx="1575">
                  <c:v>8.81</c:v>
                </c:pt>
                <c:pt idx="1576">
                  <c:v>8.66</c:v>
                </c:pt>
                <c:pt idx="1577">
                  <c:v>8.73</c:v>
                </c:pt>
                <c:pt idx="1578">
                  <c:v>8.51</c:v>
                </c:pt>
                <c:pt idx="1579">
                  <c:v>8.76</c:v>
                </c:pt>
                <c:pt idx="1580">
                  <c:v>8.8000000000000007</c:v>
                </c:pt>
                <c:pt idx="1581">
                  <c:v>8.58</c:v>
                </c:pt>
                <c:pt idx="1582">
                  <c:v>8.49</c:v>
                </c:pt>
                <c:pt idx="1583">
                  <c:v>8.6300000000000008</c:v>
                </c:pt>
                <c:pt idx="1584">
                  <c:v>8.49</c:v>
                </c:pt>
                <c:pt idx="1585">
                  <c:v>8.5500000000000007</c:v>
                </c:pt>
                <c:pt idx="1586">
                  <c:v>8.93</c:v>
                </c:pt>
                <c:pt idx="1587">
                  <c:v>8.77</c:v>
                </c:pt>
                <c:pt idx="1588">
                  <c:v>8.5399999999999991</c:v>
                </c:pt>
                <c:pt idx="1589">
                  <c:v>8.7100000000000009</c:v>
                </c:pt>
                <c:pt idx="1590">
                  <c:v>8.6</c:v>
                </c:pt>
                <c:pt idx="1591">
                  <c:v>8.5299999999999994</c:v>
                </c:pt>
                <c:pt idx="1592">
                  <c:v>8.67</c:v>
                </c:pt>
                <c:pt idx="1593">
                  <c:v>8.5</c:v>
                </c:pt>
                <c:pt idx="1594">
                  <c:v>8.52</c:v>
                </c:pt>
                <c:pt idx="1595">
                  <c:v>8.52</c:v>
                </c:pt>
                <c:pt idx="1596">
                  <c:v>8.6</c:v>
                </c:pt>
                <c:pt idx="1597">
                  <c:v>8.5500000000000007</c:v>
                </c:pt>
                <c:pt idx="1598">
                  <c:v>8.65</c:v>
                </c:pt>
                <c:pt idx="1599">
                  <c:v>8.42</c:v>
                </c:pt>
                <c:pt idx="1600">
                  <c:v>8.49</c:v>
                </c:pt>
                <c:pt idx="1601">
                  <c:v>8.65</c:v>
                </c:pt>
                <c:pt idx="1602">
                  <c:v>8.6300000000000008</c:v>
                </c:pt>
                <c:pt idx="1603">
                  <c:v>8.48</c:v>
                </c:pt>
                <c:pt idx="1604">
                  <c:v>8.33</c:v>
                </c:pt>
                <c:pt idx="1605">
                  <c:v>8.7100000000000009</c:v>
                </c:pt>
                <c:pt idx="1606">
                  <c:v>8.4499999999999993</c:v>
                </c:pt>
                <c:pt idx="1607">
                  <c:v>8.6999999999999993</c:v>
                </c:pt>
                <c:pt idx="1608">
                  <c:v>8.9</c:v>
                </c:pt>
                <c:pt idx="1609">
                  <c:v>8.85</c:v>
                </c:pt>
                <c:pt idx="1610">
                  <c:v>8.7100000000000009</c:v>
                </c:pt>
                <c:pt idx="1611">
                  <c:v>8.8699999999999992</c:v>
                </c:pt>
                <c:pt idx="1612">
                  <c:v>8.77</c:v>
                </c:pt>
                <c:pt idx="1613">
                  <c:v>8.6300000000000008</c:v>
                </c:pt>
                <c:pt idx="1614">
                  <c:v>8.49</c:v>
                </c:pt>
                <c:pt idx="1615">
                  <c:v>8.56</c:v>
                </c:pt>
                <c:pt idx="1616">
                  <c:v>8.3000000000000007</c:v>
                </c:pt>
                <c:pt idx="1617">
                  <c:v>8.86</c:v>
                </c:pt>
                <c:pt idx="1618">
                  <c:v>8.67</c:v>
                </c:pt>
                <c:pt idx="1619">
                  <c:v>8.89</c:v>
                </c:pt>
                <c:pt idx="1620">
                  <c:v>8.91</c:v>
                </c:pt>
                <c:pt idx="1621">
                  <c:v>8.8800000000000008</c:v>
                </c:pt>
                <c:pt idx="1622">
                  <c:v>8.89</c:v>
                </c:pt>
                <c:pt idx="1623">
                  <c:v>8.68</c:v>
                </c:pt>
                <c:pt idx="1624">
                  <c:v>8.84</c:v>
                </c:pt>
                <c:pt idx="1625">
                  <c:v>8.7899999999999991</c:v>
                </c:pt>
                <c:pt idx="1626">
                  <c:v>8.73</c:v>
                </c:pt>
                <c:pt idx="1627">
                  <c:v>8.65</c:v>
                </c:pt>
                <c:pt idx="1628">
                  <c:v>8.6300000000000008</c:v>
                </c:pt>
                <c:pt idx="1629">
                  <c:v>8.33</c:v>
                </c:pt>
                <c:pt idx="1630">
                  <c:v>8.3699999999999992</c:v>
                </c:pt>
                <c:pt idx="1631">
                  <c:v>8.51</c:v>
                </c:pt>
                <c:pt idx="1632">
                  <c:v>8.67</c:v>
                </c:pt>
                <c:pt idx="1633">
                  <c:v>8.51</c:v>
                </c:pt>
                <c:pt idx="1634">
                  <c:v>8.4700000000000006</c:v>
                </c:pt>
                <c:pt idx="1635">
                  <c:v>8.5</c:v>
                </c:pt>
                <c:pt idx="1636">
                  <c:v>8.66</c:v>
                </c:pt>
                <c:pt idx="1637">
                  <c:v>8.6300000000000008</c:v>
                </c:pt>
                <c:pt idx="1638">
                  <c:v>8.84</c:v>
                </c:pt>
                <c:pt idx="1639">
                  <c:v>8.84</c:v>
                </c:pt>
                <c:pt idx="1640">
                  <c:v>8.81</c:v>
                </c:pt>
                <c:pt idx="1641">
                  <c:v>8.81</c:v>
                </c:pt>
                <c:pt idx="1642">
                  <c:v>8.86</c:v>
                </c:pt>
                <c:pt idx="1643">
                  <c:v>8.84</c:v>
                </c:pt>
                <c:pt idx="1644">
                  <c:v>8.14</c:v>
                </c:pt>
                <c:pt idx="1645">
                  <c:v>8.1999999999999993</c:v>
                </c:pt>
                <c:pt idx="1646">
                  <c:v>8.7899999999999991</c:v>
                </c:pt>
                <c:pt idx="1647">
                  <c:v>8.73</c:v>
                </c:pt>
                <c:pt idx="1648">
                  <c:v>8.66</c:v>
                </c:pt>
                <c:pt idx="1649">
                  <c:v>8.7200000000000006</c:v>
                </c:pt>
                <c:pt idx="1650">
                  <c:v>8.92</c:v>
                </c:pt>
                <c:pt idx="1651">
                  <c:v>8.64</c:v>
                </c:pt>
                <c:pt idx="1652">
                  <c:v>8.44</c:v>
                </c:pt>
                <c:pt idx="1653">
                  <c:v>8.49</c:v>
                </c:pt>
                <c:pt idx="1654">
                  <c:v>8.4499999999999993</c:v>
                </c:pt>
                <c:pt idx="1655">
                  <c:v>7.77</c:v>
                </c:pt>
                <c:pt idx="1656">
                  <c:v>7.71</c:v>
                </c:pt>
                <c:pt idx="1657">
                  <c:v>7.82</c:v>
                </c:pt>
                <c:pt idx="1658">
                  <c:v>8.14</c:v>
                </c:pt>
                <c:pt idx="1659">
                  <c:v>8.6999999999999993</c:v>
                </c:pt>
                <c:pt idx="1660">
                  <c:v>8.39</c:v>
                </c:pt>
                <c:pt idx="1661">
                  <c:v>8.27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A64-401B-8653-3ED4F58AB072}"/>
            </c:ext>
          </c:extLst>
        </c:ser>
        <c:ser>
          <c:idx val="3"/>
          <c:order val="1"/>
          <c:tx>
            <c:strRef>
              <c:f>'Data Raw'!$H$4</c:f>
              <c:strCache>
                <c:ptCount val="1"/>
                <c:pt idx="0">
                  <c:v>KT-02 BOTTOM PW PH</c:v>
                </c:pt>
              </c:strCache>
            </c:strRef>
          </c:tx>
          <c:spPr>
            <a:ln w="12700" cap="rnd">
              <a:solidFill>
                <a:schemeClr val="accent1">
                  <a:alpha val="8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'Data Raw'!$F$6:$F$7300</c:f>
              <c:numCache>
                <c:formatCode>[$-409]m/d/yyyy\ h:mm\ AM/PM;@</c:formatCode>
                <c:ptCount val="7295"/>
                <c:pt idx="0" formatCode="m/d/yyyy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  <c:pt idx="667">
                  <c:v>44133</c:v>
                </c:pt>
                <c:pt idx="668">
                  <c:v>44134</c:v>
                </c:pt>
                <c:pt idx="669">
                  <c:v>44135</c:v>
                </c:pt>
                <c:pt idx="670">
                  <c:v>44136</c:v>
                </c:pt>
                <c:pt idx="671">
                  <c:v>44137</c:v>
                </c:pt>
                <c:pt idx="672">
                  <c:v>44138</c:v>
                </c:pt>
                <c:pt idx="673">
                  <c:v>44139</c:v>
                </c:pt>
                <c:pt idx="674">
                  <c:v>44140</c:v>
                </c:pt>
                <c:pt idx="675">
                  <c:v>44141</c:v>
                </c:pt>
                <c:pt idx="676">
                  <c:v>44142</c:v>
                </c:pt>
                <c:pt idx="677">
                  <c:v>44143</c:v>
                </c:pt>
                <c:pt idx="678">
                  <c:v>44144</c:v>
                </c:pt>
                <c:pt idx="679">
                  <c:v>44145</c:v>
                </c:pt>
                <c:pt idx="680">
                  <c:v>44146</c:v>
                </c:pt>
                <c:pt idx="681">
                  <c:v>44147</c:v>
                </c:pt>
                <c:pt idx="682">
                  <c:v>44148</c:v>
                </c:pt>
                <c:pt idx="683">
                  <c:v>44149</c:v>
                </c:pt>
                <c:pt idx="684">
                  <c:v>44150</c:v>
                </c:pt>
                <c:pt idx="685">
                  <c:v>44151</c:v>
                </c:pt>
                <c:pt idx="686">
                  <c:v>44152</c:v>
                </c:pt>
                <c:pt idx="687">
                  <c:v>44153</c:v>
                </c:pt>
                <c:pt idx="688">
                  <c:v>44154</c:v>
                </c:pt>
                <c:pt idx="689">
                  <c:v>44155</c:v>
                </c:pt>
                <c:pt idx="690">
                  <c:v>44156</c:v>
                </c:pt>
                <c:pt idx="691">
                  <c:v>44157</c:v>
                </c:pt>
                <c:pt idx="692">
                  <c:v>44158</c:v>
                </c:pt>
                <c:pt idx="693">
                  <c:v>44159</c:v>
                </c:pt>
                <c:pt idx="694">
                  <c:v>44160</c:v>
                </c:pt>
                <c:pt idx="695">
                  <c:v>44161</c:v>
                </c:pt>
                <c:pt idx="696">
                  <c:v>44162</c:v>
                </c:pt>
                <c:pt idx="697">
                  <c:v>44163</c:v>
                </c:pt>
                <c:pt idx="698">
                  <c:v>44164</c:v>
                </c:pt>
                <c:pt idx="699">
                  <c:v>44165</c:v>
                </c:pt>
                <c:pt idx="700">
                  <c:v>44166</c:v>
                </c:pt>
                <c:pt idx="701">
                  <c:v>44167</c:v>
                </c:pt>
                <c:pt idx="702">
                  <c:v>44168</c:v>
                </c:pt>
                <c:pt idx="703">
                  <c:v>44169</c:v>
                </c:pt>
                <c:pt idx="704">
                  <c:v>44170</c:v>
                </c:pt>
                <c:pt idx="705">
                  <c:v>44171</c:v>
                </c:pt>
                <c:pt idx="706">
                  <c:v>44172</c:v>
                </c:pt>
                <c:pt idx="707">
                  <c:v>44173</c:v>
                </c:pt>
                <c:pt idx="708">
                  <c:v>44174</c:v>
                </c:pt>
                <c:pt idx="709">
                  <c:v>44175</c:v>
                </c:pt>
                <c:pt idx="710">
                  <c:v>44176</c:v>
                </c:pt>
                <c:pt idx="711">
                  <c:v>44177</c:v>
                </c:pt>
                <c:pt idx="712">
                  <c:v>44178</c:v>
                </c:pt>
                <c:pt idx="713">
                  <c:v>44179</c:v>
                </c:pt>
                <c:pt idx="714">
                  <c:v>44180</c:v>
                </c:pt>
                <c:pt idx="715">
                  <c:v>44181</c:v>
                </c:pt>
                <c:pt idx="716">
                  <c:v>44182</c:v>
                </c:pt>
                <c:pt idx="717">
                  <c:v>44183</c:v>
                </c:pt>
                <c:pt idx="718">
                  <c:v>44184</c:v>
                </c:pt>
                <c:pt idx="719">
                  <c:v>44185</c:v>
                </c:pt>
                <c:pt idx="720">
                  <c:v>44186</c:v>
                </c:pt>
                <c:pt idx="721">
                  <c:v>44187</c:v>
                </c:pt>
                <c:pt idx="722">
                  <c:v>44188</c:v>
                </c:pt>
                <c:pt idx="723">
                  <c:v>44189</c:v>
                </c:pt>
                <c:pt idx="724">
                  <c:v>44190</c:v>
                </c:pt>
                <c:pt idx="725">
                  <c:v>44191</c:v>
                </c:pt>
                <c:pt idx="726">
                  <c:v>44192</c:v>
                </c:pt>
                <c:pt idx="727">
                  <c:v>44193</c:v>
                </c:pt>
                <c:pt idx="728">
                  <c:v>44194</c:v>
                </c:pt>
                <c:pt idx="729">
                  <c:v>44195</c:v>
                </c:pt>
                <c:pt idx="730">
                  <c:v>44196</c:v>
                </c:pt>
                <c:pt idx="731">
                  <c:v>44197</c:v>
                </c:pt>
                <c:pt idx="732">
                  <c:v>44198</c:v>
                </c:pt>
                <c:pt idx="733">
                  <c:v>44199</c:v>
                </c:pt>
                <c:pt idx="734">
                  <c:v>44200</c:v>
                </c:pt>
                <c:pt idx="735">
                  <c:v>44201</c:v>
                </c:pt>
                <c:pt idx="736">
                  <c:v>44202</c:v>
                </c:pt>
                <c:pt idx="737">
                  <c:v>44203</c:v>
                </c:pt>
                <c:pt idx="738">
                  <c:v>44204</c:v>
                </c:pt>
                <c:pt idx="739">
                  <c:v>44205</c:v>
                </c:pt>
                <c:pt idx="740">
                  <c:v>44206</c:v>
                </c:pt>
                <c:pt idx="741">
                  <c:v>44207</c:v>
                </c:pt>
                <c:pt idx="742">
                  <c:v>44208</c:v>
                </c:pt>
                <c:pt idx="743">
                  <c:v>44209</c:v>
                </c:pt>
                <c:pt idx="744">
                  <c:v>44210</c:v>
                </c:pt>
                <c:pt idx="745">
                  <c:v>44211</c:v>
                </c:pt>
                <c:pt idx="746">
                  <c:v>44212</c:v>
                </c:pt>
                <c:pt idx="747">
                  <c:v>44213</c:v>
                </c:pt>
                <c:pt idx="748">
                  <c:v>44214</c:v>
                </c:pt>
                <c:pt idx="749">
                  <c:v>44215</c:v>
                </c:pt>
                <c:pt idx="750">
                  <c:v>44216</c:v>
                </c:pt>
                <c:pt idx="751">
                  <c:v>44217</c:v>
                </c:pt>
                <c:pt idx="752">
                  <c:v>44218</c:v>
                </c:pt>
                <c:pt idx="753">
                  <c:v>44219</c:v>
                </c:pt>
                <c:pt idx="754">
                  <c:v>44220</c:v>
                </c:pt>
                <c:pt idx="755">
                  <c:v>44221</c:v>
                </c:pt>
                <c:pt idx="756">
                  <c:v>44222</c:v>
                </c:pt>
                <c:pt idx="757">
                  <c:v>44223</c:v>
                </c:pt>
                <c:pt idx="758">
                  <c:v>44224</c:v>
                </c:pt>
                <c:pt idx="759">
                  <c:v>44225</c:v>
                </c:pt>
                <c:pt idx="760">
                  <c:v>44226</c:v>
                </c:pt>
                <c:pt idx="761">
                  <c:v>44227</c:v>
                </c:pt>
                <c:pt idx="762">
                  <c:v>44228</c:v>
                </c:pt>
                <c:pt idx="763">
                  <c:v>44229</c:v>
                </c:pt>
                <c:pt idx="764">
                  <c:v>44230</c:v>
                </c:pt>
                <c:pt idx="765">
                  <c:v>44231</c:v>
                </c:pt>
                <c:pt idx="766">
                  <c:v>44232</c:v>
                </c:pt>
                <c:pt idx="767">
                  <c:v>44233</c:v>
                </c:pt>
                <c:pt idx="768">
                  <c:v>44234</c:v>
                </c:pt>
                <c:pt idx="769">
                  <c:v>44235</c:v>
                </c:pt>
                <c:pt idx="770">
                  <c:v>44236</c:v>
                </c:pt>
                <c:pt idx="771">
                  <c:v>44237</c:v>
                </c:pt>
                <c:pt idx="772">
                  <c:v>44238</c:v>
                </c:pt>
                <c:pt idx="773">
                  <c:v>44239</c:v>
                </c:pt>
                <c:pt idx="774">
                  <c:v>44240</c:v>
                </c:pt>
                <c:pt idx="775">
                  <c:v>44241</c:v>
                </c:pt>
                <c:pt idx="776">
                  <c:v>44242</c:v>
                </c:pt>
                <c:pt idx="777">
                  <c:v>44243</c:v>
                </c:pt>
                <c:pt idx="778">
                  <c:v>44244</c:v>
                </c:pt>
                <c:pt idx="779">
                  <c:v>44245</c:v>
                </c:pt>
                <c:pt idx="780">
                  <c:v>44246</c:v>
                </c:pt>
                <c:pt idx="781">
                  <c:v>44247</c:v>
                </c:pt>
                <c:pt idx="782">
                  <c:v>44248</c:v>
                </c:pt>
                <c:pt idx="783">
                  <c:v>44249</c:v>
                </c:pt>
                <c:pt idx="784">
                  <c:v>44250</c:v>
                </c:pt>
                <c:pt idx="785">
                  <c:v>44251</c:v>
                </c:pt>
                <c:pt idx="786">
                  <c:v>44252</c:v>
                </c:pt>
                <c:pt idx="787">
                  <c:v>44253</c:v>
                </c:pt>
                <c:pt idx="788">
                  <c:v>44254</c:v>
                </c:pt>
                <c:pt idx="789">
                  <c:v>44255</c:v>
                </c:pt>
                <c:pt idx="790">
                  <c:v>44256</c:v>
                </c:pt>
                <c:pt idx="791">
                  <c:v>44257</c:v>
                </c:pt>
                <c:pt idx="792">
                  <c:v>44258</c:v>
                </c:pt>
                <c:pt idx="793">
                  <c:v>44259</c:v>
                </c:pt>
                <c:pt idx="794">
                  <c:v>44260</c:v>
                </c:pt>
                <c:pt idx="795">
                  <c:v>44261</c:v>
                </c:pt>
                <c:pt idx="796">
                  <c:v>44262</c:v>
                </c:pt>
                <c:pt idx="797">
                  <c:v>44263</c:v>
                </c:pt>
                <c:pt idx="798">
                  <c:v>44264</c:v>
                </c:pt>
                <c:pt idx="799">
                  <c:v>44265</c:v>
                </c:pt>
                <c:pt idx="800">
                  <c:v>44266</c:v>
                </c:pt>
                <c:pt idx="801">
                  <c:v>44267</c:v>
                </c:pt>
                <c:pt idx="802">
                  <c:v>44268</c:v>
                </c:pt>
                <c:pt idx="803">
                  <c:v>44269</c:v>
                </c:pt>
                <c:pt idx="804">
                  <c:v>44270</c:v>
                </c:pt>
                <c:pt idx="805">
                  <c:v>44271</c:v>
                </c:pt>
                <c:pt idx="806">
                  <c:v>44272</c:v>
                </c:pt>
                <c:pt idx="807">
                  <c:v>44273</c:v>
                </c:pt>
                <c:pt idx="808">
                  <c:v>44274</c:v>
                </c:pt>
                <c:pt idx="809">
                  <c:v>44275</c:v>
                </c:pt>
                <c:pt idx="810">
                  <c:v>44276</c:v>
                </c:pt>
                <c:pt idx="811">
                  <c:v>44277</c:v>
                </c:pt>
                <c:pt idx="812">
                  <c:v>44278</c:v>
                </c:pt>
                <c:pt idx="813">
                  <c:v>44279</c:v>
                </c:pt>
                <c:pt idx="814">
                  <c:v>44280</c:v>
                </c:pt>
                <c:pt idx="815">
                  <c:v>44281</c:v>
                </c:pt>
                <c:pt idx="816">
                  <c:v>44282</c:v>
                </c:pt>
                <c:pt idx="817">
                  <c:v>44283</c:v>
                </c:pt>
                <c:pt idx="818">
                  <c:v>44284</c:v>
                </c:pt>
                <c:pt idx="819">
                  <c:v>44285</c:v>
                </c:pt>
                <c:pt idx="820">
                  <c:v>44286</c:v>
                </c:pt>
                <c:pt idx="821">
                  <c:v>44287</c:v>
                </c:pt>
                <c:pt idx="822">
                  <c:v>44288</c:v>
                </c:pt>
                <c:pt idx="823">
                  <c:v>44289</c:v>
                </c:pt>
                <c:pt idx="824">
                  <c:v>44290</c:v>
                </c:pt>
                <c:pt idx="825">
                  <c:v>44291</c:v>
                </c:pt>
                <c:pt idx="826">
                  <c:v>44292</c:v>
                </c:pt>
                <c:pt idx="827">
                  <c:v>44293</c:v>
                </c:pt>
                <c:pt idx="828">
                  <c:v>44294</c:v>
                </c:pt>
                <c:pt idx="829">
                  <c:v>44295</c:v>
                </c:pt>
                <c:pt idx="830">
                  <c:v>44296</c:v>
                </c:pt>
                <c:pt idx="831">
                  <c:v>44297</c:v>
                </c:pt>
                <c:pt idx="832">
                  <c:v>44298</c:v>
                </c:pt>
                <c:pt idx="833">
                  <c:v>44299</c:v>
                </c:pt>
                <c:pt idx="834">
                  <c:v>44300</c:v>
                </c:pt>
                <c:pt idx="835">
                  <c:v>44301</c:v>
                </c:pt>
                <c:pt idx="836">
                  <c:v>44302</c:v>
                </c:pt>
                <c:pt idx="837">
                  <c:v>44303</c:v>
                </c:pt>
                <c:pt idx="838">
                  <c:v>44304</c:v>
                </c:pt>
                <c:pt idx="839">
                  <c:v>44305</c:v>
                </c:pt>
                <c:pt idx="840">
                  <c:v>44306</c:v>
                </c:pt>
                <c:pt idx="841">
                  <c:v>44307</c:v>
                </c:pt>
                <c:pt idx="842">
                  <c:v>44308</c:v>
                </c:pt>
                <c:pt idx="843">
                  <c:v>44309</c:v>
                </c:pt>
                <c:pt idx="844">
                  <c:v>44310</c:v>
                </c:pt>
                <c:pt idx="845">
                  <c:v>44311</c:v>
                </c:pt>
                <c:pt idx="846">
                  <c:v>44312</c:v>
                </c:pt>
                <c:pt idx="847">
                  <c:v>44313</c:v>
                </c:pt>
                <c:pt idx="848">
                  <c:v>44314</c:v>
                </c:pt>
                <c:pt idx="849">
                  <c:v>44315</c:v>
                </c:pt>
                <c:pt idx="850">
                  <c:v>44316</c:v>
                </c:pt>
                <c:pt idx="851">
                  <c:v>44317</c:v>
                </c:pt>
                <c:pt idx="852">
                  <c:v>44318</c:v>
                </c:pt>
                <c:pt idx="853">
                  <c:v>44319</c:v>
                </c:pt>
                <c:pt idx="854">
                  <c:v>44320</c:v>
                </c:pt>
                <c:pt idx="855">
                  <c:v>44321</c:v>
                </c:pt>
                <c:pt idx="856">
                  <c:v>44322</c:v>
                </c:pt>
                <c:pt idx="857">
                  <c:v>44323</c:v>
                </c:pt>
                <c:pt idx="858">
                  <c:v>44324</c:v>
                </c:pt>
                <c:pt idx="859">
                  <c:v>44325</c:v>
                </c:pt>
                <c:pt idx="860">
                  <c:v>44326</c:v>
                </c:pt>
                <c:pt idx="861">
                  <c:v>44327</c:v>
                </c:pt>
                <c:pt idx="862">
                  <c:v>44328</c:v>
                </c:pt>
                <c:pt idx="863">
                  <c:v>44329</c:v>
                </c:pt>
                <c:pt idx="864">
                  <c:v>44330</c:v>
                </c:pt>
                <c:pt idx="865">
                  <c:v>44331</c:v>
                </c:pt>
                <c:pt idx="866">
                  <c:v>44332</c:v>
                </c:pt>
                <c:pt idx="867">
                  <c:v>44333</c:v>
                </c:pt>
                <c:pt idx="868">
                  <c:v>44334</c:v>
                </c:pt>
                <c:pt idx="869">
                  <c:v>44335</c:v>
                </c:pt>
                <c:pt idx="870">
                  <c:v>44336</c:v>
                </c:pt>
                <c:pt idx="871">
                  <c:v>44337</c:v>
                </c:pt>
                <c:pt idx="872">
                  <c:v>44338</c:v>
                </c:pt>
                <c:pt idx="873">
                  <c:v>44339</c:v>
                </c:pt>
                <c:pt idx="874">
                  <c:v>44340</c:v>
                </c:pt>
                <c:pt idx="875">
                  <c:v>44341</c:v>
                </c:pt>
                <c:pt idx="876">
                  <c:v>44342</c:v>
                </c:pt>
                <c:pt idx="877">
                  <c:v>44343</c:v>
                </c:pt>
                <c:pt idx="878">
                  <c:v>44344</c:v>
                </c:pt>
                <c:pt idx="879">
                  <c:v>44345</c:v>
                </c:pt>
                <c:pt idx="880">
                  <c:v>44346</c:v>
                </c:pt>
                <c:pt idx="881">
                  <c:v>44347</c:v>
                </c:pt>
                <c:pt idx="882">
                  <c:v>44348</c:v>
                </c:pt>
                <c:pt idx="883">
                  <c:v>44349</c:v>
                </c:pt>
                <c:pt idx="884">
                  <c:v>44350</c:v>
                </c:pt>
                <c:pt idx="885">
                  <c:v>44351</c:v>
                </c:pt>
                <c:pt idx="886">
                  <c:v>44352</c:v>
                </c:pt>
                <c:pt idx="887">
                  <c:v>44353</c:v>
                </c:pt>
                <c:pt idx="888">
                  <c:v>44354</c:v>
                </c:pt>
                <c:pt idx="889">
                  <c:v>44355</c:v>
                </c:pt>
                <c:pt idx="890">
                  <c:v>44356</c:v>
                </c:pt>
                <c:pt idx="891">
                  <c:v>44357</c:v>
                </c:pt>
                <c:pt idx="892">
                  <c:v>44358</c:v>
                </c:pt>
                <c:pt idx="893">
                  <c:v>44359</c:v>
                </c:pt>
                <c:pt idx="894">
                  <c:v>44360</c:v>
                </c:pt>
                <c:pt idx="895">
                  <c:v>44361</c:v>
                </c:pt>
                <c:pt idx="896">
                  <c:v>44362</c:v>
                </c:pt>
                <c:pt idx="897">
                  <c:v>44363</c:v>
                </c:pt>
                <c:pt idx="898">
                  <c:v>44364</c:v>
                </c:pt>
                <c:pt idx="899">
                  <c:v>44365</c:v>
                </c:pt>
                <c:pt idx="900">
                  <c:v>44366</c:v>
                </c:pt>
                <c:pt idx="901">
                  <c:v>44367</c:v>
                </c:pt>
                <c:pt idx="902">
                  <c:v>44368</c:v>
                </c:pt>
                <c:pt idx="903">
                  <c:v>44369</c:v>
                </c:pt>
                <c:pt idx="904">
                  <c:v>44370</c:v>
                </c:pt>
                <c:pt idx="905">
                  <c:v>44371</c:v>
                </c:pt>
                <c:pt idx="906">
                  <c:v>44372</c:v>
                </c:pt>
                <c:pt idx="907">
                  <c:v>44373</c:v>
                </c:pt>
                <c:pt idx="908">
                  <c:v>44374</c:v>
                </c:pt>
                <c:pt idx="909">
                  <c:v>44375</c:v>
                </c:pt>
                <c:pt idx="910">
                  <c:v>44376</c:v>
                </c:pt>
                <c:pt idx="911">
                  <c:v>44377</c:v>
                </c:pt>
                <c:pt idx="912">
                  <c:v>44378</c:v>
                </c:pt>
                <c:pt idx="913">
                  <c:v>44379</c:v>
                </c:pt>
                <c:pt idx="914">
                  <c:v>44380</c:v>
                </c:pt>
                <c:pt idx="915">
                  <c:v>44381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44387</c:v>
                </c:pt>
                <c:pt idx="922">
                  <c:v>44388</c:v>
                </c:pt>
                <c:pt idx="923">
                  <c:v>44389</c:v>
                </c:pt>
                <c:pt idx="924">
                  <c:v>44390</c:v>
                </c:pt>
                <c:pt idx="925">
                  <c:v>44391</c:v>
                </c:pt>
                <c:pt idx="926">
                  <c:v>44392</c:v>
                </c:pt>
                <c:pt idx="927">
                  <c:v>44393</c:v>
                </c:pt>
                <c:pt idx="928">
                  <c:v>44394</c:v>
                </c:pt>
                <c:pt idx="929">
                  <c:v>44395</c:v>
                </c:pt>
                <c:pt idx="930">
                  <c:v>44396</c:v>
                </c:pt>
                <c:pt idx="931">
                  <c:v>44397</c:v>
                </c:pt>
                <c:pt idx="932">
                  <c:v>44398</c:v>
                </c:pt>
                <c:pt idx="933">
                  <c:v>44399</c:v>
                </c:pt>
                <c:pt idx="934">
                  <c:v>44400</c:v>
                </c:pt>
                <c:pt idx="935">
                  <c:v>44401</c:v>
                </c:pt>
                <c:pt idx="936">
                  <c:v>44402</c:v>
                </c:pt>
                <c:pt idx="937">
                  <c:v>44403</c:v>
                </c:pt>
                <c:pt idx="938">
                  <c:v>44404</c:v>
                </c:pt>
                <c:pt idx="939">
                  <c:v>44405</c:v>
                </c:pt>
                <c:pt idx="940">
                  <c:v>44406</c:v>
                </c:pt>
                <c:pt idx="941">
                  <c:v>44407</c:v>
                </c:pt>
                <c:pt idx="942">
                  <c:v>44408</c:v>
                </c:pt>
                <c:pt idx="943">
                  <c:v>44409</c:v>
                </c:pt>
                <c:pt idx="944">
                  <c:v>44410</c:v>
                </c:pt>
                <c:pt idx="945">
                  <c:v>44411</c:v>
                </c:pt>
                <c:pt idx="946">
                  <c:v>44412</c:v>
                </c:pt>
                <c:pt idx="947">
                  <c:v>44413</c:v>
                </c:pt>
                <c:pt idx="948">
                  <c:v>44414</c:v>
                </c:pt>
                <c:pt idx="949">
                  <c:v>44415</c:v>
                </c:pt>
                <c:pt idx="950">
                  <c:v>44416</c:v>
                </c:pt>
                <c:pt idx="951">
                  <c:v>44417</c:v>
                </c:pt>
                <c:pt idx="952">
                  <c:v>44418</c:v>
                </c:pt>
                <c:pt idx="953">
                  <c:v>44419</c:v>
                </c:pt>
                <c:pt idx="954">
                  <c:v>44420</c:v>
                </c:pt>
                <c:pt idx="955">
                  <c:v>44421</c:v>
                </c:pt>
                <c:pt idx="956">
                  <c:v>44422</c:v>
                </c:pt>
                <c:pt idx="957">
                  <c:v>44423</c:v>
                </c:pt>
                <c:pt idx="958">
                  <c:v>44424</c:v>
                </c:pt>
                <c:pt idx="959">
                  <c:v>44425</c:v>
                </c:pt>
                <c:pt idx="960">
                  <c:v>44426</c:v>
                </c:pt>
                <c:pt idx="961">
                  <c:v>44427</c:v>
                </c:pt>
                <c:pt idx="962">
                  <c:v>44428</c:v>
                </c:pt>
                <c:pt idx="963">
                  <c:v>44429</c:v>
                </c:pt>
                <c:pt idx="964">
                  <c:v>44430</c:v>
                </c:pt>
                <c:pt idx="965">
                  <c:v>44431</c:v>
                </c:pt>
                <c:pt idx="966">
                  <c:v>44432</c:v>
                </c:pt>
                <c:pt idx="967">
                  <c:v>44433</c:v>
                </c:pt>
                <c:pt idx="968">
                  <c:v>44434</c:v>
                </c:pt>
                <c:pt idx="969">
                  <c:v>44435</c:v>
                </c:pt>
                <c:pt idx="970">
                  <c:v>44436</c:v>
                </c:pt>
                <c:pt idx="971">
                  <c:v>44437</c:v>
                </c:pt>
                <c:pt idx="972">
                  <c:v>44438</c:v>
                </c:pt>
                <c:pt idx="973">
                  <c:v>44439</c:v>
                </c:pt>
                <c:pt idx="974">
                  <c:v>44440</c:v>
                </c:pt>
                <c:pt idx="975">
                  <c:v>44441</c:v>
                </c:pt>
                <c:pt idx="976">
                  <c:v>44442</c:v>
                </c:pt>
                <c:pt idx="977">
                  <c:v>44443</c:v>
                </c:pt>
                <c:pt idx="978">
                  <c:v>44444</c:v>
                </c:pt>
                <c:pt idx="979">
                  <c:v>44445</c:v>
                </c:pt>
                <c:pt idx="980">
                  <c:v>44446</c:v>
                </c:pt>
                <c:pt idx="981">
                  <c:v>44447</c:v>
                </c:pt>
                <c:pt idx="982">
                  <c:v>44448</c:v>
                </c:pt>
                <c:pt idx="983">
                  <c:v>44449</c:v>
                </c:pt>
                <c:pt idx="984">
                  <c:v>44450</c:v>
                </c:pt>
                <c:pt idx="985">
                  <c:v>44451</c:v>
                </c:pt>
                <c:pt idx="986">
                  <c:v>44452</c:v>
                </c:pt>
                <c:pt idx="987">
                  <c:v>44453</c:v>
                </c:pt>
                <c:pt idx="988">
                  <c:v>44454</c:v>
                </c:pt>
                <c:pt idx="989">
                  <c:v>44455</c:v>
                </c:pt>
                <c:pt idx="990">
                  <c:v>44456</c:v>
                </c:pt>
                <c:pt idx="991">
                  <c:v>44457</c:v>
                </c:pt>
                <c:pt idx="992">
                  <c:v>44458</c:v>
                </c:pt>
                <c:pt idx="993">
                  <c:v>44459</c:v>
                </c:pt>
                <c:pt idx="994">
                  <c:v>44460</c:v>
                </c:pt>
                <c:pt idx="995">
                  <c:v>44461</c:v>
                </c:pt>
                <c:pt idx="996">
                  <c:v>44462</c:v>
                </c:pt>
                <c:pt idx="997">
                  <c:v>44463</c:v>
                </c:pt>
                <c:pt idx="998">
                  <c:v>44464</c:v>
                </c:pt>
                <c:pt idx="999">
                  <c:v>44465</c:v>
                </c:pt>
                <c:pt idx="1000">
                  <c:v>44466</c:v>
                </c:pt>
                <c:pt idx="1001">
                  <c:v>44467</c:v>
                </c:pt>
                <c:pt idx="1002">
                  <c:v>44468</c:v>
                </c:pt>
                <c:pt idx="1003">
                  <c:v>44469</c:v>
                </c:pt>
                <c:pt idx="1004">
                  <c:v>44470</c:v>
                </c:pt>
                <c:pt idx="1005">
                  <c:v>44471</c:v>
                </c:pt>
                <c:pt idx="1006">
                  <c:v>44472</c:v>
                </c:pt>
                <c:pt idx="1007">
                  <c:v>44473</c:v>
                </c:pt>
                <c:pt idx="1008">
                  <c:v>44474</c:v>
                </c:pt>
                <c:pt idx="1009">
                  <c:v>44475</c:v>
                </c:pt>
                <c:pt idx="1010">
                  <c:v>44476</c:v>
                </c:pt>
                <c:pt idx="1011">
                  <c:v>44477</c:v>
                </c:pt>
                <c:pt idx="1012">
                  <c:v>44478</c:v>
                </c:pt>
                <c:pt idx="1013">
                  <c:v>44479</c:v>
                </c:pt>
                <c:pt idx="1014">
                  <c:v>44480</c:v>
                </c:pt>
                <c:pt idx="1015">
                  <c:v>44481</c:v>
                </c:pt>
                <c:pt idx="1016">
                  <c:v>44482</c:v>
                </c:pt>
                <c:pt idx="1017">
                  <c:v>44483</c:v>
                </c:pt>
                <c:pt idx="1018">
                  <c:v>44484</c:v>
                </c:pt>
                <c:pt idx="1019">
                  <c:v>44485</c:v>
                </c:pt>
                <c:pt idx="1020">
                  <c:v>44486</c:v>
                </c:pt>
                <c:pt idx="1021">
                  <c:v>44487</c:v>
                </c:pt>
                <c:pt idx="1022">
                  <c:v>44488</c:v>
                </c:pt>
                <c:pt idx="1023">
                  <c:v>44489</c:v>
                </c:pt>
                <c:pt idx="1024">
                  <c:v>44490</c:v>
                </c:pt>
                <c:pt idx="1025">
                  <c:v>44491</c:v>
                </c:pt>
                <c:pt idx="1026">
                  <c:v>44492</c:v>
                </c:pt>
                <c:pt idx="1027">
                  <c:v>44493</c:v>
                </c:pt>
                <c:pt idx="1028">
                  <c:v>44494</c:v>
                </c:pt>
                <c:pt idx="1029">
                  <c:v>44495</c:v>
                </c:pt>
                <c:pt idx="1030">
                  <c:v>44496</c:v>
                </c:pt>
                <c:pt idx="1031">
                  <c:v>44497</c:v>
                </c:pt>
                <c:pt idx="1032">
                  <c:v>44498</c:v>
                </c:pt>
                <c:pt idx="1033">
                  <c:v>44499</c:v>
                </c:pt>
                <c:pt idx="1034">
                  <c:v>44500</c:v>
                </c:pt>
                <c:pt idx="1035">
                  <c:v>44501</c:v>
                </c:pt>
                <c:pt idx="1036">
                  <c:v>44502</c:v>
                </c:pt>
                <c:pt idx="1037">
                  <c:v>44503</c:v>
                </c:pt>
                <c:pt idx="1038">
                  <c:v>44504</c:v>
                </c:pt>
                <c:pt idx="1039">
                  <c:v>44505</c:v>
                </c:pt>
                <c:pt idx="1040">
                  <c:v>44506</c:v>
                </c:pt>
                <c:pt idx="1041">
                  <c:v>44507</c:v>
                </c:pt>
                <c:pt idx="1042">
                  <c:v>44508</c:v>
                </c:pt>
                <c:pt idx="1043">
                  <c:v>44509</c:v>
                </c:pt>
                <c:pt idx="1044">
                  <c:v>44510</c:v>
                </c:pt>
                <c:pt idx="1045">
                  <c:v>44511</c:v>
                </c:pt>
                <c:pt idx="1046">
                  <c:v>44512</c:v>
                </c:pt>
                <c:pt idx="1047">
                  <c:v>44513</c:v>
                </c:pt>
                <c:pt idx="1048">
                  <c:v>44514</c:v>
                </c:pt>
                <c:pt idx="1049">
                  <c:v>44515</c:v>
                </c:pt>
                <c:pt idx="1050">
                  <c:v>44516</c:v>
                </c:pt>
                <c:pt idx="1051">
                  <c:v>44517</c:v>
                </c:pt>
                <c:pt idx="1052">
                  <c:v>44518</c:v>
                </c:pt>
                <c:pt idx="1053">
                  <c:v>44519</c:v>
                </c:pt>
                <c:pt idx="1054">
                  <c:v>44520</c:v>
                </c:pt>
                <c:pt idx="1055">
                  <c:v>44521</c:v>
                </c:pt>
                <c:pt idx="1056">
                  <c:v>44522</c:v>
                </c:pt>
                <c:pt idx="1057">
                  <c:v>44523</c:v>
                </c:pt>
                <c:pt idx="1058">
                  <c:v>44524</c:v>
                </c:pt>
                <c:pt idx="1059">
                  <c:v>44525</c:v>
                </c:pt>
                <c:pt idx="1060">
                  <c:v>44526</c:v>
                </c:pt>
                <c:pt idx="1061">
                  <c:v>44527</c:v>
                </c:pt>
                <c:pt idx="1062">
                  <c:v>44528</c:v>
                </c:pt>
                <c:pt idx="1063">
                  <c:v>44529</c:v>
                </c:pt>
                <c:pt idx="1064">
                  <c:v>44530</c:v>
                </c:pt>
                <c:pt idx="1065">
                  <c:v>44531</c:v>
                </c:pt>
                <c:pt idx="1066">
                  <c:v>44532</c:v>
                </c:pt>
                <c:pt idx="1067">
                  <c:v>44533</c:v>
                </c:pt>
                <c:pt idx="1068">
                  <c:v>44534</c:v>
                </c:pt>
                <c:pt idx="1069">
                  <c:v>44535</c:v>
                </c:pt>
                <c:pt idx="1070">
                  <c:v>44536</c:v>
                </c:pt>
                <c:pt idx="1071">
                  <c:v>44537</c:v>
                </c:pt>
                <c:pt idx="1072">
                  <c:v>44538</c:v>
                </c:pt>
                <c:pt idx="1073">
                  <c:v>44539</c:v>
                </c:pt>
                <c:pt idx="1074">
                  <c:v>44540</c:v>
                </c:pt>
                <c:pt idx="1075">
                  <c:v>44541</c:v>
                </c:pt>
                <c:pt idx="1076">
                  <c:v>44542</c:v>
                </c:pt>
                <c:pt idx="1077">
                  <c:v>44543</c:v>
                </c:pt>
                <c:pt idx="1078">
                  <c:v>44544</c:v>
                </c:pt>
                <c:pt idx="1079">
                  <c:v>44545</c:v>
                </c:pt>
                <c:pt idx="1080">
                  <c:v>44546</c:v>
                </c:pt>
                <c:pt idx="1081">
                  <c:v>44547</c:v>
                </c:pt>
                <c:pt idx="1082">
                  <c:v>44548</c:v>
                </c:pt>
                <c:pt idx="1083">
                  <c:v>44549</c:v>
                </c:pt>
                <c:pt idx="1084">
                  <c:v>44550</c:v>
                </c:pt>
                <c:pt idx="1085">
                  <c:v>44551</c:v>
                </c:pt>
                <c:pt idx="1086">
                  <c:v>44552</c:v>
                </c:pt>
                <c:pt idx="1087">
                  <c:v>44553</c:v>
                </c:pt>
                <c:pt idx="1088">
                  <c:v>44554</c:v>
                </c:pt>
                <c:pt idx="1089">
                  <c:v>44555</c:v>
                </c:pt>
                <c:pt idx="1090">
                  <c:v>44556</c:v>
                </c:pt>
                <c:pt idx="1091">
                  <c:v>44557</c:v>
                </c:pt>
                <c:pt idx="1092">
                  <c:v>44558</c:v>
                </c:pt>
                <c:pt idx="1093">
                  <c:v>44559</c:v>
                </c:pt>
                <c:pt idx="1094">
                  <c:v>44560</c:v>
                </c:pt>
                <c:pt idx="1095">
                  <c:v>44561</c:v>
                </c:pt>
                <c:pt idx="1096">
                  <c:v>44562</c:v>
                </c:pt>
                <c:pt idx="1097">
                  <c:v>44563</c:v>
                </c:pt>
                <c:pt idx="1098">
                  <c:v>44564</c:v>
                </c:pt>
                <c:pt idx="1099">
                  <c:v>44565</c:v>
                </c:pt>
                <c:pt idx="1100">
                  <c:v>44566</c:v>
                </c:pt>
                <c:pt idx="1101">
                  <c:v>44567</c:v>
                </c:pt>
                <c:pt idx="1102">
                  <c:v>44568</c:v>
                </c:pt>
                <c:pt idx="1103">
                  <c:v>44569</c:v>
                </c:pt>
                <c:pt idx="1104">
                  <c:v>44570</c:v>
                </c:pt>
                <c:pt idx="1105">
                  <c:v>44571</c:v>
                </c:pt>
                <c:pt idx="1106">
                  <c:v>44572</c:v>
                </c:pt>
                <c:pt idx="1107">
                  <c:v>44573</c:v>
                </c:pt>
                <c:pt idx="1108">
                  <c:v>44574</c:v>
                </c:pt>
                <c:pt idx="1109">
                  <c:v>44575</c:v>
                </c:pt>
                <c:pt idx="1110">
                  <c:v>44576</c:v>
                </c:pt>
                <c:pt idx="1111">
                  <c:v>44577</c:v>
                </c:pt>
                <c:pt idx="1112">
                  <c:v>44578</c:v>
                </c:pt>
                <c:pt idx="1113">
                  <c:v>44579</c:v>
                </c:pt>
                <c:pt idx="1114">
                  <c:v>44580</c:v>
                </c:pt>
                <c:pt idx="1115">
                  <c:v>44581</c:v>
                </c:pt>
                <c:pt idx="1116">
                  <c:v>44582</c:v>
                </c:pt>
                <c:pt idx="1117">
                  <c:v>44583</c:v>
                </c:pt>
                <c:pt idx="1118">
                  <c:v>44584</c:v>
                </c:pt>
                <c:pt idx="1119">
                  <c:v>44585</c:v>
                </c:pt>
                <c:pt idx="1120">
                  <c:v>44586</c:v>
                </c:pt>
                <c:pt idx="1121">
                  <c:v>44587</c:v>
                </c:pt>
                <c:pt idx="1122">
                  <c:v>44588</c:v>
                </c:pt>
                <c:pt idx="1123">
                  <c:v>44589</c:v>
                </c:pt>
                <c:pt idx="1124">
                  <c:v>44590</c:v>
                </c:pt>
                <c:pt idx="1125">
                  <c:v>44591</c:v>
                </c:pt>
                <c:pt idx="1126">
                  <c:v>44592</c:v>
                </c:pt>
                <c:pt idx="1127">
                  <c:v>44593</c:v>
                </c:pt>
                <c:pt idx="1128">
                  <c:v>44594</c:v>
                </c:pt>
                <c:pt idx="1129">
                  <c:v>44595</c:v>
                </c:pt>
                <c:pt idx="1130">
                  <c:v>44596</c:v>
                </c:pt>
                <c:pt idx="1131">
                  <c:v>44597</c:v>
                </c:pt>
                <c:pt idx="1132">
                  <c:v>44598</c:v>
                </c:pt>
                <c:pt idx="1133">
                  <c:v>44599</c:v>
                </c:pt>
                <c:pt idx="1134">
                  <c:v>44600</c:v>
                </c:pt>
                <c:pt idx="1135">
                  <c:v>44601</c:v>
                </c:pt>
                <c:pt idx="1136">
                  <c:v>44602</c:v>
                </c:pt>
                <c:pt idx="1137">
                  <c:v>44603</c:v>
                </c:pt>
                <c:pt idx="1138">
                  <c:v>44604</c:v>
                </c:pt>
                <c:pt idx="1139">
                  <c:v>44605</c:v>
                </c:pt>
                <c:pt idx="1140">
                  <c:v>44606</c:v>
                </c:pt>
                <c:pt idx="1141">
                  <c:v>44607</c:v>
                </c:pt>
                <c:pt idx="1142">
                  <c:v>44608</c:v>
                </c:pt>
                <c:pt idx="1143">
                  <c:v>44609</c:v>
                </c:pt>
                <c:pt idx="1144">
                  <c:v>44610</c:v>
                </c:pt>
                <c:pt idx="1145">
                  <c:v>44611</c:v>
                </c:pt>
                <c:pt idx="1146">
                  <c:v>44612</c:v>
                </c:pt>
                <c:pt idx="1147">
                  <c:v>44613</c:v>
                </c:pt>
                <c:pt idx="1148">
                  <c:v>44614</c:v>
                </c:pt>
                <c:pt idx="1149">
                  <c:v>44615</c:v>
                </c:pt>
                <c:pt idx="1150">
                  <c:v>44616</c:v>
                </c:pt>
                <c:pt idx="1151">
                  <c:v>44617</c:v>
                </c:pt>
                <c:pt idx="1152">
                  <c:v>44618</c:v>
                </c:pt>
                <c:pt idx="1153">
                  <c:v>44619</c:v>
                </c:pt>
                <c:pt idx="1154">
                  <c:v>44620</c:v>
                </c:pt>
                <c:pt idx="1155">
                  <c:v>44621</c:v>
                </c:pt>
                <c:pt idx="1156">
                  <c:v>44622</c:v>
                </c:pt>
                <c:pt idx="1157">
                  <c:v>44623</c:v>
                </c:pt>
                <c:pt idx="1158">
                  <c:v>44624</c:v>
                </c:pt>
                <c:pt idx="1159">
                  <c:v>44625</c:v>
                </c:pt>
                <c:pt idx="1160">
                  <c:v>44626</c:v>
                </c:pt>
                <c:pt idx="1161">
                  <c:v>44627</c:v>
                </c:pt>
                <c:pt idx="1162">
                  <c:v>44628</c:v>
                </c:pt>
                <c:pt idx="1163">
                  <c:v>44629</c:v>
                </c:pt>
                <c:pt idx="1164">
                  <c:v>44630</c:v>
                </c:pt>
                <c:pt idx="1165">
                  <c:v>44631</c:v>
                </c:pt>
                <c:pt idx="1166">
                  <c:v>44632</c:v>
                </c:pt>
                <c:pt idx="1167">
                  <c:v>44633</c:v>
                </c:pt>
                <c:pt idx="1168">
                  <c:v>44634</c:v>
                </c:pt>
                <c:pt idx="1169">
                  <c:v>44635</c:v>
                </c:pt>
                <c:pt idx="1170">
                  <c:v>44636</c:v>
                </c:pt>
                <c:pt idx="1171">
                  <c:v>44637</c:v>
                </c:pt>
                <c:pt idx="1172">
                  <c:v>44638</c:v>
                </c:pt>
                <c:pt idx="1173">
                  <c:v>44639</c:v>
                </c:pt>
                <c:pt idx="1174">
                  <c:v>44640</c:v>
                </c:pt>
                <c:pt idx="1175">
                  <c:v>44641</c:v>
                </c:pt>
                <c:pt idx="1176">
                  <c:v>44642</c:v>
                </c:pt>
                <c:pt idx="1177">
                  <c:v>44643</c:v>
                </c:pt>
                <c:pt idx="1178">
                  <c:v>44644</c:v>
                </c:pt>
                <c:pt idx="1179">
                  <c:v>44645</c:v>
                </c:pt>
                <c:pt idx="1180">
                  <c:v>44646</c:v>
                </c:pt>
                <c:pt idx="1181">
                  <c:v>44647</c:v>
                </c:pt>
                <c:pt idx="1182">
                  <c:v>44648</c:v>
                </c:pt>
                <c:pt idx="1183">
                  <c:v>44649</c:v>
                </c:pt>
                <c:pt idx="1184">
                  <c:v>44650</c:v>
                </c:pt>
                <c:pt idx="1185">
                  <c:v>44651</c:v>
                </c:pt>
                <c:pt idx="1186">
                  <c:v>44652</c:v>
                </c:pt>
                <c:pt idx="1187">
                  <c:v>44653</c:v>
                </c:pt>
                <c:pt idx="1188">
                  <c:v>44654</c:v>
                </c:pt>
                <c:pt idx="1189">
                  <c:v>44655</c:v>
                </c:pt>
                <c:pt idx="1190">
                  <c:v>44656</c:v>
                </c:pt>
                <c:pt idx="1191">
                  <c:v>44657</c:v>
                </c:pt>
                <c:pt idx="1192">
                  <c:v>44658</c:v>
                </c:pt>
                <c:pt idx="1193">
                  <c:v>44659</c:v>
                </c:pt>
                <c:pt idx="1194">
                  <c:v>44660</c:v>
                </c:pt>
                <c:pt idx="1195">
                  <c:v>44661</c:v>
                </c:pt>
                <c:pt idx="1196">
                  <c:v>44662</c:v>
                </c:pt>
                <c:pt idx="1197">
                  <c:v>44663</c:v>
                </c:pt>
                <c:pt idx="1198">
                  <c:v>44664</c:v>
                </c:pt>
                <c:pt idx="1199">
                  <c:v>44665</c:v>
                </c:pt>
                <c:pt idx="1200">
                  <c:v>44666</c:v>
                </c:pt>
                <c:pt idx="1201">
                  <c:v>44667</c:v>
                </c:pt>
                <c:pt idx="1202">
                  <c:v>44668</c:v>
                </c:pt>
                <c:pt idx="1203">
                  <c:v>44669</c:v>
                </c:pt>
                <c:pt idx="1204">
                  <c:v>44670</c:v>
                </c:pt>
                <c:pt idx="1205">
                  <c:v>44671</c:v>
                </c:pt>
                <c:pt idx="1206">
                  <c:v>44672</c:v>
                </c:pt>
                <c:pt idx="1207">
                  <c:v>44673</c:v>
                </c:pt>
                <c:pt idx="1208">
                  <c:v>44674</c:v>
                </c:pt>
                <c:pt idx="1209">
                  <c:v>44675</c:v>
                </c:pt>
                <c:pt idx="1210">
                  <c:v>44676</c:v>
                </c:pt>
                <c:pt idx="1211">
                  <c:v>44677</c:v>
                </c:pt>
                <c:pt idx="1212">
                  <c:v>44678</c:v>
                </c:pt>
                <c:pt idx="1213">
                  <c:v>44679</c:v>
                </c:pt>
                <c:pt idx="1214">
                  <c:v>44680</c:v>
                </c:pt>
                <c:pt idx="1215">
                  <c:v>44681</c:v>
                </c:pt>
                <c:pt idx="1216">
                  <c:v>44682</c:v>
                </c:pt>
                <c:pt idx="1217">
                  <c:v>44683</c:v>
                </c:pt>
                <c:pt idx="1218">
                  <c:v>44684</c:v>
                </c:pt>
                <c:pt idx="1219">
                  <c:v>44685</c:v>
                </c:pt>
                <c:pt idx="1220">
                  <c:v>44686</c:v>
                </c:pt>
                <c:pt idx="1221">
                  <c:v>44687</c:v>
                </c:pt>
                <c:pt idx="1222">
                  <c:v>44688</c:v>
                </c:pt>
                <c:pt idx="1223">
                  <c:v>44689</c:v>
                </c:pt>
                <c:pt idx="1224">
                  <c:v>44690</c:v>
                </c:pt>
                <c:pt idx="1225">
                  <c:v>44691</c:v>
                </c:pt>
                <c:pt idx="1226">
                  <c:v>44692</c:v>
                </c:pt>
                <c:pt idx="1227">
                  <c:v>44693</c:v>
                </c:pt>
                <c:pt idx="1228">
                  <c:v>44694</c:v>
                </c:pt>
                <c:pt idx="1229">
                  <c:v>44695</c:v>
                </c:pt>
                <c:pt idx="1230">
                  <c:v>44696</c:v>
                </c:pt>
                <c:pt idx="1231">
                  <c:v>44697</c:v>
                </c:pt>
                <c:pt idx="1232">
                  <c:v>44698</c:v>
                </c:pt>
                <c:pt idx="1233">
                  <c:v>44699</c:v>
                </c:pt>
                <c:pt idx="1234">
                  <c:v>44700</c:v>
                </c:pt>
                <c:pt idx="1235">
                  <c:v>44701</c:v>
                </c:pt>
                <c:pt idx="1236">
                  <c:v>44702</c:v>
                </c:pt>
                <c:pt idx="1237">
                  <c:v>44703</c:v>
                </c:pt>
                <c:pt idx="1238">
                  <c:v>44704</c:v>
                </c:pt>
                <c:pt idx="1239">
                  <c:v>44705</c:v>
                </c:pt>
                <c:pt idx="1240">
                  <c:v>44706</c:v>
                </c:pt>
                <c:pt idx="1241">
                  <c:v>44707</c:v>
                </c:pt>
                <c:pt idx="1242">
                  <c:v>44708</c:v>
                </c:pt>
                <c:pt idx="1243">
                  <c:v>44709</c:v>
                </c:pt>
                <c:pt idx="1244">
                  <c:v>44710</c:v>
                </c:pt>
                <c:pt idx="1245">
                  <c:v>44711</c:v>
                </c:pt>
                <c:pt idx="1246">
                  <c:v>44712</c:v>
                </c:pt>
                <c:pt idx="1247">
                  <c:v>44713</c:v>
                </c:pt>
                <c:pt idx="1248">
                  <c:v>44714</c:v>
                </c:pt>
                <c:pt idx="1249">
                  <c:v>44715</c:v>
                </c:pt>
                <c:pt idx="1250">
                  <c:v>44716</c:v>
                </c:pt>
                <c:pt idx="1251">
                  <c:v>44717</c:v>
                </c:pt>
                <c:pt idx="1252">
                  <c:v>44718</c:v>
                </c:pt>
                <c:pt idx="1253">
                  <c:v>44719</c:v>
                </c:pt>
                <c:pt idx="1254">
                  <c:v>44720</c:v>
                </c:pt>
                <c:pt idx="1255">
                  <c:v>44721</c:v>
                </c:pt>
                <c:pt idx="1256">
                  <c:v>44722</c:v>
                </c:pt>
                <c:pt idx="1257">
                  <c:v>44723</c:v>
                </c:pt>
                <c:pt idx="1258">
                  <c:v>44724</c:v>
                </c:pt>
                <c:pt idx="1259">
                  <c:v>44725</c:v>
                </c:pt>
                <c:pt idx="1260">
                  <c:v>44726</c:v>
                </c:pt>
                <c:pt idx="1261">
                  <c:v>44727</c:v>
                </c:pt>
                <c:pt idx="1262">
                  <c:v>44728</c:v>
                </c:pt>
                <c:pt idx="1263">
                  <c:v>44729</c:v>
                </c:pt>
                <c:pt idx="1264">
                  <c:v>44730</c:v>
                </c:pt>
                <c:pt idx="1265">
                  <c:v>44731</c:v>
                </c:pt>
                <c:pt idx="1266">
                  <c:v>44732</c:v>
                </c:pt>
                <c:pt idx="1267">
                  <c:v>44733</c:v>
                </c:pt>
                <c:pt idx="1268">
                  <c:v>44734</c:v>
                </c:pt>
                <c:pt idx="1269">
                  <c:v>44735</c:v>
                </c:pt>
                <c:pt idx="1270">
                  <c:v>44736</c:v>
                </c:pt>
                <c:pt idx="1271">
                  <c:v>44737</c:v>
                </c:pt>
                <c:pt idx="1272">
                  <c:v>44738</c:v>
                </c:pt>
                <c:pt idx="1273">
                  <c:v>44739</c:v>
                </c:pt>
                <c:pt idx="1274">
                  <c:v>44740</c:v>
                </c:pt>
                <c:pt idx="1275">
                  <c:v>44741</c:v>
                </c:pt>
                <c:pt idx="1276">
                  <c:v>44742</c:v>
                </c:pt>
                <c:pt idx="1277">
                  <c:v>44743</c:v>
                </c:pt>
                <c:pt idx="1278">
                  <c:v>44744</c:v>
                </c:pt>
                <c:pt idx="1279">
                  <c:v>44745</c:v>
                </c:pt>
                <c:pt idx="1280">
                  <c:v>44746</c:v>
                </c:pt>
                <c:pt idx="1281">
                  <c:v>44747</c:v>
                </c:pt>
                <c:pt idx="1282">
                  <c:v>44748</c:v>
                </c:pt>
                <c:pt idx="1283">
                  <c:v>44749</c:v>
                </c:pt>
                <c:pt idx="1284">
                  <c:v>44750</c:v>
                </c:pt>
                <c:pt idx="1285">
                  <c:v>44751</c:v>
                </c:pt>
                <c:pt idx="1286">
                  <c:v>44752</c:v>
                </c:pt>
                <c:pt idx="1287">
                  <c:v>44753</c:v>
                </c:pt>
                <c:pt idx="1288">
                  <c:v>44754</c:v>
                </c:pt>
                <c:pt idx="1289">
                  <c:v>44755</c:v>
                </c:pt>
                <c:pt idx="1290">
                  <c:v>44756</c:v>
                </c:pt>
                <c:pt idx="1291">
                  <c:v>44757</c:v>
                </c:pt>
                <c:pt idx="1292">
                  <c:v>44758</c:v>
                </c:pt>
                <c:pt idx="1293">
                  <c:v>44759</c:v>
                </c:pt>
                <c:pt idx="1294">
                  <c:v>44760</c:v>
                </c:pt>
                <c:pt idx="1295">
                  <c:v>44761</c:v>
                </c:pt>
                <c:pt idx="1296">
                  <c:v>44762</c:v>
                </c:pt>
                <c:pt idx="1297">
                  <c:v>44763</c:v>
                </c:pt>
                <c:pt idx="1298">
                  <c:v>44764</c:v>
                </c:pt>
                <c:pt idx="1299">
                  <c:v>44765</c:v>
                </c:pt>
                <c:pt idx="1300">
                  <c:v>44766</c:v>
                </c:pt>
                <c:pt idx="1301">
                  <c:v>44767</c:v>
                </c:pt>
                <c:pt idx="1302">
                  <c:v>44768</c:v>
                </c:pt>
                <c:pt idx="1303">
                  <c:v>44769</c:v>
                </c:pt>
                <c:pt idx="1304">
                  <c:v>44770</c:v>
                </c:pt>
                <c:pt idx="1305">
                  <c:v>44771</c:v>
                </c:pt>
                <c:pt idx="1306">
                  <c:v>44772</c:v>
                </c:pt>
                <c:pt idx="1307">
                  <c:v>44773</c:v>
                </c:pt>
                <c:pt idx="1308">
                  <c:v>44774</c:v>
                </c:pt>
                <c:pt idx="1309">
                  <c:v>44775</c:v>
                </c:pt>
                <c:pt idx="1310">
                  <c:v>44776</c:v>
                </c:pt>
                <c:pt idx="1311">
                  <c:v>44777</c:v>
                </c:pt>
                <c:pt idx="1312">
                  <c:v>44778</c:v>
                </c:pt>
                <c:pt idx="1313">
                  <c:v>44779</c:v>
                </c:pt>
                <c:pt idx="1314">
                  <c:v>44780</c:v>
                </c:pt>
                <c:pt idx="1315">
                  <c:v>44781</c:v>
                </c:pt>
                <c:pt idx="1316">
                  <c:v>44782</c:v>
                </c:pt>
                <c:pt idx="1317">
                  <c:v>44783</c:v>
                </c:pt>
                <c:pt idx="1318">
                  <c:v>44784</c:v>
                </c:pt>
                <c:pt idx="1319">
                  <c:v>44785</c:v>
                </c:pt>
                <c:pt idx="1320">
                  <c:v>44786</c:v>
                </c:pt>
                <c:pt idx="1321">
                  <c:v>44787</c:v>
                </c:pt>
                <c:pt idx="1322">
                  <c:v>44788</c:v>
                </c:pt>
                <c:pt idx="1323">
                  <c:v>44789</c:v>
                </c:pt>
                <c:pt idx="1324">
                  <c:v>44790</c:v>
                </c:pt>
                <c:pt idx="1325">
                  <c:v>44791</c:v>
                </c:pt>
                <c:pt idx="1326">
                  <c:v>44792</c:v>
                </c:pt>
                <c:pt idx="1327">
                  <c:v>44793</c:v>
                </c:pt>
                <c:pt idx="1328">
                  <c:v>44794</c:v>
                </c:pt>
                <c:pt idx="1329">
                  <c:v>44795</c:v>
                </c:pt>
                <c:pt idx="1330">
                  <c:v>44796</c:v>
                </c:pt>
                <c:pt idx="1331">
                  <c:v>44797</c:v>
                </c:pt>
                <c:pt idx="1332">
                  <c:v>44798</c:v>
                </c:pt>
                <c:pt idx="1333">
                  <c:v>44799</c:v>
                </c:pt>
                <c:pt idx="1334">
                  <c:v>44800</c:v>
                </c:pt>
                <c:pt idx="1335">
                  <c:v>44801</c:v>
                </c:pt>
                <c:pt idx="1336">
                  <c:v>44802</c:v>
                </c:pt>
                <c:pt idx="1337">
                  <c:v>44803</c:v>
                </c:pt>
                <c:pt idx="1338">
                  <c:v>44804</c:v>
                </c:pt>
                <c:pt idx="1339">
                  <c:v>44805</c:v>
                </c:pt>
                <c:pt idx="1340">
                  <c:v>44806</c:v>
                </c:pt>
                <c:pt idx="1341">
                  <c:v>44807</c:v>
                </c:pt>
                <c:pt idx="1342">
                  <c:v>44808</c:v>
                </c:pt>
                <c:pt idx="1343">
                  <c:v>44809</c:v>
                </c:pt>
                <c:pt idx="1344">
                  <c:v>44810</c:v>
                </c:pt>
                <c:pt idx="1345">
                  <c:v>44811</c:v>
                </c:pt>
                <c:pt idx="1346">
                  <c:v>44812</c:v>
                </c:pt>
                <c:pt idx="1347">
                  <c:v>44813</c:v>
                </c:pt>
                <c:pt idx="1348">
                  <c:v>44814</c:v>
                </c:pt>
                <c:pt idx="1349">
                  <c:v>44815</c:v>
                </c:pt>
                <c:pt idx="1350">
                  <c:v>44816</c:v>
                </c:pt>
                <c:pt idx="1351">
                  <c:v>44817</c:v>
                </c:pt>
                <c:pt idx="1352">
                  <c:v>44818</c:v>
                </c:pt>
                <c:pt idx="1353">
                  <c:v>44819</c:v>
                </c:pt>
                <c:pt idx="1354">
                  <c:v>44820</c:v>
                </c:pt>
                <c:pt idx="1355">
                  <c:v>44821</c:v>
                </c:pt>
                <c:pt idx="1356">
                  <c:v>44822</c:v>
                </c:pt>
                <c:pt idx="1357">
                  <c:v>44823</c:v>
                </c:pt>
                <c:pt idx="1358">
                  <c:v>44824</c:v>
                </c:pt>
                <c:pt idx="1359">
                  <c:v>44825</c:v>
                </c:pt>
                <c:pt idx="1360">
                  <c:v>44826</c:v>
                </c:pt>
                <c:pt idx="1361">
                  <c:v>44827</c:v>
                </c:pt>
                <c:pt idx="1362">
                  <c:v>44828</c:v>
                </c:pt>
                <c:pt idx="1363">
                  <c:v>44829</c:v>
                </c:pt>
                <c:pt idx="1364">
                  <c:v>44830</c:v>
                </c:pt>
                <c:pt idx="1365">
                  <c:v>44831</c:v>
                </c:pt>
                <c:pt idx="1366">
                  <c:v>44832</c:v>
                </c:pt>
                <c:pt idx="1367">
                  <c:v>44833</c:v>
                </c:pt>
                <c:pt idx="1368">
                  <c:v>44834</c:v>
                </c:pt>
                <c:pt idx="1369">
                  <c:v>44835</c:v>
                </c:pt>
                <c:pt idx="1370">
                  <c:v>44836</c:v>
                </c:pt>
                <c:pt idx="1371">
                  <c:v>44837</c:v>
                </c:pt>
                <c:pt idx="1372">
                  <c:v>44838</c:v>
                </c:pt>
                <c:pt idx="1373">
                  <c:v>44839</c:v>
                </c:pt>
                <c:pt idx="1374">
                  <c:v>44840</c:v>
                </c:pt>
                <c:pt idx="1375">
                  <c:v>44841</c:v>
                </c:pt>
                <c:pt idx="1376">
                  <c:v>44842</c:v>
                </c:pt>
                <c:pt idx="1377">
                  <c:v>44843</c:v>
                </c:pt>
                <c:pt idx="1378">
                  <c:v>44844</c:v>
                </c:pt>
                <c:pt idx="1379">
                  <c:v>44845</c:v>
                </c:pt>
                <c:pt idx="1380">
                  <c:v>44846</c:v>
                </c:pt>
                <c:pt idx="1381">
                  <c:v>44847</c:v>
                </c:pt>
                <c:pt idx="1382">
                  <c:v>44848</c:v>
                </c:pt>
                <c:pt idx="1383">
                  <c:v>44849</c:v>
                </c:pt>
                <c:pt idx="1384">
                  <c:v>44850</c:v>
                </c:pt>
                <c:pt idx="1385">
                  <c:v>44851</c:v>
                </c:pt>
                <c:pt idx="1386">
                  <c:v>44852</c:v>
                </c:pt>
                <c:pt idx="1387">
                  <c:v>44853</c:v>
                </c:pt>
                <c:pt idx="1388">
                  <c:v>44854</c:v>
                </c:pt>
                <c:pt idx="1389">
                  <c:v>44855</c:v>
                </c:pt>
                <c:pt idx="1390">
                  <c:v>44856</c:v>
                </c:pt>
                <c:pt idx="1391">
                  <c:v>44857</c:v>
                </c:pt>
                <c:pt idx="1392">
                  <c:v>44858</c:v>
                </c:pt>
                <c:pt idx="1393">
                  <c:v>44859</c:v>
                </c:pt>
                <c:pt idx="1394">
                  <c:v>44860</c:v>
                </c:pt>
                <c:pt idx="1395">
                  <c:v>44861</c:v>
                </c:pt>
                <c:pt idx="1396">
                  <c:v>44862</c:v>
                </c:pt>
                <c:pt idx="1397">
                  <c:v>44863</c:v>
                </c:pt>
                <c:pt idx="1398">
                  <c:v>44864</c:v>
                </c:pt>
                <c:pt idx="1399">
                  <c:v>44865</c:v>
                </c:pt>
                <c:pt idx="1400">
                  <c:v>44866</c:v>
                </c:pt>
                <c:pt idx="1401">
                  <c:v>44867</c:v>
                </c:pt>
                <c:pt idx="1402">
                  <c:v>44868</c:v>
                </c:pt>
                <c:pt idx="1403">
                  <c:v>44869</c:v>
                </c:pt>
                <c:pt idx="1404">
                  <c:v>44870</c:v>
                </c:pt>
                <c:pt idx="1405">
                  <c:v>44871</c:v>
                </c:pt>
                <c:pt idx="1406">
                  <c:v>44872</c:v>
                </c:pt>
                <c:pt idx="1407">
                  <c:v>44873</c:v>
                </c:pt>
                <c:pt idx="1408">
                  <c:v>44874</c:v>
                </c:pt>
                <c:pt idx="1409">
                  <c:v>44875</c:v>
                </c:pt>
                <c:pt idx="1410">
                  <c:v>44876</c:v>
                </c:pt>
                <c:pt idx="1411">
                  <c:v>44877</c:v>
                </c:pt>
                <c:pt idx="1412">
                  <c:v>44878</c:v>
                </c:pt>
                <c:pt idx="1413">
                  <c:v>44879</c:v>
                </c:pt>
                <c:pt idx="1414">
                  <c:v>44880</c:v>
                </c:pt>
                <c:pt idx="1415">
                  <c:v>44881</c:v>
                </c:pt>
                <c:pt idx="1416">
                  <c:v>44882</c:v>
                </c:pt>
                <c:pt idx="1417">
                  <c:v>44883</c:v>
                </c:pt>
                <c:pt idx="1418">
                  <c:v>44884</c:v>
                </c:pt>
                <c:pt idx="1419">
                  <c:v>44885</c:v>
                </c:pt>
                <c:pt idx="1420">
                  <c:v>44886</c:v>
                </c:pt>
                <c:pt idx="1421">
                  <c:v>44887</c:v>
                </c:pt>
                <c:pt idx="1422">
                  <c:v>44888</c:v>
                </c:pt>
                <c:pt idx="1423">
                  <c:v>44889</c:v>
                </c:pt>
                <c:pt idx="1424">
                  <c:v>44890</c:v>
                </c:pt>
                <c:pt idx="1425">
                  <c:v>44891</c:v>
                </c:pt>
                <c:pt idx="1426">
                  <c:v>44892</c:v>
                </c:pt>
                <c:pt idx="1427">
                  <c:v>44893</c:v>
                </c:pt>
                <c:pt idx="1428">
                  <c:v>44894</c:v>
                </c:pt>
                <c:pt idx="1429">
                  <c:v>44895</c:v>
                </c:pt>
                <c:pt idx="1430">
                  <c:v>44896</c:v>
                </c:pt>
                <c:pt idx="1431">
                  <c:v>44897</c:v>
                </c:pt>
                <c:pt idx="1432">
                  <c:v>44898</c:v>
                </c:pt>
                <c:pt idx="1433">
                  <c:v>44899</c:v>
                </c:pt>
                <c:pt idx="1434">
                  <c:v>44900</c:v>
                </c:pt>
                <c:pt idx="1435">
                  <c:v>44901</c:v>
                </c:pt>
                <c:pt idx="1436">
                  <c:v>44902</c:v>
                </c:pt>
                <c:pt idx="1437">
                  <c:v>44903</c:v>
                </c:pt>
                <c:pt idx="1438">
                  <c:v>44904</c:v>
                </c:pt>
                <c:pt idx="1439">
                  <c:v>44905</c:v>
                </c:pt>
                <c:pt idx="1440">
                  <c:v>44906</c:v>
                </c:pt>
                <c:pt idx="1441">
                  <c:v>44907</c:v>
                </c:pt>
                <c:pt idx="1442">
                  <c:v>44908</c:v>
                </c:pt>
                <c:pt idx="1443">
                  <c:v>44909</c:v>
                </c:pt>
                <c:pt idx="1444">
                  <c:v>44910</c:v>
                </c:pt>
                <c:pt idx="1445">
                  <c:v>44911</c:v>
                </c:pt>
                <c:pt idx="1446">
                  <c:v>44912</c:v>
                </c:pt>
                <c:pt idx="1447">
                  <c:v>44913</c:v>
                </c:pt>
                <c:pt idx="1448">
                  <c:v>44914</c:v>
                </c:pt>
                <c:pt idx="1449">
                  <c:v>44915</c:v>
                </c:pt>
                <c:pt idx="1450">
                  <c:v>44916</c:v>
                </c:pt>
                <c:pt idx="1451">
                  <c:v>44917</c:v>
                </c:pt>
                <c:pt idx="1452">
                  <c:v>44918</c:v>
                </c:pt>
                <c:pt idx="1453">
                  <c:v>44919</c:v>
                </c:pt>
                <c:pt idx="1454">
                  <c:v>44920</c:v>
                </c:pt>
                <c:pt idx="1455">
                  <c:v>44921</c:v>
                </c:pt>
                <c:pt idx="1456">
                  <c:v>44922</c:v>
                </c:pt>
                <c:pt idx="1457">
                  <c:v>44923</c:v>
                </c:pt>
                <c:pt idx="1458">
                  <c:v>44924</c:v>
                </c:pt>
                <c:pt idx="1459">
                  <c:v>44925</c:v>
                </c:pt>
                <c:pt idx="1460">
                  <c:v>44926</c:v>
                </c:pt>
                <c:pt idx="1461">
                  <c:v>44927</c:v>
                </c:pt>
                <c:pt idx="1462">
                  <c:v>44928</c:v>
                </c:pt>
                <c:pt idx="1463">
                  <c:v>44929</c:v>
                </c:pt>
                <c:pt idx="1464">
                  <c:v>44930</c:v>
                </c:pt>
                <c:pt idx="1465">
                  <c:v>44931</c:v>
                </c:pt>
                <c:pt idx="1466">
                  <c:v>44932</c:v>
                </c:pt>
                <c:pt idx="1467">
                  <c:v>44933</c:v>
                </c:pt>
                <c:pt idx="1468">
                  <c:v>44934</c:v>
                </c:pt>
                <c:pt idx="1469">
                  <c:v>44935</c:v>
                </c:pt>
                <c:pt idx="1470">
                  <c:v>44936</c:v>
                </c:pt>
                <c:pt idx="1471">
                  <c:v>44937</c:v>
                </c:pt>
                <c:pt idx="1472">
                  <c:v>44938</c:v>
                </c:pt>
                <c:pt idx="1473">
                  <c:v>44939</c:v>
                </c:pt>
                <c:pt idx="1474">
                  <c:v>44940</c:v>
                </c:pt>
                <c:pt idx="1475">
                  <c:v>44941</c:v>
                </c:pt>
                <c:pt idx="1476">
                  <c:v>44942</c:v>
                </c:pt>
                <c:pt idx="1477">
                  <c:v>44943</c:v>
                </c:pt>
                <c:pt idx="1478">
                  <c:v>44944</c:v>
                </c:pt>
                <c:pt idx="1479">
                  <c:v>44945</c:v>
                </c:pt>
                <c:pt idx="1480">
                  <c:v>44946</c:v>
                </c:pt>
                <c:pt idx="1481">
                  <c:v>44947</c:v>
                </c:pt>
                <c:pt idx="1482">
                  <c:v>44948</c:v>
                </c:pt>
                <c:pt idx="1483">
                  <c:v>44949</c:v>
                </c:pt>
                <c:pt idx="1484">
                  <c:v>44950</c:v>
                </c:pt>
                <c:pt idx="1485">
                  <c:v>44951</c:v>
                </c:pt>
                <c:pt idx="1486">
                  <c:v>44952</c:v>
                </c:pt>
                <c:pt idx="1487">
                  <c:v>44953</c:v>
                </c:pt>
                <c:pt idx="1488">
                  <c:v>44954</c:v>
                </c:pt>
                <c:pt idx="1489">
                  <c:v>44955</c:v>
                </c:pt>
                <c:pt idx="1490">
                  <c:v>44956</c:v>
                </c:pt>
                <c:pt idx="1491">
                  <c:v>44957</c:v>
                </c:pt>
                <c:pt idx="1492">
                  <c:v>44958</c:v>
                </c:pt>
                <c:pt idx="1493">
                  <c:v>44959</c:v>
                </c:pt>
                <c:pt idx="1494">
                  <c:v>44960</c:v>
                </c:pt>
                <c:pt idx="1495">
                  <c:v>44961</c:v>
                </c:pt>
                <c:pt idx="1496">
                  <c:v>44962</c:v>
                </c:pt>
                <c:pt idx="1497">
                  <c:v>44963</c:v>
                </c:pt>
                <c:pt idx="1498">
                  <c:v>44964</c:v>
                </c:pt>
                <c:pt idx="1499">
                  <c:v>44965</c:v>
                </c:pt>
                <c:pt idx="1500">
                  <c:v>44966</c:v>
                </c:pt>
                <c:pt idx="1501">
                  <c:v>44967</c:v>
                </c:pt>
                <c:pt idx="1502">
                  <c:v>44968</c:v>
                </c:pt>
                <c:pt idx="1503">
                  <c:v>44969</c:v>
                </c:pt>
                <c:pt idx="1504">
                  <c:v>44970</c:v>
                </c:pt>
                <c:pt idx="1505">
                  <c:v>44971</c:v>
                </c:pt>
                <c:pt idx="1506">
                  <c:v>44972</c:v>
                </c:pt>
                <c:pt idx="1507">
                  <c:v>44973</c:v>
                </c:pt>
                <c:pt idx="1508">
                  <c:v>44974</c:v>
                </c:pt>
                <c:pt idx="1509">
                  <c:v>44975</c:v>
                </c:pt>
                <c:pt idx="1510">
                  <c:v>44976</c:v>
                </c:pt>
                <c:pt idx="1511">
                  <c:v>44977</c:v>
                </c:pt>
                <c:pt idx="1512">
                  <c:v>44978</c:v>
                </c:pt>
                <c:pt idx="1513">
                  <c:v>44979</c:v>
                </c:pt>
                <c:pt idx="1514">
                  <c:v>44980</c:v>
                </c:pt>
                <c:pt idx="1515">
                  <c:v>44981</c:v>
                </c:pt>
                <c:pt idx="1516">
                  <c:v>44982</c:v>
                </c:pt>
                <c:pt idx="1517">
                  <c:v>44983</c:v>
                </c:pt>
                <c:pt idx="1518">
                  <c:v>44984</c:v>
                </c:pt>
                <c:pt idx="1519">
                  <c:v>44985</c:v>
                </c:pt>
                <c:pt idx="1520">
                  <c:v>44986</c:v>
                </c:pt>
                <c:pt idx="1521">
                  <c:v>44987</c:v>
                </c:pt>
                <c:pt idx="1522">
                  <c:v>44988</c:v>
                </c:pt>
                <c:pt idx="1523">
                  <c:v>44989</c:v>
                </c:pt>
                <c:pt idx="1524">
                  <c:v>44990</c:v>
                </c:pt>
                <c:pt idx="1525">
                  <c:v>44991</c:v>
                </c:pt>
                <c:pt idx="1526">
                  <c:v>44992</c:v>
                </c:pt>
                <c:pt idx="1527">
                  <c:v>44993</c:v>
                </c:pt>
                <c:pt idx="1528">
                  <c:v>44994</c:v>
                </c:pt>
                <c:pt idx="1529">
                  <c:v>44995</c:v>
                </c:pt>
                <c:pt idx="1530">
                  <c:v>44996</c:v>
                </c:pt>
                <c:pt idx="1531">
                  <c:v>44997</c:v>
                </c:pt>
                <c:pt idx="1532">
                  <c:v>44998</c:v>
                </c:pt>
                <c:pt idx="1533">
                  <c:v>44999</c:v>
                </c:pt>
                <c:pt idx="1534">
                  <c:v>45000</c:v>
                </c:pt>
                <c:pt idx="1535">
                  <c:v>45001</c:v>
                </c:pt>
                <c:pt idx="1536">
                  <c:v>45002</c:v>
                </c:pt>
                <c:pt idx="1537">
                  <c:v>45003</c:v>
                </c:pt>
                <c:pt idx="1538">
                  <c:v>45004</c:v>
                </c:pt>
                <c:pt idx="1539">
                  <c:v>45005</c:v>
                </c:pt>
                <c:pt idx="1540">
                  <c:v>45006</c:v>
                </c:pt>
                <c:pt idx="1541">
                  <c:v>45007</c:v>
                </c:pt>
                <c:pt idx="1542">
                  <c:v>45008</c:v>
                </c:pt>
                <c:pt idx="1543">
                  <c:v>45009</c:v>
                </c:pt>
                <c:pt idx="1544">
                  <c:v>45010</c:v>
                </c:pt>
                <c:pt idx="1545">
                  <c:v>45011</c:v>
                </c:pt>
                <c:pt idx="1546">
                  <c:v>45012</c:v>
                </c:pt>
                <c:pt idx="1547">
                  <c:v>45013</c:v>
                </c:pt>
                <c:pt idx="1548">
                  <c:v>45014</c:v>
                </c:pt>
                <c:pt idx="1549">
                  <c:v>45015</c:v>
                </c:pt>
                <c:pt idx="1550">
                  <c:v>45016</c:v>
                </c:pt>
                <c:pt idx="1551">
                  <c:v>45017</c:v>
                </c:pt>
                <c:pt idx="1552">
                  <c:v>45018</c:v>
                </c:pt>
                <c:pt idx="1553">
                  <c:v>45019</c:v>
                </c:pt>
                <c:pt idx="1554">
                  <c:v>45020</c:v>
                </c:pt>
                <c:pt idx="1555">
                  <c:v>45021</c:v>
                </c:pt>
                <c:pt idx="1556">
                  <c:v>45022</c:v>
                </c:pt>
                <c:pt idx="1557">
                  <c:v>45023</c:v>
                </c:pt>
                <c:pt idx="1558">
                  <c:v>45024</c:v>
                </c:pt>
                <c:pt idx="1559">
                  <c:v>45025</c:v>
                </c:pt>
                <c:pt idx="1560">
                  <c:v>45026</c:v>
                </c:pt>
                <c:pt idx="1561">
                  <c:v>45027</c:v>
                </c:pt>
                <c:pt idx="1562">
                  <c:v>45028</c:v>
                </c:pt>
                <c:pt idx="1563">
                  <c:v>45029</c:v>
                </c:pt>
                <c:pt idx="1564">
                  <c:v>45030</c:v>
                </c:pt>
                <c:pt idx="1565">
                  <c:v>45031</c:v>
                </c:pt>
                <c:pt idx="1566">
                  <c:v>45032</c:v>
                </c:pt>
                <c:pt idx="1567">
                  <c:v>45033</c:v>
                </c:pt>
                <c:pt idx="1568">
                  <c:v>45034</c:v>
                </c:pt>
                <c:pt idx="1569">
                  <c:v>45035</c:v>
                </c:pt>
                <c:pt idx="1570">
                  <c:v>45036</c:v>
                </c:pt>
                <c:pt idx="1571">
                  <c:v>45037</c:v>
                </c:pt>
                <c:pt idx="1572">
                  <c:v>45038</c:v>
                </c:pt>
                <c:pt idx="1573">
                  <c:v>45039</c:v>
                </c:pt>
                <c:pt idx="1574">
                  <c:v>45040</c:v>
                </c:pt>
                <c:pt idx="1575">
                  <c:v>45041</c:v>
                </c:pt>
                <c:pt idx="1576">
                  <c:v>45042</c:v>
                </c:pt>
                <c:pt idx="1577">
                  <c:v>45043</c:v>
                </c:pt>
                <c:pt idx="1578">
                  <c:v>45044</c:v>
                </c:pt>
                <c:pt idx="1579">
                  <c:v>45045</c:v>
                </c:pt>
                <c:pt idx="1580">
                  <c:v>45046</c:v>
                </c:pt>
                <c:pt idx="1581">
                  <c:v>45047</c:v>
                </c:pt>
                <c:pt idx="1582">
                  <c:v>45048</c:v>
                </c:pt>
                <c:pt idx="1583">
                  <c:v>45049</c:v>
                </c:pt>
                <c:pt idx="1584">
                  <c:v>45050</c:v>
                </c:pt>
                <c:pt idx="1585">
                  <c:v>45051</c:v>
                </c:pt>
                <c:pt idx="1586">
                  <c:v>45052</c:v>
                </c:pt>
                <c:pt idx="1587">
                  <c:v>45053</c:v>
                </c:pt>
                <c:pt idx="1588">
                  <c:v>45054</c:v>
                </c:pt>
                <c:pt idx="1589">
                  <c:v>45055</c:v>
                </c:pt>
                <c:pt idx="1590">
                  <c:v>45056</c:v>
                </c:pt>
                <c:pt idx="1591">
                  <c:v>45057</c:v>
                </c:pt>
                <c:pt idx="1592">
                  <c:v>45058</c:v>
                </c:pt>
                <c:pt idx="1593">
                  <c:v>45059</c:v>
                </c:pt>
                <c:pt idx="1594">
                  <c:v>45060</c:v>
                </c:pt>
                <c:pt idx="1595">
                  <c:v>45061</c:v>
                </c:pt>
                <c:pt idx="1596">
                  <c:v>45062</c:v>
                </c:pt>
                <c:pt idx="1597">
                  <c:v>45063</c:v>
                </c:pt>
                <c:pt idx="1598">
                  <c:v>45064</c:v>
                </c:pt>
                <c:pt idx="1599">
                  <c:v>45065</c:v>
                </c:pt>
                <c:pt idx="1600">
                  <c:v>45066</c:v>
                </c:pt>
                <c:pt idx="1601">
                  <c:v>45067</c:v>
                </c:pt>
                <c:pt idx="1602">
                  <c:v>45068</c:v>
                </c:pt>
                <c:pt idx="1603">
                  <c:v>45069</c:v>
                </c:pt>
                <c:pt idx="1604">
                  <c:v>45070</c:v>
                </c:pt>
                <c:pt idx="1605">
                  <c:v>45071</c:v>
                </c:pt>
                <c:pt idx="1606">
                  <c:v>45072</c:v>
                </c:pt>
                <c:pt idx="1607">
                  <c:v>45073</c:v>
                </c:pt>
                <c:pt idx="1608">
                  <c:v>45074</c:v>
                </c:pt>
                <c:pt idx="1609">
                  <c:v>45075</c:v>
                </c:pt>
                <c:pt idx="1610">
                  <c:v>45076</c:v>
                </c:pt>
                <c:pt idx="1611">
                  <c:v>45077</c:v>
                </c:pt>
                <c:pt idx="1612">
                  <c:v>45078</c:v>
                </c:pt>
                <c:pt idx="1613">
                  <c:v>45079</c:v>
                </c:pt>
                <c:pt idx="1614">
                  <c:v>45080</c:v>
                </c:pt>
                <c:pt idx="1615">
                  <c:v>45081</c:v>
                </c:pt>
                <c:pt idx="1616">
                  <c:v>45082</c:v>
                </c:pt>
                <c:pt idx="1617">
                  <c:v>45083</c:v>
                </c:pt>
                <c:pt idx="1618">
                  <c:v>45084</c:v>
                </c:pt>
                <c:pt idx="1619">
                  <c:v>45085</c:v>
                </c:pt>
                <c:pt idx="1620">
                  <c:v>45086</c:v>
                </c:pt>
                <c:pt idx="1621">
                  <c:v>45087</c:v>
                </c:pt>
                <c:pt idx="1622">
                  <c:v>45088</c:v>
                </c:pt>
                <c:pt idx="1623">
                  <c:v>45089</c:v>
                </c:pt>
                <c:pt idx="1624">
                  <c:v>45090</c:v>
                </c:pt>
                <c:pt idx="1625">
                  <c:v>45091</c:v>
                </c:pt>
                <c:pt idx="1626">
                  <c:v>45092</c:v>
                </c:pt>
                <c:pt idx="1627">
                  <c:v>45093</c:v>
                </c:pt>
                <c:pt idx="1628">
                  <c:v>45094</c:v>
                </c:pt>
                <c:pt idx="1629">
                  <c:v>45095</c:v>
                </c:pt>
                <c:pt idx="1630">
                  <c:v>45096</c:v>
                </c:pt>
                <c:pt idx="1631">
                  <c:v>45097</c:v>
                </c:pt>
                <c:pt idx="1632">
                  <c:v>45098</c:v>
                </c:pt>
                <c:pt idx="1633">
                  <c:v>45099</c:v>
                </c:pt>
                <c:pt idx="1634">
                  <c:v>45100</c:v>
                </c:pt>
                <c:pt idx="1635">
                  <c:v>45101</c:v>
                </c:pt>
                <c:pt idx="1636">
                  <c:v>45102</c:v>
                </c:pt>
                <c:pt idx="1637">
                  <c:v>45103</c:v>
                </c:pt>
                <c:pt idx="1638">
                  <c:v>45104</c:v>
                </c:pt>
                <c:pt idx="1639">
                  <c:v>45105</c:v>
                </c:pt>
                <c:pt idx="1640">
                  <c:v>45106</c:v>
                </c:pt>
                <c:pt idx="1641">
                  <c:v>45107</c:v>
                </c:pt>
                <c:pt idx="1642">
                  <c:v>45108</c:v>
                </c:pt>
                <c:pt idx="1643">
                  <c:v>45109</c:v>
                </c:pt>
                <c:pt idx="1644">
                  <c:v>45110</c:v>
                </c:pt>
                <c:pt idx="1645">
                  <c:v>45111</c:v>
                </c:pt>
                <c:pt idx="1646">
                  <c:v>45112</c:v>
                </c:pt>
                <c:pt idx="1647">
                  <c:v>45113</c:v>
                </c:pt>
                <c:pt idx="1648">
                  <c:v>45114</c:v>
                </c:pt>
                <c:pt idx="1649">
                  <c:v>45115</c:v>
                </c:pt>
                <c:pt idx="1650">
                  <c:v>45116</c:v>
                </c:pt>
                <c:pt idx="1651">
                  <c:v>45117</c:v>
                </c:pt>
                <c:pt idx="1652">
                  <c:v>45118</c:v>
                </c:pt>
                <c:pt idx="1653">
                  <c:v>45119</c:v>
                </c:pt>
                <c:pt idx="1654">
                  <c:v>45120</c:v>
                </c:pt>
                <c:pt idx="1655">
                  <c:v>45121</c:v>
                </c:pt>
                <c:pt idx="1656">
                  <c:v>45122</c:v>
                </c:pt>
                <c:pt idx="1657">
                  <c:v>45123</c:v>
                </c:pt>
                <c:pt idx="1658">
                  <c:v>45124</c:v>
                </c:pt>
                <c:pt idx="1659">
                  <c:v>45125</c:v>
                </c:pt>
                <c:pt idx="1660">
                  <c:v>45126</c:v>
                </c:pt>
                <c:pt idx="1661">
                  <c:v>45127</c:v>
                </c:pt>
              </c:numCache>
            </c:numRef>
          </c:xVal>
          <c:yVal>
            <c:numRef>
              <c:f>'Data Raw'!$L$6:$L$7300</c:f>
              <c:numCache>
                <c:formatCode>General</c:formatCode>
                <c:ptCount val="7295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8.5</c:v>
                </c:pt>
                <c:pt idx="5">
                  <c:v>8.5</c:v>
                </c:pt>
                <c:pt idx="6">
                  <c:v>8.5</c:v>
                </c:pt>
                <c:pt idx="7">
                  <c:v>8.5</c:v>
                </c:pt>
                <c:pt idx="8">
                  <c:v>8.5</c:v>
                </c:pt>
                <c:pt idx="9">
                  <c:v>8.5</c:v>
                </c:pt>
                <c:pt idx="10">
                  <c:v>8.5</c:v>
                </c:pt>
                <c:pt idx="11">
                  <c:v>8.5</c:v>
                </c:pt>
                <c:pt idx="12">
                  <c:v>8.5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8.5</c:v>
                </c:pt>
                <c:pt idx="18">
                  <c:v>8.5</c:v>
                </c:pt>
                <c:pt idx="19">
                  <c:v>8.5</c:v>
                </c:pt>
                <c:pt idx="20">
                  <c:v>8.5</c:v>
                </c:pt>
                <c:pt idx="21">
                  <c:v>8.5</c:v>
                </c:pt>
                <c:pt idx="22">
                  <c:v>8.5</c:v>
                </c:pt>
                <c:pt idx="23">
                  <c:v>8.5</c:v>
                </c:pt>
                <c:pt idx="24">
                  <c:v>8.5</c:v>
                </c:pt>
                <c:pt idx="25">
                  <c:v>8.5</c:v>
                </c:pt>
                <c:pt idx="26">
                  <c:v>8.5</c:v>
                </c:pt>
                <c:pt idx="27">
                  <c:v>8.5</c:v>
                </c:pt>
                <c:pt idx="28">
                  <c:v>8.5</c:v>
                </c:pt>
                <c:pt idx="29">
                  <c:v>8.5</c:v>
                </c:pt>
                <c:pt idx="30">
                  <c:v>8.5</c:v>
                </c:pt>
                <c:pt idx="31">
                  <c:v>8.5</c:v>
                </c:pt>
                <c:pt idx="32">
                  <c:v>8.5</c:v>
                </c:pt>
                <c:pt idx="33">
                  <c:v>8.5</c:v>
                </c:pt>
                <c:pt idx="34">
                  <c:v>8.5</c:v>
                </c:pt>
                <c:pt idx="35">
                  <c:v>8.5</c:v>
                </c:pt>
                <c:pt idx="36">
                  <c:v>8.5</c:v>
                </c:pt>
                <c:pt idx="37">
                  <c:v>8.5</c:v>
                </c:pt>
                <c:pt idx="38">
                  <c:v>8.5</c:v>
                </c:pt>
                <c:pt idx="39">
                  <c:v>8.5</c:v>
                </c:pt>
                <c:pt idx="40">
                  <c:v>8.5</c:v>
                </c:pt>
                <c:pt idx="41">
                  <c:v>8.5</c:v>
                </c:pt>
                <c:pt idx="42">
                  <c:v>8.5</c:v>
                </c:pt>
                <c:pt idx="43">
                  <c:v>8.5</c:v>
                </c:pt>
                <c:pt idx="44">
                  <c:v>8.5</c:v>
                </c:pt>
                <c:pt idx="45">
                  <c:v>8.5</c:v>
                </c:pt>
                <c:pt idx="46">
                  <c:v>8.5</c:v>
                </c:pt>
                <c:pt idx="47">
                  <c:v>8.5</c:v>
                </c:pt>
                <c:pt idx="48">
                  <c:v>8.5</c:v>
                </c:pt>
                <c:pt idx="49">
                  <c:v>8.5</c:v>
                </c:pt>
                <c:pt idx="50">
                  <c:v>8.5</c:v>
                </c:pt>
                <c:pt idx="51">
                  <c:v>8.5</c:v>
                </c:pt>
                <c:pt idx="52">
                  <c:v>8.5</c:v>
                </c:pt>
                <c:pt idx="53">
                  <c:v>8.5</c:v>
                </c:pt>
                <c:pt idx="54">
                  <c:v>8.5</c:v>
                </c:pt>
                <c:pt idx="55">
                  <c:v>8.5</c:v>
                </c:pt>
                <c:pt idx="56">
                  <c:v>8.5</c:v>
                </c:pt>
                <c:pt idx="57">
                  <c:v>8.5</c:v>
                </c:pt>
                <c:pt idx="58">
                  <c:v>8.5</c:v>
                </c:pt>
                <c:pt idx="59">
                  <c:v>8.5</c:v>
                </c:pt>
                <c:pt idx="60">
                  <c:v>8.5</c:v>
                </c:pt>
                <c:pt idx="61">
                  <c:v>8.5</c:v>
                </c:pt>
                <c:pt idx="62">
                  <c:v>8.5</c:v>
                </c:pt>
                <c:pt idx="63">
                  <c:v>8.5</c:v>
                </c:pt>
                <c:pt idx="64">
                  <c:v>8.5</c:v>
                </c:pt>
                <c:pt idx="65">
                  <c:v>8.5</c:v>
                </c:pt>
                <c:pt idx="66">
                  <c:v>8.5</c:v>
                </c:pt>
                <c:pt idx="67">
                  <c:v>8.5</c:v>
                </c:pt>
                <c:pt idx="68">
                  <c:v>8.5</c:v>
                </c:pt>
                <c:pt idx="69">
                  <c:v>8.5</c:v>
                </c:pt>
                <c:pt idx="70">
                  <c:v>8.5</c:v>
                </c:pt>
                <c:pt idx="71">
                  <c:v>8.5</c:v>
                </c:pt>
                <c:pt idx="72">
                  <c:v>8.5</c:v>
                </c:pt>
                <c:pt idx="73">
                  <c:v>8.5</c:v>
                </c:pt>
                <c:pt idx="74">
                  <c:v>8.5</c:v>
                </c:pt>
                <c:pt idx="75">
                  <c:v>8.5</c:v>
                </c:pt>
                <c:pt idx="76">
                  <c:v>8.5</c:v>
                </c:pt>
                <c:pt idx="77">
                  <c:v>8.5</c:v>
                </c:pt>
                <c:pt idx="78">
                  <c:v>8.5</c:v>
                </c:pt>
                <c:pt idx="79">
                  <c:v>8.5</c:v>
                </c:pt>
                <c:pt idx="80">
                  <c:v>8.5</c:v>
                </c:pt>
                <c:pt idx="81">
                  <c:v>8.5</c:v>
                </c:pt>
                <c:pt idx="82">
                  <c:v>8.5</c:v>
                </c:pt>
                <c:pt idx="83">
                  <c:v>8.5</c:v>
                </c:pt>
                <c:pt idx="84">
                  <c:v>8.5</c:v>
                </c:pt>
                <c:pt idx="85">
                  <c:v>8.5</c:v>
                </c:pt>
                <c:pt idx="86">
                  <c:v>8.5</c:v>
                </c:pt>
                <c:pt idx="87">
                  <c:v>8.5</c:v>
                </c:pt>
                <c:pt idx="88">
                  <c:v>8.5</c:v>
                </c:pt>
                <c:pt idx="89">
                  <c:v>8.5</c:v>
                </c:pt>
                <c:pt idx="90">
                  <c:v>8.5</c:v>
                </c:pt>
                <c:pt idx="91">
                  <c:v>8.5</c:v>
                </c:pt>
                <c:pt idx="92">
                  <c:v>8.5</c:v>
                </c:pt>
                <c:pt idx="93">
                  <c:v>8.5</c:v>
                </c:pt>
                <c:pt idx="94">
                  <c:v>8.5</c:v>
                </c:pt>
                <c:pt idx="95">
                  <c:v>8.5</c:v>
                </c:pt>
                <c:pt idx="96">
                  <c:v>8.5</c:v>
                </c:pt>
                <c:pt idx="97">
                  <c:v>8.5</c:v>
                </c:pt>
                <c:pt idx="98">
                  <c:v>8.5</c:v>
                </c:pt>
                <c:pt idx="99">
                  <c:v>8.5</c:v>
                </c:pt>
                <c:pt idx="100">
                  <c:v>8.5</c:v>
                </c:pt>
                <c:pt idx="101">
                  <c:v>8.5</c:v>
                </c:pt>
                <c:pt idx="102">
                  <c:v>8.5</c:v>
                </c:pt>
                <c:pt idx="103">
                  <c:v>8.5</c:v>
                </c:pt>
                <c:pt idx="104">
                  <c:v>8.5</c:v>
                </c:pt>
                <c:pt idx="105">
                  <c:v>8.5</c:v>
                </c:pt>
                <c:pt idx="106">
                  <c:v>8.5</c:v>
                </c:pt>
                <c:pt idx="107">
                  <c:v>8.5</c:v>
                </c:pt>
                <c:pt idx="108">
                  <c:v>8.5</c:v>
                </c:pt>
                <c:pt idx="109">
                  <c:v>8.5</c:v>
                </c:pt>
                <c:pt idx="110">
                  <c:v>8.5</c:v>
                </c:pt>
                <c:pt idx="111">
                  <c:v>8.5</c:v>
                </c:pt>
                <c:pt idx="112">
                  <c:v>8.5</c:v>
                </c:pt>
                <c:pt idx="113">
                  <c:v>8.5</c:v>
                </c:pt>
                <c:pt idx="114">
                  <c:v>8.5</c:v>
                </c:pt>
                <c:pt idx="115">
                  <c:v>8.5</c:v>
                </c:pt>
                <c:pt idx="116">
                  <c:v>8.5</c:v>
                </c:pt>
                <c:pt idx="117">
                  <c:v>8.5</c:v>
                </c:pt>
                <c:pt idx="118">
                  <c:v>8.5</c:v>
                </c:pt>
                <c:pt idx="119">
                  <c:v>8.5</c:v>
                </c:pt>
                <c:pt idx="120">
                  <c:v>8.5</c:v>
                </c:pt>
                <c:pt idx="121">
                  <c:v>8.5</c:v>
                </c:pt>
                <c:pt idx="122">
                  <c:v>8.5</c:v>
                </c:pt>
                <c:pt idx="123">
                  <c:v>8.5</c:v>
                </c:pt>
                <c:pt idx="124">
                  <c:v>8.5</c:v>
                </c:pt>
                <c:pt idx="125">
                  <c:v>8.5</c:v>
                </c:pt>
                <c:pt idx="126">
                  <c:v>8.5</c:v>
                </c:pt>
                <c:pt idx="127">
                  <c:v>8.5</c:v>
                </c:pt>
                <c:pt idx="128">
                  <c:v>8.5</c:v>
                </c:pt>
                <c:pt idx="129">
                  <c:v>8.5</c:v>
                </c:pt>
                <c:pt idx="130">
                  <c:v>8.5</c:v>
                </c:pt>
                <c:pt idx="131">
                  <c:v>8.5</c:v>
                </c:pt>
                <c:pt idx="132">
                  <c:v>8.5</c:v>
                </c:pt>
                <c:pt idx="133">
                  <c:v>8.5</c:v>
                </c:pt>
                <c:pt idx="134">
                  <c:v>8.5</c:v>
                </c:pt>
                <c:pt idx="135">
                  <c:v>8.5</c:v>
                </c:pt>
                <c:pt idx="136">
                  <c:v>8.5</c:v>
                </c:pt>
                <c:pt idx="137">
                  <c:v>8.5</c:v>
                </c:pt>
                <c:pt idx="138">
                  <c:v>8.5</c:v>
                </c:pt>
                <c:pt idx="139">
                  <c:v>8.5</c:v>
                </c:pt>
                <c:pt idx="140">
                  <c:v>8.5</c:v>
                </c:pt>
                <c:pt idx="141">
                  <c:v>8.5</c:v>
                </c:pt>
                <c:pt idx="142">
                  <c:v>8.5</c:v>
                </c:pt>
                <c:pt idx="143">
                  <c:v>8.5</c:v>
                </c:pt>
                <c:pt idx="144">
                  <c:v>8.5</c:v>
                </c:pt>
                <c:pt idx="145">
                  <c:v>8.5</c:v>
                </c:pt>
                <c:pt idx="146">
                  <c:v>8.5</c:v>
                </c:pt>
                <c:pt idx="147">
                  <c:v>8.5</c:v>
                </c:pt>
                <c:pt idx="148">
                  <c:v>8.5</c:v>
                </c:pt>
                <c:pt idx="149">
                  <c:v>8.5</c:v>
                </c:pt>
                <c:pt idx="150">
                  <c:v>8.5</c:v>
                </c:pt>
                <c:pt idx="151">
                  <c:v>8.5</c:v>
                </c:pt>
                <c:pt idx="152">
                  <c:v>8.5</c:v>
                </c:pt>
                <c:pt idx="153">
                  <c:v>8.5</c:v>
                </c:pt>
                <c:pt idx="154">
                  <c:v>8.5</c:v>
                </c:pt>
                <c:pt idx="155">
                  <c:v>8.5</c:v>
                </c:pt>
                <c:pt idx="156">
                  <c:v>8.5</c:v>
                </c:pt>
                <c:pt idx="157">
                  <c:v>8.5</c:v>
                </c:pt>
                <c:pt idx="158">
                  <c:v>8.5</c:v>
                </c:pt>
                <c:pt idx="159">
                  <c:v>8.5</c:v>
                </c:pt>
                <c:pt idx="160">
                  <c:v>8.5</c:v>
                </c:pt>
                <c:pt idx="161">
                  <c:v>8.5</c:v>
                </c:pt>
                <c:pt idx="162">
                  <c:v>8.5</c:v>
                </c:pt>
                <c:pt idx="163">
                  <c:v>8.5</c:v>
                </c:pt>
                <c:pt idx="164">
                  <c:v>8.5</c:v>
                </c:pt>
                <c:pt idx="165">
                  <c:v>8.5</c:v>
                </c:pt>
                <c:pt idx="166">
                  <c:v>8.5</c:v>
                </c:pt>
                <c:pt idx="167">
                  <c:v>8.5</c:v>
                </c:pt>
                <c:pt idx="168">
                  <c:v>8.5</c:v>
                </c:pt>
                <c:pt idx="169">
                  <c:v>8.5</c:v>
                </c:pt>
                <c:pt idx="170">
                  <c:v>8.5</c:v>
                </c:pt>
                <c:pt idx="171">
                  <c:v>8.5</c:v>
                </c:pt>
                <c:pt idx="172">
                  <c:v>8.5</c:v>
                </c:pt>
                <c:pt idx="173">
                  <c:v>8.5</c:v>
                </c:pt>
                <c:pt idx="174">
                  <c:v>8.5</c:v>
                </c:pt>
                <c:pt idx="175">
                  <c:v>8.5</c:v>
                </c:pt>
                <c:pt idx="176">
                  <c:v>8.5</c:v>
                </c:pt>
                <c:pt idx="177">
                  <c:v>8.5</c:v>
                </c:pt>
                <c:pt idx="178">
                  <c:v>8.5</c:v>
                </c:pt>
                <c:pt idx="179">
                  <c:v>8.5</c:v>
                </c:pt>
                <c:pt idx="180">
                  <c:v>8.5</c:v>
                </c:pt>
                <c:pt idx="181">
                  <c:v>8.5</c:v>
                </c:pt>
                <c:pt idx="182">
                  <c:v>8.5</c:v>
                </c:pt>
                <c:pt idx="183">
                  <c:v>8.5</c:v>
                </c:pt>
                <c:pt idx="184">
                  <c:v>8.5</c:v>
                </c:pt>
                <c:pt idx="185">
                  <c:v>8.5</c:v>
                </c:pt>
                <c:pt idx="186">
                  <c:v>8.5</c:v>
                </c:pt>
                <c:pt idx="187">
                  <c:v>8.5</c:v>
                </c:pt>
                <c:pt idx="188">
                  <c:v>8.5</c:v>
                </c:pt>
                <c:pt idx="189">
                  <c:v>8.5</c:v>
                </c:pt>
                <c:pt idx="190">
                  <c:v>8.5</c:v>
                </c:pt>
                <c:pt idx="191">
                  <c:v>8.5</c:v>
                </c:pt>
                <c:pt idx="192">
                  <c:v>8.5</c:v>
                </c:pt>
                <c:pt idx="193">
                  <c:v>8.5</c:v>
                </c:pt>
                <c:pt idx="194">
                  <c:v>8.5</c:v>
                </c:pt>
                <c:pt idx="195">
                  <c:v>8.5</c:v>
                </c:pt>
                <c:pt idx="196">
                  <c:v>8.5</c:v>
                </c:pt>
                <c:pt idx="197">
                  <c:v>8.5</c:v>
                </c:pt>
                <c:pt idx="198">
                  <c:v>8.5</c:v>
                </c:pt>
                <c:pt idx="199">
                  <c:v>8.5</c:v>
                </c:pt>
                <c:pt idx="200">
                  <c:v>8.5</c:v>
                </c:pt>
                <c:pt idx="201">
                  <c:v>8.5</c:v>
                </c:pt>
                <c:pt idx="202">
                  <c:v>8.5</c:v>
                </c:pt>
                <c:pt idx="203">
                  <c:v>8.5</c:v>
                </c:pt>
                <c:pt idx="204">
                  <c:v>8.5</c:v>
                </c:pt>
                <c:pt idx="205">
                  <c:v>8.5</c:v>
                </c:pt>
                <c:pt idx="206">
                  <c:v>8.5</c:v>
                </c:pt>
                <c:pt idx="207">
                  <c:v>8.5</c:v>
                </c:pt>
                <c:pt idx="208">
                  <c:v>8.5</c:v>
                </c:pt>
                <c:pt idx="209">
                  <c:v>8.5</c:v>
                </c:pt>
                <c:pt idx="210">
                  <c:v>8.5</c:v>
                </c:pt>
                <c:pt idx="211">
                  <c:v>8.5</c:v>
                </c:pt>
                <c:pt idx="212">
                  <c:v>8.5</c:v>
                </c:pt>
                <c:pt idx="213">
                  <c:v>8.5</c:v>
                </c:pt>
                <c:pt idx="214">
                  <c:v>8.5</c:v>
                </c:pt>
                <c:pt idx="215">
                  <c:v>8.5</c:v>
                </c:pt>
                <c:pt idx="216">
                  <c:v>8.5</c:v>
                </c:pt>
                <c:pt idx="217">
                  <c:v>8.5</c:v>
                </c:pt>
                <c:pt idx="218">
                  <c:v>8.5</c:v>
                </c:pt>
                <c:pt idx="219">
                  <c:v>8.5</c:v>
                </c:pt>
                <c:pt idx="220">
                  <c:v>8.5</c:v>
                </c:pt>
                <c:pt idx="221">
                  <c:v>8.5</c:v>
                </c:pt>
                <c:pt idx="222">
                  <c:v>8.5</c:v>
                </c:pt>
                <c:pt idx="223">
                  <c:v>8.5</c:v>
                </c:pt>
                <c:pt idx="224">
                  <c:v>8.5</c:v>
                </c:pt>
                <c:pt idx="225">
                  <c:v>8.5</c:v>
                </c:pt>
                <c:pt idx="226">
                  <c:v>8.5</c:v>
                </c:pt>
                <c:pt idx="227">
                  <c:v>8.5</c:v>
                </c:pt>
                <c:pt idx="228">
                  <c:v>8.5</c:v>
                </c:pt>
                <c:pt idx="229">
                  <c:v>8.5</c:v>
                </c:pt>
                <c:pt idx="230">
                  <c:v>8.5</c:v>
                </c:pt>
                <c:pt idx="231">
                  <c:v>8.5</c:v>
                </c:pt>
                <c:pt idx="232">
                  <c:v>8.5</c:v>
                </c:pt>
                <c:pt idx="233">
                  <c:v>8.5</c:v>
                </c:pt>
                <c:pt idx="234">
                  <c:v>8.5</c:v>
                </c:pt>
                <c:pt idx="235">
                  <c:v>8.5</c:v>
                </c:pt>
                <c:pt idx="236">
                  <c:v>8.5</c:v>
                </c:pt>
                <c:pt idx="237">
                  <c:v>8.5</c:v>
                </c:pt>
                <c:pt idx="238">
                  <c:v>8.5</c:v>
                </c:pt>
                <c:pt idx="239">
                  <c:v>8.5</c:v>
                </c:pt>
                <c:pt idx="240">
                  <c:v>8.5</c:v>
                </c:pt>
                <c:pt idx="241">
                  <c:v>8.5</c:v>
                </c:pt>
                <c:pt idx="242">
                  <c:v>8.5</c:v>
                </c:pt>
                <c:pt idx="243">
                  <c:v>8.5</c:v>
                </c:pt>
                <c:pt idx="244">
                  <c:v>8.5</c:v>
                </c:pt>
                <c:pt idx="245">
                  <c:v>8.5</c:v>
                </c:pt>
                <c:pt idx="246">
                  <c:v>8.5</c:v>
                </c:pt>
                <c:pt idx="247">
                  <c:v>8.5</c:v>
                </c:pt>
                <c:pt idx="248">
                  <c:v>8.5</c:v>
                </c:pt>
                <c:pt idx="249">
                  <c:v>8.5</c:v>
                </c:pt>
                <c:pt idx="250">
                  <c:v>8.5</c:v>
                </c:pt>
                <c:pt idx="251">
                  <c:v>8.5</c:v>
                </c:pt>
                <c:pt idx="252">
                  <c:v>8.5</c:v>
                </c:pt>
                <c:pt idx="253">
                  <c:v>8.5</c:v>
                </c:pt>
                <c:pt idx="254">
                  <c:v>8.5</c:v>
                </c:pt>
                <c:pt idx="255">
                  <c:v>8.5</c:v>
                </c:pt>
                <c:pt idx="256">
                  <c:v>8.5</c:v>
                </c:pt>
                <c:pt idx="257">
                  <c:v>8.5</c:v>
                </c:pt>
                <c:pt idx="258">
                  <c:v>8.5</c:v>
                </c:pt>
                <c:pt idx="259">
                  <c:v>8.5</c:v>
                </c:pt>
                <c:pt idx="260">
                  <c:v>8.5</c:v>
                </c:pt>
                <c:pt idx="261">
                  <c:v>8.5</c:v>
                </c:pt>
                <c:pt idx="262">
                  <c:v>8.5</c:v>
                </c:pt>
                <c:pt idx="263">
                  <c:v>8.5</c:v>
                </c:pt>
                <c:pt idx="264">
                  <c:v>8.5</c:v>
                </c:pt>
                <c:pt idx="265">
                  <c:v>8.5</c:v>
                </c:pt>
                <c:pt idx="266">
                  <c:v>8.5</c:v>
                </c:pt>
                <c:pt idx="267">
                  <c:v>8.5</c:v>
                </c:pt>
                <c:pt idx="268">
                  <c:v>8.5</c:v>
                </c:pt>
                <c:pt idx="269">
                  <c:v>8.5</c:v>
                </c:pt>
                <c:pt idx="270">
                  <c:v>8.5</c:v>
                </c:pt>
                <c:pt idx="271">
                  <c:v>8.5</c:v>
                </c:pt>
                <c:pt idx="272">
                  <c:v>8.5</c:v>
                </c:pt>
                <c:pt idx="273">
                  <c:v>8.5</c:v>
                </c:pt>
                <c:pt idx="274">
                  <c:v>8.5</c:v>
                </c:pt>
                <c:pt idx="275">
                  <c:v>8.5</c:v>
                </c:pt>
                <c:pt idx="276">
                  <c:v>8.5</c:v>
                </c:pt>
                <c:pt idx="277">
                  <c:v>8.5</c:v>
                </c:pt>
                <c:pt idx="278">
                  <c:v>8.5</c:v>
                </c:pt>
                <c:pt idx="279">
                  <c:v>8.5</c:v>
                </c:pt>
                <c:pt idx="280">
                  <c:v>8.5</c:v>
                </c:pt>
                <c:pt idx="281">
                  <c:v>8.5</c:v>
                </c:pt>
                <c:pt idx="282">
                  <c:v>8.5</c:v>
                </c:pt>
                <c:pt idx="283">
                  <c:v>8.5</c:v>
                </c:pt>
                <c:pt idx="284">
                  <c:v>8.5</c:v>
                </c:pt>
                <c:pt idx="285">
                  <c:v>8.5</c:v>
                </c:pt>
                <c:pt idx="286">
                  <c:v>8.5</c:v>
                </c:pt>
                <c:pt idx="287">
                  <c:v>8.5</c:v>
                </c:pt>
                <c:pt idx="288">
                  <c:v>8.5</c:v>
                </c:pt>
                <c:pt idx="289">
                  <c:v>8.5</c:v>
                </c:pt>
                <c:pt idx="290">
                  <c:v>8.5</c:v>
                </c:pt>
                <c:pt idx="291">
                  <c:v>8.5</c:v>
                </c:pt>
                <c:pt idx="292">
                  <c:v>8.5</c:v>
                </c:pt>
                <c:pt idx="293">
                  <c:v>8.5</c:v>
                </c:pt>
                <c:pt idx="294">
                  <c:v>8.5</c:v>
                </c:pt>
                <c:pt idx="295">
                  <c:v>8.5</c:v>
                </c:pt>
                <c:pt idx="296">
                  <c:v>8.5</c:v>
                </c:pt>
                <c:pt idx="297">
                  <c:v>8.5</c:v>
                </c:pt>
                <c:pt idx="298">
                  <c:v>8.5</c:v>
                </c:pt>
                <c:pt idx="299">
                  <c:v>8.5</c:v>
                </c:pt>
                <c:pt idx="300">
                  <c:v>8.5</c:v>
                </c:pt>
                <c:pt idx="301">
                  <c:v>8.5</c:v>
                </c:pt>
                <c:pt idx="302">
                  <c:v>8.5</c:v>
                </c:pt>
                <c:pt idx="303">
                  <c:v>8.5</c:v>
                </c:pt>
                <c:pt idx="304">
                  <c:v>8.5</c:v>
                </c:pt>
                <c:pt idx="305">
                  <c:v>8.5</c:v>
                </c:pt>
                <c:pt idx="306">
                  <c:v>8.5</c:v>
                </c:pt>
                <c:pt idx="307">
                  <c:v>8.5</c:v>
                </c:pt>
                <c:pt idx="308">
                  <c:v>8.5</c:v>
                </c:pt>
                <c:pt idx="309">
                  <c:v>8.5</c:v>
                </c:pt>
                <c:pt idx="310">
                  <c:v>8.5</c:v>
                </c:pt>
                <c:pt idx="311">
                  <c:v>8.5</c:v>
                </c:pt>
                <c:pt idx="312">
                  <c:v>8.5</c:v>
                </c:pt>
                <c:pt idx="313">
                  <c:v>8.5</c:v>
                </c:pt>
                <c:pt idx="314">
                  <c:v>8.5</c:v>
                </c:pt>
                <c:pt idx="315">
                  <c:v>8.5</c:v>
                </c:pt>
                <c:pt idx="316">
                  <c:v>8.5</c:v>
                </c:pt>
                <c:pt idx="317">
                  <c:v>8.5</c:v>
                </c:pt>
                <c:pt idx="318">
                  <c:v>8.5</c:v>
                </c:pt>
                <c:pt idx="319">
                  <c:v>8.5</c:v>
                </c:pt>
                <c:pt idx="320">
                  <c:v>8.5</c:v>
                </c:pt>
                <c:pt idx="321">
                  <c:v>8.5</c:v>
                </c:pt>
                <c:pt idx="322">
                  <c:v>8.5</c:v>
                </c:pt>
                <c:pt idx="323">
                  <c:v>8.5</c:v>
                </c:pt>
                <c:pt idx="324">
                  <c:v>8.5</c:v>
                </c:pt>
                <c:pt idx="325">
                  <c:v>8.5</c:v>
                </c:pt>
                <c:pt idx="326">
                  <c:v>8.5</c:v>
                </c:pt>
                <c:pt idx="327">
                  <c:v>8.5</c:v>
                </c:pt>
                <c:pt idx="328">
                  <c:v>8.5</c:v>
                </c:pt>
                <c:pt idx="329">
                  <c:v>8.5</c:v>
                </c:pt>
                <c:pt idx="330">
                  <c:v>8.5</c:v>
                </c:pt>
                <c:pt idx="331">
                  <c:v>8.5</c:v>
                </c:pt>
                <c:pt idx="332">
                  <c:v>8.5</c:v>
                </c:pt>
                <c:pt idx="333">
                  <c:v>8.5</c:v>
                </c:pt>
                <c:pt idx="334">
                  <c:v>8.5</c:v>
                </c:pt>
                <c:pt idx="335">
                  <c:v>8.5</c:v>
                </c:pt>
                <c:pt idx="336">
                  <c:v>8.5</c:v>
                </c:pt>
                <c:pt idx="337">
                  <c:v>8.5</c:v>
                </c:pt>
                <c:pt idx="338">
                  <c:v>8.5</c:v>
                </c:pt>
                <c:pt idx="339">
                  <c:v>8.5</c:v>
                </c:pt>
                <c:pt idx="340">
                  <c:v>8.5</c:v>
                </c:pt>
                <c:pt idx="341">
                  <c:v>8.5</c:v>
                </c:pt>
                <c:pt idx="342">
                  <c:v>8.5</c:v>
                </c:pt>
                <c:pt idx="343">
                  <c:v>8.5</c:v>
                </c:pt>
                <c:pt idx="344">
                  <c:v>8.5</c:v>
                </c:pt>
                <c:pt idx="345">
                  <c:v>8.5</c:v>
                </c:pt>
                <c:pt idx="346">
                  <c:v>8.5</c:v>
                </c:pt>
                <c:pt idx="347">
                  <c:v>8.5</c:v>
                </c:pt>
                <c:pt idx="348">
                  <c:v>8.5</c:v>
                </c:pt>
                <c:pt idx="349">
                  <c:v>8.5</c:v>
                </c:pt>
                <c:pt idx="350">
                  <c:v>8.5</c:v>
                </c:pt>
                <c:pt idx="351">
                  <c:v>8.5</c:v>
                </c:pt>
                <c:pt idx="352">
                  <c:v>8.5</c:v>
                </c:pt>
                <c:pt idx="353">
                  <c:v>8.5</c:v>
                </c:pt>
                <c:pt idx="354">
                  <c:v>8.5</c:v>
                </c:pt>
                <c:pt idx="355">
                  <c:v>8.5</c:v>
                </c:pt>
                <c:pt idx="356">
                  <c:v>8.5</c:v>
                </c:pt>
                <c:pt idx="357">
                  <c:v>8.5</c:v>
                </c:pt>
                <c:pt idx="358">
                  <c:v>8.5</c:v>
                </c:pt>
                <c:pt idx="359">
                  <c:v>8.5</c:v>
                </c:pt>
                <c:pt idx="360">
                  <c:v>8.5</c:v>
                </c:pt>
                <c:pt idx="361">
                  <c:v>8.5</c:v>
                </c:pt>
                <c:pt idx="362">
                  <c:v>8.5</c:v>
                </c:pt>
                <c:pt idx="363">
                  <c:v>8.5</c:v>
                </c:pt>
                <c:pt idx="364">
                  <c:v>8.5</c:v>
                </c:pt>
                <c:pt idx="365">
                  <c:v>8.5</c:v>
                </c:pt>
                <c:pt idx="366">
                  <c:v>8.5</c:v>
                </c:pt>
                <c:pt idx="367">
                  <c:v>8.5</c:v>
                </c:pt>
                <c:pt idx="368">
                  <c:v>8.5</c:v>
                </c:pt>
                <c:pt idx="369">
                  <c:v>8.5</c:v>
                </c:pt>
                <c:pt idx="370">
                  <c:v>8.5</c:v>
                </c:pt>
                <c:pt idx="371">
                  <c:v>8.5</c:v>
                </c:pt>
                <c:pt idx="372">
                  <c:v>8.5</c:v>
                </c:pt>
                <c:pt idx="373">
                  <c:v>8.5</c:v>
                </c:pt>
                <c:pt idx="374">
                  <c:v>8.5</c:v>
                </c:pt>
                <c:pt idx="375">
                  <c:v>8.5</c:v>
                </c:pt>
                <c:pt idx="376">
                  <c:v>8.5</c:v>
                </c:pt>
                <c:pt idx="377">
                  <c:v>8.5</c:v>
                </c:pt>
                <c:pt idx="378">
                  <c:v>8.5</c:v>
                </c:pt>
                <c:pt idx="379">
                  <c:v>8.5</c:v>
                </c:pt>
                <c:pt idx="380">
                  <c:v>8.5</c:v>
                </c:pt>
                <c:pt idx="381">
                  <c:v>8.5</c:v>
                </c:pt>
                <c:pt idx="382">
                  <c:v>8.5</c:v>
                </c:pt>
                <c:pt idx="383">
                  <c:v>8.5</c:v>
                </c:pt>
                <c:pt idx="384">
                  <c:v>8.5</c:v>
                </c:pt>
                <c:pt idx="385">
                  <c:v>8.5</c:v>
                </c:pt>
                <c:pt idx="386">
                  <c:v>8.5</c:v>
                </c:pt>
                <c:pt idx="387">
                  <c:v>8.5</c:v>
                </c:pt>
                <c:pt idx="388">
                  <c:v>8.5</c:v>
                </c:pt>
                <c:pt idx="389">
                  <c:v>8.5</c:v>
                </c:pt>
                <c:pt idx="390">
                  <c:v>8.5</c:v>
                </c:pt>
                <c:pt idx="391">
                  <c:v>8.5</c:v>
                </c:pt>
                <c:pt idx="392">
                  <c:v>8.5</c:v>
                </c:pt>
                <c:pt idx="393">
                  <c:v>8.5</c:v>
                </c:pt>
                <c:pt idx="394">
                  <c:v>8.5</c:v>
                </c:pt>
                <c:pt idx="395">
                  <c:v>8.5</c:v>
                </c:pt>
                <c:pt idx="396">
                  <c:v>8.5</c:v>
                </c:pt>
                <c:pt idx="397">
                  <c:v>8.5</c:v>
                </c:pt>
                <c:pt idx="398">
                  <c:v>8.5</c:v>
                </c:pt>
                <c:pt idx="399">
                  <c:v>8.5</c:v>
                </c:pt>
                <c:pt idx="400">
                  <c:v>8.5</c:v>
                </c:pt>
                <c:pt idx="401">
                  <c:v>8.5</c:v>
                </c:pt>
                <c:pt idx="402">
                  <c:v>8.5</c:v>
                </c:pt>
                <c:pt idx="403">
                  <c:v>8.5</c:v>
                </c:pt>
                <c:pt idx="404">
                  <c:v>8.5</c:v>
                </c:pt>
                <c:pt idx="405">
                  <c:v>8.5</c:v>
                </c:pt>
                <c:pt idx="406">
                  <c:v>8.5</c:v>
                </c:pt>
                <c:pt idx="407">
                  <c:v>8.5</c:v>
                </c:pt>
                <c:pt idx="408">
                  <c:v>8.5</c:v>
                </c:pt>
                <c:pt idx="409">
                  <c:v>8.5</c:v>
                </c:pt>
                <c:pt idx="410">
                  <c:v>8.5</c:v>
                </c:pt>
                <c:pt idx="411">
                  <c:v>8.5</c:v>
                </c:pt>
                <c:pt idx="412">
                  <c:v>8.5</c:v>
                </c:pt>
                <c:pt idx="413">
                  <c:v>8.5</c:v>
                </c:pt>
                <c:pt idx="414">
                  <c:v>8.5</c:v>
                </c:pt>
                <c:pt idx="415">
                  <c:v>8.5</c:v>
                </c:pt>
                <c:pt idx="416">
                  <c:v>8.5</c:v>
                </c:pt>
                <c:pt idx="417">
                  <c:v>8.5</c:v>
                </c:pt>
                <c:pt idx="418">
                  <c:v>8.5</c:v>
                </c:pt>
                <c:pt idx="419">
                  <c:v>8.5</c:v>
                </c:pt>
                <c:pt idx="420">
                  <c:v>8.5</c:v>
                </c:pt>
                <c:pt idx="421">
                  <c:v>8.5</c:v>
                </c:pt>
                <c:pt idx="422">
                  <c:v>8.5</c:v>
                </c:pt>
                <c:pt idx="423">
                  <c:v>8.5</c:v>
                </c:pt>
                <c:pt idx="424">
                  <c:v>8.5</c:v>
                </c:pt>
                <c:pt idx="425">
                  <c:v>8.5</c:v>
                </c:pt>
                <c:pt idx="426">
                  <c:v>8.5</c:v>
                </c:pt>
                <c:pt idx="427">
                  <c:v>8.5</c:v>
                </c:pt>
                <c:pt idx="428">
                  <c:v>8.5</c:v>
                </c:pt>
                <c:pt idx="429">
                  <c:v>8.5</c:v>
                </c:pt>
                <c:pt idx="430">
                  <c:v>8.5</c:v>
                </c:pt>
                <c:pt idx="431">
                  <c:v>8.5</c:v>
                </c:pt>
                <c:pt idx="432">
                  <c:v>8.5</c:v>
                </c:pt>
                <c:pt idx="433">
                  <c:v>8.5</c:v>
                </c:pt>
                <c:pt idx="434">
                  <c:v>8.5</c:v>
                </c:pt>
                <c:pt idx="435">
                  <c:v>8.5</c:v>
                </c:pt>
                <c:pt idx="436">
                  <c:v>8.5</c:v>
                </c:pt>
                <c:pt idx="437">
                  <c:v>8.5</c:v>
                </c:pt>
                <c:pt idx="438">
                  <c:v>8.5</c:v>
                </c:pt>
                <c:pt idx="439">
                  <c:v>8.5</c:v>
                </c:pt>
                <c:pt idx="440">
                  <c:v>8.5</c:v>
                </c:pt>
                <c:pt idx="441">
                  <c:v>8.5</c:v>
                </c:pt>
                <c:pt idx="442">
                  <c:v>8.5</c:v>
                </c:pt>
                <c:pt idx="443">
                  <c:v>8.5</c:v>
                </c:pt>
                <c:pt idx="444">
                  <c:v>8.5</c:v>
                </c:pt>
                <c:pt idx="445">
                  <c:v>8.5</c:v>
                </c:pt>
                <c:pt idx="446">
                  <c:v>8.5</c:v>
                </c:pt>
                <c:pt idx="447">
                  <c:v>8.5</c:v>
                </c:pt>
                <c:pt idx="448">
                  <c:v>8.5</c:v>
                </c:pt>
                <c:pt idx="449">
                  <c:v>8.5</c:v>
                </c:pt>
                <c:pt idx="450">
                  <c:v>8.5</c:v>
                </c:pt>
                <c:pt idx="451">
                  <c:v>8.5</c:v>
                </c:pt>
                <c:pt idx="452">
                  <c:v>8.5</c:v>
                </c:pt>
                <c:pt idx="453">
                  <c:v>8.5</c:v>
                </c:pt>
                <c:pt idx="454">
                  <c:v>8.5</c:v>
                </c:pt>
                <c:pt idx="455">
                  <c:v>8.5</c:v>
                </c:pt>
                <c:pt idx="456">
                  <c:v>8.5</c:v>
                </c:pt>
                <c:pt idx="457">
                  <c:v>8.5</c:v>
                </c:pt>
                <c:pt idx="458">
                  <c:v>8.5</c:v>
                </c:pt>
                <c:pt idx="459">
                  <c:v>8.5</c:v>
                </c:pt>
                <c:pt idx="460">
                  <c:v>8.5</c:v>
                </c:pt>
                <c:pt idx="461">
                  <c:v>8.5</c:v>
                </c:pt>
                <c:pt idx="462">
                  <c:v>8.5</c:v>
                </c:pt>
                <c:pt idx="463">
                  <c:v>8.5</c:v>
                </c:pt>
                <c:pt idx="464">
                  <c:v>8.5</c:v>
                </c:pt>
                <c:pt idx="465">
                  <c:v>8.5</c:v>
                </c:pt>
                <c:pt idx="466">
                  <c:v>8.5</c:v>
                </c:pt>
                <c:pt idx="467">
                  <c:v>8.5</c:v>
                </c:pt>
                <c:pt idx="468">
                  <c:v>8.5</c:v>
                </c:pt>
                <c:pt idx="469">
                  <c:v>8.5</c:v>
                </c:pt>
                <c:pt idx="470">
                  <c:v>8.5</c:v>
                </c:pt>
                <c:pt idx="471">
                  <c:v>8.5</c:v>
                </c:pt>
                <c:pt idx="472">
                  <c:v>8.5</c:v>
                </c:pt>
                <c:pt idx="473">
                  <c:v>8.5</c:v>
                </c:pt>
                <c:pt idx="474">
                  <c:v>8.5</c:v>
                </c:pt>
                <c:pt idx="475">
                  <c:v>8.5</c:v>
                </c:pt>
                <c:pt idx="476">
                  <c:v>8.5</c:v>
                </c:pt>
                <c:pt idx="477">
                  <c:v>8.5</c:v>
                </c:pt>
                <c:pt idx="478">
                  <c:v>8.5</c:v>
                </c:pt>
                <c:pt idx="479">
                  <c:v>8.5</c:v>
                </c:pt>
                <c:pt idx="480">
                  <c:v>8.5</c:v>
                </c:pt>
                <c:pt idx="481">
                  <c:v>8.5</c:v>
                </c:pt>
                <c:pt idx="482">
                  <c:v>8.5</c:v>
                </c:pt>
                <c:pt idx="483">
                  <c:v>8.5</c:v>
                </c:pt>
                <c:pt idx="484">
                  <c:v>8.5</c:v>
                </c:pt>
                <c:pt idx="485">
                  <c:v>8.5</c:v>
                </c:pt>
                <c:pt idx="486">
                  <c:v>8.5</c:v>
                </c:pt>
                <c:pt idx="487">
                  <c:v>8.5</c:v>
                </c:pt>
                <c:pt idx="488">
                  <c:v>8.5</c:v>
                </c:pt>
                <c:pt idx="489">
                  <c:v>8.5</c:v>
                </c:pt>
                <c:pt idx="490">
                  <c:v>8.5</c:v>
                </c:pt>
                <c:pt idx="491">
                  <c:v>8.5</c:v>
                </c:pt>
                <c:pt idx="492">
                  <c:v>8.5</c:v>
                </c:pt>
                <c:pt idx="493">
                  <c:v>8.5</c:v>
                </c:pt>
                <c:pt idx="494">
                  <c:v>8.5</c:v>
                </c:pt>
                <c:pt idx="495">
                  <c:v>8.5</c:v>
                </c:pt>
                <c:pt idx="496">
                  <c:v>8.5</c:v>
                </c:pt>
                <c:pt idx="497">
                  <c:v>8.5</c:v>
                </c:pt>
                <c:pt idx="498">
                  <c:v>8.5</c:v>
                </c:pt>
                <c:pt idx="499">
                  <c:v>8.5</c:v>
                </c:pt>
                <c:pt idx="500">
                  <c:v>8.5</c:v>
                </c:pt>
                <c:pt idx="501">
                  <c:v>8.5</c:v>
                </c:pt>
                <c:pt idx="502">
                  <c:v>8.5</c:v>
                </c:pt>
                <c:pt idx="503">
                  <c:v>8.5</c:v>
                </c:pt>
                <c:pt idx="504">
                  <c:v>8.5</c:v>
                </c:pt>
                <c:pt idx="505">
                  <c:v>8.5</c:v>
                </c:pt>
                <c:pt idx="506">
                  <c:v>8.5</c:v>
                </c:pt>
                <c:pt idx="507">
                  <c:v>8.5</c:v>
                </c:pt>
                <c:pt idx="508">
                  <c:v>8.5</c:v>
                </c:pt>
                <c:pt idx="509">
                  <c:v>8.5</c:v>
                </c:pt>
                <c:pt idx="510">
                  <c:v>8.5</c:v>
                </c:pt>
                <c:pt idx="511">
                  <c:v>8.5</c:v>
                </c:pt>
                <c:pt idx="512">
                  <c:v>8.5</c:v>
                </c:pt>
                <c:pt idx="513">
                  <c:v>8.5</c:v>
                </c:pt>
                <c:pt idx="514">
                  <c:v>8.5</c:v>
                </c:pt>
                <c:pt idx="515">
                  <c:v>8.5</c:v>
                </c:pt>
                <c:pt idx="516">
                  <c:v>8.5</c:v>
                </c:pt>
                <c:pt idx="517">
                  <c:v>8.5</c:v>
                </c:pt>
                <c:pt idx="518">
                  <c:v>8.5</c:v>
                </c:pt>
                <c:pt idx="519">
                  <c:v>8.5</c:v>
                </c:pt>
                <c:pt idx="520">
                  <c:v>8.5</c:v>
                </c:pt>
                <c:pt idx="521">
                  <c:v>8.5</c:v>
                </c:pt>
                <c:pt idx="522">
                  <c:v>8.5</c:v>
                </c:pt>
                <c:pt idx="523">
                  <c:v>8.5</c:v>
                </c:pt>
                <c:pt idx="524">
                  <c:v>8.5</c:v>
                </c:pt>
                <c:pt idx="525">
                  <c:v>8.5</c:v>
                </c:pt>
                <c:pt idx="526">
                  <c:v>8.5</c:v>
                </c:pt>
                <c:pt idx="527">
                  <c:v>8.5</c:v>
                </c:pt>
                <c:pt idx="528">
                  <c:v>8.5</c:v>
                </c:pt>
                <c:pt idx="529">
                  <c:v>8.5</c:v>
                </c:pt>
                <c:pt idx="530">
                  <c:v>8.5</c:v>
                </c:pt>
                <c:pt idx="531">
                  <c:v>8.5</c:v>
                </c:pt>
                <c:pt idx="532">
                  <c:v>8.5</c:v>
                </c:pt>
                <c:pt idx="533">
                  <c:v>8.5</c:v>
                </c:pt>
                <c:pt idx="534">
                  <c:v>8.5</c:v>
                </c:pt>
                <c:pt idx="535">
                  <c:v>8.5</c:v>
                </c:pt>
                <c:pt idx="536">
                  <c:v>8.5</c:v>
                </c:pt>
                <c:pt idx="537">
                  <c:v>8.5</c:v>
                </c:pt>
                <c:pt idx="538">
                  <c:v>8.5</c:v>
                </c:pt>
                <c:pt idx="539">
                  <c:v>8.5</c:v>
                </c:pt>
                <c:pt idx="540">
                  <c:v>8.5</c:v>
                </c:pt>
                <c:pt idx="541">
                  <c:v>8.5</c:v>
                </c:pt>
                <c:pt idx="542">
                  <c:v>8.5</c:v>
                </c:pt>
                <c:pt idx="543">
                  <c:v>8.5</c:v>
                </c:pt>
                <c:pt idx="544">
                  <c:v>8.5</c:v>
                </c:pt>
                <c:pt idx="545">
                  <c:v>8.5</c:v>
                </c:pt>
                <c:pt idx="546">
                  <c:v>8.5</c:v>
                </c:pt>
                <c:pt idx="547">
                  <c:v>8.5</c:v>
                </c:pt>
                <c:pt idx="548">
                  <c:v>8.5</c:v>
                </c:pt>
                <c:pt idx="549">
                  <c:v>8.5</c:v>
                </c:pt>
                <c:pt idx="550">
                  <c:v>8.5</c:v>
                </c:pt>
                <c:pt idx="551">
                  <c:v>8.5</c:v>
                </c:pt>
                <c:pt idx="552">
                  <c:v>8.5</c:v>
                </c:pt>
                <c:pt idx="553">
                  <c:v>8.5</c:v>
                </c:pt>
                <c:pt idx="554">
                  <c:v>8.5</c:v>
                </c:pt>
                <c:pt idx="555">
                  <c:v>8.5</c:v>
                </c:pt>
                <c:pt idx="556">
                  <c:v>8.5</c:v>
                </c:pt>
                <c:pt idx="557">
                  <c:v>8.5</c:v>
                </c:pt>
                <c:pt idx="558">
                  <c:v>8.5</c:v>
                </c:pt>
                <c:pt idx="559">
                  <c:v>8.5</c:v>
                </c:pt>
                <c:pt idx="560">
                  <c:v>8.5</c:v>
                </c:pt>
                <c:pt idx="561">
                  <c:v>8.5</c:v>
                </c:pt>
                <c:pt idx="562">
                  <c:v>8.5</c:v>
                </c:pt>
                <c:pt idx="563">
                  <c:v>8.5</c:v>
                </c:pt>
                <c:pt idx="564">
                  <c:v>8.5</c:v>
                </c:pt>
                <c:pt idx="565">
                  <c:v>8.5</c:v>
                </c:pt>
                <c:pt idx="566">
                  <c:v>8.5</c:v>
                </c:pt>
                <c:pt idx="567">
                  <c:v>8.5</c:v>
                </c:pt>
                <c:pt idx="568">
                  <c:v>8.5</c:v>
                </c:pt>
                <c:pt idx="569">
                  <c:v>8.5</c:v>
                </c:pt>
                <c:pt idx="570">
                  <c:v>8.5</c:v>
                </c:pt>
                <c:pt idx="571">
                  <c:v>8.5</c:v>
                </c:pt>
                <c:pt idx="572">
                  <c:v>8.5</c:v>
                </c:pt>
                <c:pt idx="573">
                  <c:v>8.5</c:v>
                </c:pt>
                <c:pt idx="574">
                  <c:v>8.5</c:v>
                </c:pt>
                <c:pt idx="575">
                  <c:v>8.5</c:v>
                </c:pt>
                <c:pt idx="576">
                  <c:v>8.5</c:v>
                </c:pt>
                <c:pt idx="577">
                  <c:v>8.5</c:v>
                </c:pt>
                <c:pt idx="578">
                  <c:v>8.5</c:v>
                </c:pt>
                <c:pt idx="579">
                  <c:v>8.5</c:v>
                </c:pt>
                <c:pt idx="580">
                  <c:v>8.5</c:v>
                </c:pt>
                <c:pt idx="581">
                  <c:v>8.5</c:v>
                </c:pt>
                <c:pt idx="582">
                  <c:v>8.5</c:v>
                </c:pt>
                <c:pt idx="583">
                  <c:v>8.5</c:v>
                </c:pt>
                <c:pt idx="584">
                  <c:v>8.5</c:v>
                </c:pt>
                <c:pt idx="585">
                  <c:v>8.5</c:v>
                </c:pt>
                <c:pt idx="586">
                  <c:v>8.5</c:v>
                </c:pt>
                <c:pt idx="587">
                  <c:v>8.5</c:v>
                </c:pt>
                <c:pt idx="588">
                  <c:v>8.5</c:v>
                </c:pt>
                <c:pt idx="589">
                  <c:v>8.5</c:v>
                </c:pt>
                <c:pt idx="590">
                  <c:v>8.5</c:v>
                </c:pt>
                <c:pt idx="591">
                  <c:v>8.5</c:v>
                </c:pt>
                <c:pt idx="592">
                  <c:v>8.5</c:v>
                </c:pt>
                <c:pt idx="593">
                  <c:v>8.5</c:v>
                </c:pt>
                <c:pt idx="594">
                  <c:v>8.5</c:v>
                </c:pt>
                <c:pt idx="595">
                  <c:v>8.5</c:v>
                </c:pt>
                <c:pt idx="596">
                  <c:v>8.5</c:v>
                </c:pt>
                <c:pt idx="597">
                  <c:v>8.5</c:v>
                </c:pt>
                <c:pt idx="598">
                  <c:v>8.5</c:v>
                </c:pt>
                <c:pt idx="599">
                  <c:v>8.5</c:v>
                </c:pt>
                <c:pt idx="600">
                  <c:v>8.5</c:v>
                </c:pt>
                <c:pt idx="601">
                  <c:v>8.5</c:v>
                </c:pt>
                <c:pt idx="602">
                  <c:v>8.5</c:v>
                </c:pt>
                <c:pt idx="603">
                  <c:v>8.5</c:v>
                </c:pt>
                <c:pt idx="604">
                  <c:v>8.5</c:v>
                </c:pt>
                <c:pt idx="605">
                  <c:v>8.5</c:v>
                </c:pt>
                <c:pt idx="606">
                  <c:v>8.5</c:v>
                </c:pt>
                <c:pt idx="607">
                  <c:v>8.5</c:v>
                </c:pt>
                <c:pt idx="608">
                  <c:v>8.5</c:v>
                </c:pt>
                <c:pt idx="609">
                  <c:v>8.5</c:v>
                </c:pt>
                <c:pt idx="610">
                  <c:v>8.5</c:v>
                </c:pt>
                <c:pt idx="611">
                  <c:v>8.5</c:v>
                </c:pt>
                <c:pt idx="612">
                  <c:v>8.5</c:v>
                </c:pt>
                <c:pt idx="613">
                  <c:v>8.5</c:v>
                </c:pt>
                <c:pt idx="614">
                  <c:v>8.5</c:v>
                </c:pt>
                <c:pt idx="615">
                  <c:v>8.5</c:v>
                </c:pt>
                <c:pt idx="616">
                  <c:v>8.5</c:v>
                </c:pt>
                <c:pt idx="617">
                  <c:v>8.5</c:v>
                </c:pt>
                <c:pt idx="618">
                  <c:v>8.5</c:v>
                </c:pt>
                <c:pt idx="619">
                  <c:v>8.5</c:v>
                </c:pt>
                <c:pt idx="620">
                  <c:v>8.5</c:v>
                </c:pt>
                <c:pt idx="621">
                  <c:v>8.5</c:v>
                </c:pt>
                <c:pt idx="622">
                  <c:v>8.5</c:v>
                </c:pt>
                <c:pt idx="623">
                  <c:v>8.5</c:v>
                </c:pt>
                <c:pt idx="624">
                  <c:v>8.5</c:v>
                </c:pt>
                <c:pt idx="625">
                  <c:v>8.5</c:v>
                </c:pt>
                <c:pt idx="626">
                  <c:v>8.5</c:v>
                </c:pt>
                <c:pt idx="627">
                  <c:v>8.5</c:v>
                </c:pt>
                <c:pt idx="628">
                  <c:v>8.5</c:v>
                </c:pt>
                <c:pt idx="629">
                  <c:v>8.5</c:v>
                </c:pt>
                <c:pt idx="630">
                  <c:v>8.5</c:v>
                </c:pt>
                <c:pt idx="631">
                  <c:v>8.5</c:v>
                </c:pt>
                <c:pt idx="632">
                  <c:v>8.5</c:v>
                </c:pt>
                <c:pt idx="633">
                  <c:v>8.5</c:v>
                </c:pt>
                <c:pt idx="634">
                  <c:v>8.5</c:v>
                </c:pt>
                <c:pt idx="635">
                  <c:v>8.5</c:v>
                </c:pt>
                <c:pt idx="636">
                  <c:v>8.5</c:v>
                </c:pt>
                <c:pt idx="637">
                  <c:v>8.5</c:v>
                </c:pt>
                <c:pt idx="638">
                  <c:v>8.5</c:v>
                </c:pt>
                <c:pt idx="639">
                  <c:v>8.5</c:v>
                </c:pt>
                <c:pt idx="640">
                  <c:v>8.5</c:v>
                </c:pt>
                <c:pt idx="641">
                  <c:v>8.5</c:v>
                </c:pt>
                <c:pt idx="642">
                  <c:v>8.5</c:v>
                </c:pt>
                <c:pt idx="643">
                  <c:v>8.5</c:v>
                </c:pt>
                <c:pt idx="644">
                  <c:v>8.5</c:v>
                </c:pt>
                <c:pt idx="645">
                  <c:v>8.5</c:v>
                </c:pt>
                <c:pt idx="646">
                  <c:v>8.5</c:v>
                </c:pt>
                <c:pt idx="647">
                  <c:v>8.5</c:v>
                </c:pt>
                <c:pt idx="648">
                  <c:v>8.5</c:v>
                </c:pt>
                <c:pt idx="649">
                  <c:v>8.5</c:v>
                </c:pt>
                <c:pt idx="650">
                  <c:v>8.5</c:v>
                </c:pt>
                <c:pt idx="651">
                  <c:v>8.5</c:v>
                </c:pt>
                <c:pt idx="652">
                  <c:v>8.5</c:v>
                </c:pt>
                <c:pt idx="653">
                  <c:v>8.5</c:v>
                </c:pt>
                <c:pt idx="654">
                  <c:v>8.5</c:v>
                </c:pt>
                <c:pt idx="655">
                  <c:v>8.5</c:v>
                </c:pt>
                <c:pt idx="656">
                  <c:v>8.5</c:v>
                </c:pt>
                <c:pt idx="657">
                  <c:v>8.5</c:v>
                </c:pt>
                <c:pt idx="658">
                  <c:v>8.5</c:v>
                </c:pt>
                <c:pt idx="659">
                  <c:v>8.5</c:v>
                </c:pt>
                <c:pt idx="660">
                  <c:v>8.5</c:v>
                </c:pt>
                <c:pt idx="661">
                  <c:v>8.5</c:v>
                </c:pt>
                <c:pt idx="662">
                  <c:v>8.5</c:v>
                </c:pt>
                <c:pt idx="663">
                  <c:v>8.5</c:v>
                </c:pt>
                <c:pt idx="664">
                  <c:v>8.5</c:v>
                </c:pt>
                <c:pt idx="665">
                  <c:v>8.5</c:v>
                </c:pt>
                <c:pt idx="666">
                  <c:v>8.5</c:v>
                </c:pt>
                <c:pt idx="667">
                  <c:v>8.5</c:v>
                </c:pt>
                <c:pt idx="668">
                  <c:v>8.5</c:v>
                </c:pt>
                <c:pt idx="669">
                  <c:v>8.5</c:v>
                </c:pt>
                <c:pt idx="670">
                  <c:v>8.5</c:v>
                </c:pt>
                <c:pt idx="671">
                  <c:v>8.5</c:v>
                </c:pt>
                <c:pt idx="672">
                  <c:v>8.5</c:v>
                </c:pt>
                <c:pt idx="673">
                  <c:v>8.5</c:v>
                </c:pt>
                <c:pt idx="674">
                  <c:v>8.5</c:v>
                </c:pt>
                <c:pt idx="675">
                  <c:v>8.5</c:v>
                </c:pt>
                <c:pt idx="676">
                  <c:v>8.5</c:v>
                </c:pt>
                <c:pt idx="677">
                  <c:v>8.5</c:v>
                </c:pt>
                <c:pt idx="678">
                  <c:v>8.5</c:v>
                </c:pt>
                <c:pt idx="679">
                  <c:v>8.5</c:v>
                </c:pt>
                <c:pt idx="680">
                  <c:v>8.5</c:v>
                </c:pt>
                <c:pt idx="681">
                  <c:v>8.5</c:v>
                </c:pt>
                <c:pt idx="682">
                  <c:v>8.5</c:v>
                </c:pt>
                <c:pt idx="683">
                  <c:v>8.5</c:v>
                </c:pt>
                <c:pt idx="684">
                  <c:v>8.5</c:v>
                </c:pt>
                <c:pt idx="685">
                  <c:v>8.5</c:v>
                </c:pt>
                <c:pt idx="686">
                  <c:v>8.5</c:v>
                </c:pt>
                <c:pt idx="687">
                  <c:v>8.5</c:v>
                </c:pt>
                <c:pt idx="688">
                  <c:v>8.5</c:v>
                </c:pt>
                <c:pt idx="689">
                  <c:v>8.5</c:v>
                </c:pt>
                <c:pt idx="690">
                  <c:v>8.5</c:v>
                </c:pt>
                <c:pt idx="691">
                  <c:v>8.5</c:v>
                </c:pt>
                <c:pt idx="692">
                  <c:v>8.5</c:v>
                </c:pt>
                <c:pt idx="693">
                  <c:v>8.5</c:v>
                </c:pt>
                <c:pt idx="694">
                  <c:v>8.5</c:v>
                </c:pt>
                <c:pt idx="695">
                  <c:v>8.5</c:v>
                </c:pt>
                <c:pt idx="696">
                  <c:v>8.5</c:v>
                </c:pt>
                <c:pt idx="697">
                  <c:v>8.5</c:v>
                </c:pt>
                <c:pt idx="698">
                  <c:v>8.5</c:v>
                </c:pt>
                <c:pt idx="699">
                  <c:v>8.5</c:v>
                </c:pt>
                <c:pt idx="700">
                  <c:v>8.5</c:v>
                </c:pt>
                <c:pt idx="701">
                  <c:v>8.5</c:v>
                </c:pt>
                <c:pt idx="702">
                  <c:v>8.5</c:v>
                </c:pt>
                <c:pt idx="703">
                  <c:v>8.5</c:v>
                </c:pt>
                <c:pt idx="704">
                  <c:v>8.5</c:v>
                </c:pt>
                <c:pt idx="705">
                  <c:v>8.5</c:v>
                </c:pt>
                <c:pt idx="706">
                  <c:v>8.5</c:v>
                </c:pt>
                <c:pt idx="707">
                  <c:v>8.5</c:v>
                </c:pt>
                <c:pt idx="708">
                  <c:v>8.5</c:v>
                </c:pt>
                <c:pt idx="709">
                  <c:v>8.5</c:v>
                </c:pt>
                <c:pt idx="710">
                  <c:v>8.5</c:v>
                </c:pt>
                <c:pt idx="711">
                  <c:v>8.5</c:v>
                </c:pt>
                <c:pt idx="712">
                  <c:v>8.5</c:v>
                </c:pt>
                <c:pt idx="713">
                  <c:v>8.5</c:v>
                </c:pt>
                <c:pt idx="714">
                  <c:v>8.5</c:v>
                </c:pt>
                <c:pt idx="715">
                  <c:v>8.5</c:v>
                </c:pt>
                <c:pt idx="716">
                  <c:v>8.5</c:v>
                </c:pt>
                <c:pt idx="717">
                  <c:v>8.5</c:v>
                </c:pt>
                <c:pt idx="718">
                  <c:v>8.5</c:v>
                </c:pt>
                <c:pt idx="719">
                  <c:v>8.5</c:v>
                </c:pt>
                <c:pt idx="720">
                  <c:v>8.5</c:v>
                </c:pt>
                <c:pt idx="721">
                  <c:v>8.5</c:v>
                </c:pt>
                <c:pt idx="722">
                  <c:v>8.5</c:v>
                </c:pt>
                <c:pt idx="723">
                  <c:v>8.5</c:v>
                </c:pt>
                <c:pt idx="724">
                  <c:v>8.5</c:v>
                </c:pt>
                <c:pt idx="725">
                  <c:v>8.5</c:v>
                </c:pt>
                <c:pt idx="726">
                  <c:v>8.5</c:v>
                </c:pt>
                <c:pt idx="727">
                  <c:v>8.5</c:v>
                </c:pt>
                <c:pt idx="728">
                  <c:v>8.5</c:v>
                </c:pt>
                <c:pt idx="729">
                  <c:v>8.5</c:v>
                </c:pt>
                <c:pt idx="730">
                  <c:v>8.5</c:v>
                </c:pt>
                <c:pt idx="731">
                  <c:v>8.5</c:v>
                </c:pt>
                <c:pt idx="732">
                  <c:v>8.5</c:v>
                </c:pt>
                <c:pt idx="733">
                  <c:v>8.5</c:v>
                </c:pt>
                <c:pt idx="734">
                  <c:v>8.5</c:v>
                </c:pt>
                <c:pt idx="735">
                  <c:v>8.5</c:v>
                </c:pt>
                <c:pt idx="736">
                  <c:v>8.5</c:v>
                </c:pt>
                <c:pt idx="737">
                  <c:v>8.5</c:v>
                </c:pt>
                <c:pt idx="738">
                  <c:v>8.5</c:v>
                </c:pt>
                <c:pt idx="739">
                  <c:v>8.5</c:v>
                </c:pt>
                <c:pt idx="740">
                  <c:v>8.5</c:v>
                </c:pt>
                <c:pt idx="741">
                  <c:v>8.5</c:v>
                </c:pt>
                <c:pt idx="742">
                  <c:v>8.5</c:v>
                </c:pt>
                <c:pt idx="743">
                  <c:v>8.5</c:v>
                </c:pt>
                <c:pt idx="744">
                  <c:v>8.5</c:v>
                </c:pt>
                <c:pt idx="745">
                  <c:v>8.5</c:v>
                </c:pt>
                <c:pt idx="746">
                  <c:v>8.5</c:v>
                </c:pt>
                <c:pt idx="747">
                  <c:v>8.5</c:v>
                </c:pt>
                <c:pt idx="748">
                  <c:v>8.5</c:v>
                </c:pt>
                <c:pt idx="749">
                  <c:v>8.5</c:v>
                </c:pt>
                <c:pt idx="750">
                  <c:v>8.5</c:v>
                </c:pt>
                <c:pt idx="751">
                  <c:v>8.5</c:v>
                </c:pt>
                <c:pt idx="752">
                  <c:v>8.5</c:v>
                </c:pt>
                <c:pt idx="753">
                  <c:v>8.5</c:v>
                </c:pt>
                <c:pt idx="754">
                  <c:v>8.5</c:v>
                </c:pt>
                <c:pt idx="755">
                  <c:v>8.5</c:v>
                </c:pt>
                <c:pt idx="756">
                  <c:v>8.5</c:v>
                </c:pt>
                <c:pt idx="757">
                  <c:v>8.5</c:v>
                </c:pt>
                <c:pt idx="758">
                  <c:v>8.5</c:v>
                </c:pt>
                <c:pt idx="759">
                  <c:v>8.5</c:v>
                </c:pt>
                <c:pt idx="760">
                  <c:v>8.5</c:v>
                </c:pt>
                <c:pt idx="761">
                  <c:v>8.5</c:v>
                </c:pt>
                <c:pt idx="762">
                  <c:v>8.5</c:v>
                </c:pt>
                <c:pt idx="763">
                  <c:v>8.5</c:v>
                </c:pt>
                <c:pt idx="764">
                  <c:v>8.5</c:v>
                </c:pt>
                <c:pt idx="765">
                  <c:v>8.5</c:v>
                </c:pt>
                <c:pt idx="766">
                  <c:v>8.5</c:v>
                </c:pt>
                <c:pt idx="767">
                  <c:v>8.5</c:v>
                </c:pt>
                <c:pt idx="768">
                  <c:v>8.5</c:v>
                </c:pt>
                <c:pt idx="769">
                  <c:v>8.5</c:v>
                </c:pt>
                <c:pt idx="770">
                  <c:v>8.5</c:v>
                </c:pt>
                <c:pt idx="771">
                  <c:v>8.5</c:v>
                </c:pt>
                <c:pt idx="772">
                  <c:v>8.5</c:v>
                </c:pt>
                <c:pt idx="773">
                  <c:v>8.5</c:v>
                </c:pt>
                <c:pt idx="774">
                  <c:v>8.5</c:v>
                </c:pt>
                <c:pt idx="775">
                  <c:v>8.5</c:v>
                </c:pt>
                <c:pt idx="776">
                  <c:v>8.5</c:v>
                </c:pt>
                <c:pt idx="777">
                  <c:v>8.5</c:v>
                </c:pt>
                <c:pt idx="778">
                  <c:v>8.5</c:v>
                </c:pt>
                <c:pt idx="779">
                  <c:v>8.5</c:v>
                </c:pt>
                <c:pt idx="780">
                  <c:v>8.5</c:v>
                </c:pt>
                <c:pt idx="781">
                  <c:v>8.5</c:v>
                </c:pt>
                <c:pt idx="782">
                  <c:v>8.5</c:v>
                </c:pt>
                <c:pt idx="783">
                  <c:v>8.5</c:v>
                </c:pt>
                <c:pt idx="784">
                  <c:v>8.5</c:v>
                </c:pt>
                <c:pt idx="785">
                  <c:v>8.5</c:v>
                </c:pt>
                <c:pt idx="786">
                  <c:v>8.5</c:v>
                </c:pt>
                <c:pt idx="787">
                  <c:v>8.5</c:v>
                </c:pt>
                <c:pt idx="788">
                  <c:v>8.5</c:v>
                </c:pt>
                <c:pt idx="789">
                  <c:v>8.5</c:v>
                </c:pt>
                <c:pt idx="790">
                  <c:v>8.5</c:v>
                </c:pt>
                <c:pt idx="791">
                  <c:v>8.5</c:v>
                </c:pt>
                <c:pt idx="792">
                  <c:v>8.5</c:v>
                </c:pt>
                <c:pt idx="793">
                  <c:v>8.5</c:v>
                </c:pt>
                <c:pt idx="794">
                  <c:v>8.5</c:v>
                </c:pt>
                <c:pt idx="795">
                  <c:v>8.5</c:v>
                </c:pt>
                <c:pt idx="796">
                  <c:v>8.5</c:v>
                </c:pt>
                <c:pt idx="797">
                  <c:v>8.5</c:v>
                </c:pt>
                <c:pt idx="798">
                  <c:v>8.5</c:v>
                </c:pt>
                <c:pt idx="799">
                  <c:v>8.5</c:v>
                </c:pt>
                <c:pt idx="800">
                  <c:v>8.5</c:v>
                </c:pt>
                <c:pt idx="801">
                  <c:v>8.5</c:v>
                </c:pt>
                <c:pt idx="802">
                  <c:v>8.5</c:v>
                </c:pt>
                <c:pt idx="803">
                  <c:v>8.5</c:v>
                </c:pt>
                <c:pt idx="804">
                  <c:v>8.5</c:v>
                </c:pt>
                <c:pt idx="805">
                  <c:v>8.5</c:v>
                </c:pt>
                <c:pt idx="806">
                  <c:v>8.5</c:v>
                </c:pt>
                <c:pt idx="807">
                  <c:v>8.5</c:v>
                </c:pt>
                <c:pt idx="808">
                  <c:v>8.5</c:v>
                </c:pt>
                <c:pt idx="809">
                  <c:v>8.5</c:v>
                </c:pt>
                <c:pt idx="810">
                  <c:v>8.5</c:v>
                </c:pt>
                <c:pt idx="811">
                  <c:v>8.5</c:v>
                </c:pt>
                <c:pt idx="812">
                  <c:v>8.5</c:v>
                </c:pt>
                <c:pt idx="813">
                  <c:v>8.5</c:v>
                </c:pt>
                <c:pt idx="814">
                  <c:v>8.5</c:v>
                </c:pt>
                <c:pt idx="815">
                  <c:v>8.5</c:v>
                </c:pt>
                <c:pt idx="816">
                  <c:v>8.5</c:v>
                </c:pt>
                <c:pt idx="817">
                  <c:v>8.5</c:v>
                </c:pt>
                <c:pt idx="818">
                  <c:v>8.5</c:v>
                </c:pt>
                <c:pt idx="819">
                  <c:v>8.5</c:v>
                </c:pt>
                <c:pt idx="820">
                  <c:v>8.5</c:v>
                </c:pt>
                <c:pt idx="821">
                  <c:v>8.5</c:v>
                </c:pt>
                <c:pt idx="822">
                  <c:v>8.5</c:v>
                </c:pt>
                <c:pt idx="823">
                  <c:v>8.5</c:v>
                </c:pt>
                <c:pt idx="824">
                  <c:v>8.5</c:v>
                </c:pt>
                <c:pt idx="825">
                  <c:v>8.5</c:v>
                </c:pt>
                <c:pt idx="826">
                  <c:v>8.5</c:v>
                </c:pt>
                <c:pt idx="827">
                  <c:v>8.5</c:v>
                </c:pt>
                <c:pt idx="828">
                  <c:v>8.5</c:v>
                </c:pt>
                <c:pt idx="829">
                  <c:v>8.5</c:v>
                </c:pt>
                <c:pt idx="830">
                  <c:v>8.5</c:v>
                </c:pt>
                <c:pt idx="831">
                  <c:v>8.5</c:v>
                </c:pt>
                <c:pt idx="832">
                  <c:v>8.5</c:v>
                </c:pt>
                <c:pt idx="833">
                  <c:v>8.5</c:v>
                </c:pt>
                <c:pt idx="834">
                  <c:v>8.5</c:v>
                </c:pt>
                <c:pt idx="835">
                  <c:v>8.5</c:v>
                </c:pt>
                <c:pt idx="836">
                  <c:v>8.5</c:v>
                </c:pt>
                <c:pt idx="837">
                  <c:v>8.5</c:v>
                </c:pt>
                <c:pt idx="838">
                  <c:v>8.5</c:v>
                </c:pt>
                <c:pt idx="839">
                  <c:v>8.5</c:v>
                </c:pt>
                <c:pt idx="840">
                  <c:v>8.5</c:v>
                </c:pt>
                <c:pt idx="841">
                  <c:v>8.5</c:v>
                </c:pt>
                <c:pt idx="842">
                  <c:v>8.5</c:v>
                </c:pt>
                <c:pt idx="843">
                  <c:v>8.5</c:v>
                </c:pt>
                <c:pt idx="844">
                  <c:v>8.5</c:v>
                </c:pt>
                <c:pt idx="845">
                  <c:v>8.5</c:v>
                </c:pt>
                <c:pt idx="846">
                  <c:v>8.5</c:v>
                </c:pt>
                <c:pt idx="847">
                  <c:v>8.5</c:v>
                </c:pt>
                <c:pt idx="848">
                  <c:v>8.5</c:v>
                </c:pt>
                <c:pt idx="849">
                  <c:v>8.5</c:v>
                </c:pt>
                <c:pt idx="850">
                  <c:v>8.5</c:v>
                </c:pt>
                <c:pt idx="851">
                  <c:v>8.5</c:v>
                </c:pt>
                <c:pt idx="852">
                  <c:v>8.5</c:v>
                </c:pt>
                <c:pt idx="853">
                  <c:v>8.5</c:v>
                </c:pt>
                <c:pt idx="854">
                  <c:v>8.5</c:v>
                </c:pt>
                <c:pt idx="855">
                  <c:v>8.5</c:v>
                </c:pt>
                <c:pt idx="856">
                  <c:v>8.5</c:v>
                </c:pt>
                <c:pt idx="857">
                  <c:v>8.5</c:v>
                </c:pt>
                <c:pt idx="858">
                  <c:v>8.5</c:v>
                </c:pt>
                <c:pt idx="859">
                  <c:v>8.5</c:v>
                </c:pt>
                <c:pt idx="860">
                  <c:v>8.5</c:v>
                </c:pt>
                <c:pt idx="861">
                  <c:v>8.5</c:v>
                </c:pt>
                <c:pt idx="862">
                  <c:v>8.5</c:v>
                </c:pt>
                <c:pt idx="863">
                  <c:v>8.5</c:v>
                </c:pt>
                <c:pt idx="864">
                  <c:v>8.5</c:v>
                </c:pt>
                <c:pt idx="865">
                  <c:v>8.5</c:v>
                </c:pt>
                <c:pt idx="866">
                  <c:v>8.5</c:v>
                </c:pt>
                <c:pt idx="867">
                  <c:v>8.5</c:v>
                </c:pt>
                <c:pt idx="868">
                  <c:v>8.5</c:v>
                </c:pt>
                <c:pt idx="869">
                  <c:v>8.5</c:v>
                </c:pt>
                <c:pt idx="870">
                  <c:v>8.5</c:v>
                </c:pt>
                <c:pt idx="871">
                  <c:v>8.5</c:v>
                </c:pt>
                <c:pt idx="872">
                  <c:v>8.5</c:v>
                </c:pt>
                <c:pt idx="873">
                  <c:v>8.5</c:v>
                </c:pt>
                <c:pt idx="874">
                  <c:v>8.5</c:v>
                </c:pt>
                <c:pt idx="875">
                  <c:v>8.5</c:v>
                </c:pt>
                <c:pt idx="876">
                  <c:v>8.5</c:v>
                </c:pt>
                <c:pt idx="877">
                  <c:v>8.5</c:v>
                </c:pt>
                <c:pt idx="878">
                  <c:v>8.5</c:v>
                </c:pt>
                <c:pt idx="879">
                  <c:v>8.5</c:v>
                </c:pt>
                <c:pt idx="880">
                  <c:v>8.5</c:v>
                </c:pt>
                <c:pt idx="881">
                  <c:v>8.5</c:v>
                </c:pt>
                <c:pt idx="882">
                  <c:v>8.5</c:v>
                </c:pt>
                <c:pt idx="883">
                  <c:v>8.5</c:v>
                </c:pt>
                <c:pt idx="884">
                  <c:v>8.5</c:v>
                </c:pt>
                <c:pt idx="885">
                  <c:v>8.5</c:v>
                </c:pt>
                <c:pt idx="886">
                  <c:v>8.5</c:v>
                </c:pt>
                <c:pt idx="887">
                  <c:v>8.5</c:v>
                </c:pt>
                <c:pt idx="888">
                  <c:v>8.5</c:v>
                </c:pt>
                <c:pt idx="889">
                  <c:v>8.5</c:v>
                </c:pt>
                <c:pt idx="890">
                  <c:v>8.5</c:v>
                </c:pt>
                <c:pt idx="891">
                  <c:v>8.5</c:v>
                </c:pt>
                <c:pt idx="892">
                  <c:v>8.5</c:v>
                </c:pt>
                <c:pt idx="893">
                  <c:v>8.5</c:v>
                </c:pt>
                <c:pt idx="894">
                  <c:v>8.5</c:v>
                </c:pt>
                <c:pt idx="895">
                  <c:v>8.5</c:v>
                </c:pt>
                <c:pt idx="896">
                  <c:v>8.5</c:v>
                </c:pt>
                <c:pt idx="897">
                  <c:v>8.5</c:v>
                </c:pt>
                <c:pt idx="898">
                  <c:v>8.5</c:v>
                </c:pt>
                <c:pt idx="899">
                  <c:v>8.5</c:v>
                </c:pt>
                <c:pt idx="900">
                  <c:v>8.5</c:v>
                </c:pt>
                <c:pt idx="901">
                  <c:v>8.5</c:v>
                </c:pt>
                <c:pt idx="902">
                  <c:v>8.5</c:v>
                </c:pt>
                <c:pt idx="903">
                  <c:v>8.5</c:v>
                </c:pt>
                <c:pt idx="904">
                  <c:v>8.5</c:v>
                </c:pt>
                <c:pt idx="905">
                  <c:v>8.5</c:v>
                </c:pt>
                <c:pt idx="906">
                  <c:v>8.5</c:v>
                </c:pt>
                <c:pt idx="907">
                  <c:v>8.5</c:v>
                </c:pt>
                <c:pt idx="908">
                  <c:v>8.5</c:v>
                </c:pt>
                <c:pt idx="909">
                  <c:v>8.5</c:v>
                </c:pt>
                <c:pt idx="910">
                  <c:v>8.5</c:v>
                </c:pt>
                <c:pt idx="911">
                  <c:v>8.5</c:v>
                </c:pt>
                <c:pt idx="912">
                  <c:v>8.5</c:v>
                </c:pt>
                <c:pt idx="913">
                  <c:v>8.5</c:v>
                </c:pt>
                <c:pt idx="914">
                  <c:v>8.5</c:v>
                </c:pt>
                <c:pt idx="915">
                  <c:v>8.5</c:v>
                </c:pt>
                <c:pt idx="916">
                  <c:v>8.5</c:v>
                </c:pt>
                <c:pt idx="917">
                  <c:v>8.5</c:v>
                </c:pt>
                <c:pt idx="918">
                  <c:v>8.5</c:v>
                </c:pt>
                <c:pt idx="919">
                  <c:v>8.5</c:v>
                </c:pt>
                <c:pt idx="920">
                  <c:v>8.5</c:v>
                </c:pt>
                <c:pt idx="921">
                  <c:v>8.5</c:v>
                </c:pt>
                <c:pt idx="922">
                  <c:v>8.5</c:v>
                </c:pt>
                <c:pt idx="923">
                  <c:v>8.5</c:v>
                </c:pt>
                <c:pt idx="924">
                  <c:v>8.5</c:v>
                </c:pt>
                <c:pt idx="925">
                  <c:v>8.5</c:v>
                </c:pt>
                <c:pt idx="926">
                  <c:v>8.5</c:v>
                </c:pt>
                <c:pt idx="927">
                  <c:v>8.5</c:v>
                </c:pt>
                <c:pt idx="928">
                  <c:v>8.5</c:v>
                </c:pt>
                <c:pt idx="929">
                  <c:v>8.5</c:v>
                </c:pt>
                <c:pt idx="930">
                  <c:v>8.5</c:v>
                </c:pt>
                <c:pt idx="931">
                  <c:v>8.5</c:v>
                </c:pt>
                <c:pt idx="932">
                  <c:v>8.5</c:v>
                </c:pt>
                <c:pt idx="933">
                  <c:v>8.5</c:v>
                </c:pt>
                <c:pt idx="934">
                  <c:v>8.5</c:v>
                </c:pt>
                <c:pt idx="935">
                  <c:v>8.5</c:v>
                </c:pt>
                <c:pt idx="936">
                  <c:v>8.5</c:v>
                </c:pt>
                <c:pt idx="937">
                  <c:v>8.5</c:v>
                </c:pt>
                <c:pt idx="938">
                  <c:v>8.5</c:v>
                </c:pt>
                <c:pt idx="939">
                  <c:v>8.5</c:v>
                </c:pt>
                <c:pt idx="940">
                  <c:v>8.5</c:v>
                </c:pt>
                <c:pt idx="941">
                  <c:v>8.5</c:v>
                </c:pt>
                <c:pt idx="942">
                  <c:v>8.5</c:v>
                </c:pt>
                <c:pt idx="943">
                  <c:v>8.5</c:v>
                </c:pt>
                <c:pt idx="944">
                  <c:v>8.5</c:v>
                </c:pt>
                <c:pt idx="945">
                  <c:v>8.5</c:v>
                </c:pt>
                <c:pt idx="946">
                  <c:v>8.5</c:v>
                </c:pt>
                <c:pt idx="947">
                  <c:v>8.5</c:v>
                </c:pt>
                <c:pt idx="948">
                  <c:v>8.5</c:v>
                </c:pt>
                <c:pt idx="949">
                  <c:v>8.5</c:v>
                </c:pt>
                <c:pt idx="950">
                  <c:v>8.5</c:v>
                </c:pt>
                <c:pt idx="951">
                  <c:v>8.5</c:v>
                </c:pt>
                <c:pt idx="952">
                  <c:v>8.5</c:v>
                </c:pt>
                <c:pt idx="953">
                  <c:v>8.5</c:v>
                </c:pt>
                <c:pt idx="954">
                  <c:v>8.5</c:v>
                </c:pt>
                <c:pt idx="955">
                  <c:v>8.5</c:v>
                </c:pt>
                <c:pt idx="956">
                  <c:v>8.5</c:v>
                </c:pt>
                <c:pt idx="957">
                  <c:v>8.5</c:v>
                </c:pt>
                <c:pt idx="958">
                  <c:v>8.5</c:v>
                </c:pt>
                <c:pt idx="959">
                  <c:v>8.5</c:v>
                </c:pt>
                <c:pt idx="960">
                  <c:v>8.5</c:v>
                </c:pt>
                <c:pt idx="961">
                  <c:v>8.5</c:v>
                </c:pt>
                <c:pt idx="962">
                  <c:v>8.5</c:v>
                </c:pt>
                <c:pt idx="963">
                  <c:v>8.5</c:v>
                </c:pt>
                <c:pt idx="964">
                  <c:v>8.5</c:v>
                </c:pt>
                <c:pt idx="965">
                  <c:v>8.5</c:v>
                </c:pt>
                <c:pt idx="966">
                  <c:v>8.5</c:v>
                </c:pt>
                <c:pt idx="967">
                  <c:v>8.5</c:v>
                </c:pt>
                <c:pt idx="968">
                  <c:v>8.5</c:v>
                </c:pt>
                <c:pt idx="969">
                  <c:v>8.5</c:v>
                </c:pt>
                <c:pt idx="970">
                  <c:v>8.5</c:v>
                </c:pt>
                <c:pt idx="971">
                  <c:v>8.5</c:v>
                </c:pt>
                <c:pt idx="972">
                  <c:v>8.5</c:v>
                </c:pt>
                <c:pt idx="973">
                  <c:v>8.5</c:v>
                </c:pt>
                <c:pt idx="974">
                  <c:v>8.5</c:v>
                </c:pt>
                <c:pt idx="975">
                  <c:v>8.5</c:v>
                </c:pt>
                <c:pt idx="976">
                  <c:v>8.5</c:v>
                </c:pt>
                <c:pt idx="977">
                  <c:v>8.5</c:v>
                </c:pt>
                <c:pt idx="978">
                  <c:v>8.5</c:v>
                </c:pt>
                <c:pt idx="979">
                  <c:v>8.5</c:v>
                </c:pt>
                <c:pt idx="980">
                  <c:v>8.5</c:v>
                </c:pt>
                <c:pt idx="981">
                  <c:v>8.5</c:v>
                </c:pt>
                <c:pt idx="982">
                  <c:v>8.5</c:v>
                </c:pt>
                <c:pt idx="983">
                  <c:v>8.5</c:v>
                </c:pt>
                <c:pt idx="984">
                  <c:v>8.5</c:v>
                </c:pt>
                <c:pt idx="985">
                  <c:v>8.5</c:v>
                </c:pt>
                <c:pt idx="986">
                  <c:v>8.5</c:v>
                </c:pt>
                <c:pt idx="987">
                  <c:v>8.5</c:v>
                </c:pt>
                <c:pt idx="988">
                  <c:v>8.5</c:v>
                </c:pt>
                <c:pt idx="989">
                  <c:v>8.5</c:v>
                </c:pt>
                <c:pt idx="990">
                  <c:v>8.5</c:v>
                </c:pt>
                <c:pt idx="991">
                  <c:v>8.5</c:v>
                </c:pt>
                <c:pt idx="992">
                  <c:v>8.5</c:v>
                </c:pt>
                <c:pt idx="993">
                  <c:v>8.5</c:v>
                </c:pt>
                <c:pt idx="994">
                  <c:v>8.5</c:v>
                </c:pt>
                <c:pt idx="995">
                  <c:v>8.5</c:v>
                </c:pt>
                <c:pt idx="996">
                  <c:v>8.5</c:v>
                </c:pt>
                <c:pt idx="997">
                  <c:v>8.5</c:v>
                </c:pt>
                <c:pt idx="998">
                  <c:v>8.5</c:v>
                </c:pt>
                <c:pt idx="999">
                  <c:v>8.5</c:v>
                </c:pt>
                <c:pt idx="1000">
                  <c:v>8.5</c:v>
                </c:pt>
                <c:pt idx="1001">
                  <c:v>8.5</c:v>
                </c:pt>
                <c:pt idx="1002">
                  <c:v>8.5</c:v>
                </c:pt>
                <c:pt idx="1003">
                  <c:v>8.5</c:v>
                </c:pt>
                <c:pt idx="1004">
                  <c:v>8.5</c:v>
                </c:pt>
                <c:pt idx="1005">
                  <c:v>8.5</c:v>
                </c:pt>
                <c:pt idx="1006">
                  <c:v>8.5</c:v>
                </c:pt>
                <c:pt idx="1007">
                  <c:v>8.5</c:v>
                </c:pt>
                <c:pt idx="1008">
                  <c:v>8.5</c:v>
                </c:pt>
                <c:pt idx="1009">
                  <c:v>8.5</c:v>
                </c:pt>
                <c:pt idx="1010">
                  <c:v>8.5</c:v>
                </c:pt>
                <c:pt idx="1011">
                  <c:v>8.5</c:v>
                </c:pt>
                <c:pt idx="1012">
                  <c:v>8.5</c:v>
                </c:pt>
                <c:pt idx="1013">
                  <c:v>8.5</c:v>
                </c:pt>
                <c:pt idx="1014">
                  <c:v>8.5</c:v>
                </c:pt>
                <c:pt idx="1015">
                  <c:v>8.5</c:v>
                </c:pt>
                <c:pt idx="1016">
                  <c:v>8.5</c:v>
                </c:pt>
                <c:pt idx="1017">
                  <c:v>8.5</c:v>
                </c:pt>
                <c:pt idx="1018">
                  <c:v>8.5</c:v>
                </c:pt>
                <c:pt idx="1019">
                  <c:v>8.5</c:v>
                </c:pt>
                <c:pt idx="1020">
                  <c:v>8.5</c:v>
                </c:pt>
                <c:pt idx="1021">
                  <c:v>8.5</c:v>
                </c:pt>
                <c:pt idx="1022">
                  <c:v>8.5</c:v>
                </c:pt>
                <c:pt idx="1023">
                  <c:v>8.5</c:v>
                </c:pt>
                <c:pt idx="1024">
                  <c:v>8.5</c:v>
                </c:pt>
                <c:pt idx="1025">
                  <c:v>8.5</c:v>
                </c:pt>
                <c:pt idx="1026">
                  <c:v>8.5</c:v>
                </c:pt>
                <c:pt idx="1027">
                  <c:v>8.5</c:v>
                </c:pt>
                <c:pt idx="1028">
                  <c:v>8.5</c:v>
                </c:pt>
                <c:pt idx="1029">
                  <c:v>8.5</c:v>
                </c:pt>
                <c:pt idx="1030">
                  <c:v>8.5</c:v>
                </c:pt>
                <c:pt idx="1031">
                  <c:v>8.5</c:v>
                </c:pt>
                <c:pt idx="1032">
                  <c:v>8.5</c:v>
                </c:pt>
                <c:pt idx="1033">
                  <c:v>8.5</c:v>
                </c:pt>
                <c:pt idx="1034">
                  <c:v>8.5</c:v>
                </c:pt>
                <c:pt idx="1035">
                  <c:v>8.5</c:v>
                </c:pt>
                <c:pt idx="1036">
                  <c:v>8.5</c:v>
                </c:pt>
                <c:pt idx="1037">
                  <c:v>8.5</c:v>
                </c:pt>
                <c:pt idx="1038">
                  <c:v>8.5</c:v>
                </c:pt>
                <c:pt idx="1039">
                  <c:v>8.5</c:v>
                </c:pt>
                <c:pt idx="1040">
                  <c:v>8.5</c:v>
                </c:pt>
                <c:pt idx="1041">
                  <c:v>8.5</c:v>
                </c:pt>
                <c:pt idx="1042">
                  <c:v>8.5</c:v>
                </c:pt>
                <c:pt idx="1043">
                  <c:v>8.5</c:v>
                </c:pt>
                <c:pt idx="1044">
                  <c:v>8.5</c:v>
                </c:pt>
                <c:pt idx="1045">
                  <c:v>8.5</c:v>
                </c:pt>
                <c:pt idx="1046">
                  <c:v>8.5</c:v>
                </c:pt>
                <c:pt idx="1047">
                  <c:v>8.5</c:v>
                </c:pt>
                <c:pt idx="1048">
                  <c:v>8.5</c:v>
                </c:pt>
                <c:pt idx="1049">
                  <c:v>8.5</c:v>
                </c:pt>
                <c:pt idx="1050">
                  <c:v>8.5</c:v>
                </c:pt>
                <c:pt idx="1051">
                  <c:v>8.5</c:v>
                </c:pt>
                <c:pt idx="1052">
                  <c:v>8.5</c:v>
                </c:pt>
                <c:pt idx="1053">
                  <c:v>8.5</c:v>
                </c:pt>
                <c:pt idx="1054">
                  <c:v>8.5</c:v>
                </c:pt>
                <c:pt idx="1055">
                  <c:v>8.5</c:v>
                </c:pt>
                <c:pt idx="1056">
                  <c:v>8.5</c:v>
                </c:pt>
                <c:pt idx="1057">
                  <c:v>8.5</c:v>
                </c:pt>
                <c:pt idx="1058">
                  <c:v>8.5</c:v>
                </c:pt>
                <c:pt idx="1059">
                  <c:v>8.5</c:v>
                </c:pt>
                <c:pt idx="1060">
                  <c:v>8.5</c:v>
                </c:pt>
                <c:pt idx="1061">
                  <c:v>8.5</c:v>
                </c:pt>
                <c:pt idx="1062">
                  <c:v>8.5</c:v>
                </c:pt>
                <c:pt idx="1063">
                  <c:v>8.5</c:v>
                </c:pt>
                <c:pt idx="1064">
                  <c:v>8.5</c:v>
                </c:pt>
                <c:pt idx="1065">
                  <c:v>8.5</c:v>
                </c:pt>
                <c:pt idx="1066">
                  <c:v>8.5</c:v>
                </c:pt>
                <c:pt idx="1067">
                  <c:v>8.5</c:v>
                </c:pt>
                <c:pt idx="1068">
                  <c:v>8.5</c:v>
                </c:pt>
                <c:pt idx="1069">
                  <c:v>8.5</c:v>
                </c:pt>
                <c:pt idx="1070">
                  <c:v>8.5</c:v>
                </c:pt>
                <c:pt idx="1071">
                  <c:v>8.5</c:v>
                </c:pt>
                <c:pt idx="1072">
                  <c:v>8.5</c:v>
                </c:pt>
                <c:pt idx="1073">
                  <c:v>8.5</c:v>
                </c:pt>
                <c:pt idx="1074">
                  <c:v>8.5</c:v>
                </c:pt>
                <c:pt idx="1075">
                  <c:v>8.5</c:v>
                </c:pt>
                <c:pt idx="1076">
                  <c:v>8.5</c:v>
                </c:pt>
                <c:pt idx="1077">
                  <c:v>8.5</c:v>
                </c:pt>
                <c:pt idx="1078">
                  <c:v>8.5</c:v>
                </c:pt>
                <c:pt idx="1079">
                  <c:v>8.5</c:v>
                </c:pt>
                <c:pt idx="1080">
                  <c:v>8.5</c:v>
                </c:pt>
                <c:pt idx="1081">
                  <c:v>8.5</c:v>
                </c:pt>
                <c:pt idx="1082">
                  <c:v>8.5</c:v>
                </c:pt>
                <c:pt idx="1083">
                  <c:v>8.5</c:v>
                </c:pt>
                <c:pt idx="1084">
                  <c:v>8.5</c:v>
                </c:pt>
                <c:pt idx="1085">
                  <c:v>8.5</c:v>
                </c:pt>
                <c:pt idx="1086">
                  <c:v>8.5</c:v>
                </c:pt>
                <c:pt idx="1087">
                  <c:v>8.5</c:v>
                </c:pt>
                <c:pt idx="1088">
                  <c:v>8.5</c:v>
                </c:pt>
                <c:pt idx="1089">
                  <c:v>8.5</c:v>
                </c:pt>
                <c:pt idx="1090">
                  <c:v>8.5</c:v>
                </c:pt>
                <c:pt idx="1091">
                  <c:v>8.5</c:v>
                </c:pt>
                <c:pt idx="1092">
                  <c:v>8.5</c:v>
                </c:pt>
                <c:pt idx="1093">
                  <c:v>8.5</c:v>
                </c:pt>
                <c:pt idx="1094">
                  <c:v>8.5</c:v>
                </c:pt>
                <c:pt idx="1095">
                  <c:v>8.5</c:v>
                </c:pt>
                <c:pt idx="1096">
                  <c:v>8.5</c:v>
                </c:pt>
                <c:pt idx="1097">
                  <c:v>8.5</c:v>
                </c:pt>
                <c:pt idx="1098">
                  <c:v>8.5</c:v>
                </c:pt>
                <c:pt idx="1099">
                  <c:v>8.5</c:v>
                </c:pt>
                <c:pt idx="1100">
                  <c:v>8.5</c:v>
                </c:pt>
                <c:pt idx="1101">
                  <c:v>8.5</c:v>
                </c:pt>
                <c:pt idx="1102">
                  <c:v>8.5</c:v>
                </c:pt>
                <c:pt idx="1103">
                  <c:v>8.5</c:v>
                </c:pt>
                <c:pt idx="1104">
                  <c:v>8.5</c:v>
                </c:pt>
                <c:pt idx="1105">
                  <c:v>8.5</c:v>
                </c:pt>
                <c:pt idx="1106">
                  <c:v>8.5</c:v>
                </c:pt>
                <c:pt idx="1107">
                  <c:v>8.5</c:v>
                </c:pt>
                <c:pt idx="1108">
                  <c:v>8.5</c:v>
                </c:pt>
                <c:pt idx="1109">
                  <c:v>8.5</c:v>
                </c:pt>
                <c:pt idx="1110">
                  <c:v>8.5</c:v>
                </c:pt>
                <c:pt idx="1111">
                  <c:v>8.5</c:v>
                </c:pt>
                <c:pt idx="1112">
                  <c:v>8.5</c:v>
                </c:pt>
                <c:pt idx="1113">
                  <c:v>8.5</c:v>
                </c:pt>
                <c:pt idx="1114">
                  <c:v>8.5</c:v>
                </c:pt>
                <c:pt idx="1115">
                  <c:v>8.5</c:v>
                </c:pt>
                <c:pt idx="1116">
                  <c:v>8.5</c:v>
                </c:pt>
                <c:pt idx="1117">
                  <c:v>8.5</c:v>
                </c:pt>
                <c:pt idx="1118">
                  <c:v>8.5</c:v>
                </c:pt>
                <c:pt idx="1119">
                  <c:v>8.5</c:v>
                </c:pt>
                <c:pt idx="1120">
                  <c:v>8.5</c:v>
                </c:pt>
                <c:pt idx="1121">
                  <c:v>8.5</c:v>
                </c:pt>
                <c:pt idx="1122">
                  <c:v>8.5</c:v>
                </c:pt>
                <c:pt idx="1123">
                  <c:v>8.5</c:v>
                </c:pt>
                <c:pt idx="1124">
                  <c:v>8.5</c:v>
                </c:pt>
                <c:pt idx="1125">
                  <c:v>8.5</c:v>
                </c:pt>
                <c:pt idx="1126">
                  <c:v>8.5</c:v>
                </c:pt>
                <c:pt idx="1127">
                  <c:v>8.5</c:v>
                </c:pt>
                <c:pt idx="1128">
                  <c:v>8.5</c:v>
                </c:pt>
                <c:pt idx="1129">
                  <c:v>8.5</c:v>
                </c:pt>
                <c:pt idx="1130">
                  <c:v>8.5</c:v>
                </c:pt>
                <c:pt idx="1131">
                  <c:v>8.5</c:v>
                </c:pt>
                <c:pt idx="1132">
                  <c:v>8.5</c:v>
                </c:pt>
                <c:pt idx="1133">
                  <c:v>8.5</c:v>
                </c:pt>
                <c:pt idx="1134">
                  <c:v>8.5</c:v>
                </c:pt>
                <c:pt idx="1135">
                  <c:v>8.5</c:v>
                </c:pt>
                <c:pt idx="1136">
                  <c:v>8.5</c:v>
                </c:pt>
                <c:pt idx="1137">
                  <c:v>8.5</c:v>
                </c:pt>
                <c:pt idx="1138">
                  <c:v>8.5</c:v>
                </c:pt>
                <c:pt idx="1139">
                  <c:v>8.5</c:v>
                </c:pt>
                <c:pt idx="1140">
                  <c:v>8.5</c:v>
                </c:pt>
                <c:pt idx="1141">
                  <c:v>8.5</c:v>
                </c:pt>
                <c:pt idx="1142">
                  <c:v>8.5</c:v>
                </c:pt>
                <c:pt idx="1143">
                  <c:v>8.5</c:v>
                </c:pt>
                <c:pt idx="1144">
                  <c:v>8.5</c:v>
                </c:pt>
                <c:pt idx="1145">
                  <c:v>8.5</c:v>
                </c:pt>
                <c:pt idx="1146">
                  <c:v>8.5</c:v>
                </c:pt>
                <c:pt idx="1147">
                  <c:v>8.5</c:v>
                </c:pt>
                <c:pt idx="1148">
                  <c:v>8.5</c:v>
                </c:pt>
                <c:pt idx="1149">
                  <c:v>8.5</c:v>
                </c:pt>
                <c:pt idx="1150">
                  <c:v>8.5</c:v>
                </c:pt>
                <c:pt idx="1151">
                  <c:v>8.5</c:v>
                </c:pt>
                <c:pt idx="1152">
                  <c:v>8.5</c:v>
                </c:pt>
                <c:pt idx="1153">
                  <c:v>8.5</c:v>
                </c:pt>
                <c:pt idx="1154">
                  <c:v>8.5</c:v>
                </c:pt>
                <c:pt idx="1155">
                  <c:v>8.5</c:v>
                </c:pt>
                <c:pt idx="1156">
                  <c:v>8.5</c:v>
                </c:pt>
                <c:pt idx="1157">
                  <c:v>8.5</c:v>
                </c:pt>
                <c:pt idx="1158">
                  <c:v>8.5</c:v>
                </c:pt>
                <c:pt idx="1159">
                  <c:v>8.5</c:v>
                </c:pt>
                <c:pt idx="1160">
                  <c:v>8.5</c:v>
                </c:pt>
                <c:pt idx="1161">
                  <c:v>8.5</c:v>
                </c:pt>
                <c:pt idx="1162">
                  <c:v>8.5</c:v>
                </c:pt>
                <c:pt idx="1163">
                  <c:v>8.5</c:v>
                </c:pt>
                <c:pt idx="1164">
                  <c:v>8.5</c:v>
                </c:pt>
                <c:pt idx="1165">
                  <c:v>8.5</c:v>
                </c:pt>
                <c:pt idx="1166">
                  <c:v>8.5</c:v>
                </c:pt>
                <c:pt idx="1167">
                  <c:v>8.5</c:v>
                </c:pt>
                <c:pt idx="1168">
                  <c:v>8.5</c:v>
                </c:pt>
                <c:pt idx="1169">
                  <c:v>8.5</c:v>
                </c:pt>
                <c:pt idx="1170">
                  <c:v>8.5</c:v>
                </c:pt>
                <c:pt idx="1171">
                  <c:v>8.5</c:v>
                </c:pt>
                <c:pt idx="1172">
                  <c:v>8.5</c:v>
                </c:pt>
                <c:pt idx="1173">
                  <c:v>8.5</c:v>
                </c:pt>
                <c:pt idx="1174">
                  <c:v>8.5</c:v>
                </c:pt>
                <c:pt idx="1175">
                  <c:v>8.5</c:v>
                </c:pt>
                <c:pt idx="1176">
                  <c:v>8.5</c:v>
                </c:pt>
                <c:pt idx="1177">
                  <c:v>8.5</c:v>
                </c:pt>
                <c:pt idx="1178">
                  <c:v>8.5</c:v>
                </c:pt>
                <c:pt idx="1179">
                  <c:v>8.5</c:v>
                </c:pt>
                <c:pt idx="1180">
                  <c:v>8.5</c:v>
                </c:pt>
                <c:pt idx="1181">
                  <c:v>8.5</c:v>
                </c:pt>
                <c:pt idx="1182">
                  <c:v>8.5</c:v>
                </c:pt>
                <c:pt idx="1183">
                  <c:v>8.5</c:v>
                </c:pt>
                <c:pt idx="1184">
                  <c:v>8.5</c:v>
                </c:pt>
                <c:pt idx="1185">
                  <c:v>8.5</c:v>
                </c:pt>
                <c:pt idx="1186">
                  <c:v>8.5</c:v>
                </c:pt>
                <c:pt idx="1187">
                  <c:v>8.5</c:v>
                </c:pt>
                <c:pt idx="1188">
                  <c:v>8.5</c:v>
                </c:pt>
                <c:pt idx="1189">
                  <c:v>8.5</c:v>
                </c:pt>
                <c:pt idx="1190">
                  <c:v>8.5</c:v>
                </c:pt>
                <c:pt idx="1191">
                  <c:v>8.5</c:v>
                </c:pt>
                <c:pt idx="1192">
                  <c:v>8.5</c:v>
                </c:pt>
                <c:pt idx="1193">
                  <c:v>8.5</c:v>
                </c:pt>
                <c:pt idx="1194">
                  <c:v>8.5</c:v>
                </c:pt>
                <c:pt idx="1195">
                  <c:v>8.5</c:v>
                </c:pt>
                <c:pt idx="1196">
                  <c:v>8.5</c:v>
                </c:pt>
                <c:pt idx="1197">
                  <c:v>8.5</c:v>
                </c:pt>
                <c:pt idx="1198">
                  <c:v>8.5</c:v>
                </c:pt>
                <c:pt idx="1199">
                  <c:v>8.5</c:v>
                </c:pt>
                <c:pt idx="1200">
                  <c:v>8.5</c:v>
                </c:pt>
                <c:pt idx="1201">
                  <c:v>8.5</c:v>
                </c:pt>
                <c:pt idx="1202">
                  <c:v>8.5</c:v>
                </c:pt>
                <c:pt idx="1203">
                  <c:v>8.5</c:v>
                </c:pt>
                <c:pt idx="1204">
                  <c:v>8.5</c:v>
                </c:pt>
                <c:pt idx="1205">
                  <c:v>8.5</c:v>
                </c:pt>
                <c:pt idx="1206">
                  <c:v>8.5</c:v>
                </c:pt>
                <c:pt idx="1207">
                  <c:v>8.5</c:v>
                </c:pt>
                <c:pt idx="1208">
                  <c:v>8.5</c:v>
                </c:pt>
                <c:pt idx="1209">
                  <c:v>8.5</c:v>
                </c:pt>
                <c:pt idx="1210">
                  <c:v>8.5</c:v>
                </c:pt>
                <c:pt idx="1211">
                  <c:v>8.5</c:v>
                </c:pt>
                <c:pt idx="1212">
                  <c:v>8.5</c:v>
                </c:pt>
                <c:pt idx="1213">
                  <c:v>8.5</c:v>
                </c:pt>
                <c:pt idx="1214">
                  <c:v>8.5</c:v>
                </c:pt>
                <c:pt idx="1215">
                  <c:v>8.5</c:v>
                </c:pt>
                <c:pt idx="1216">
                  <c:v>8.5</c:v>
                </c:pt>
                <c:pt idx="1217">
                  <c:v>8.5</c:v>
                </c:pt>
                <c:pt idx="1218">
                  <c:v>8.5</c:v>
                </c:pt>
                <c:pt idx="1219">
                  <c:v>8.5</c:v>
                </c:pt>
                <c:pt idx="1220">
                  <c:v>8.5</c:v>
                </c:pt>
                <c:pt idx="1221">
                  <c:v>8.5</c:v>
                </c:pt>
                <c:pt idx="1222">
                  <c:v>8.5</c:v>
                </c:pt>
                <c:pt idx="1223">
                  <c:v>8.5</c:v>
                </c:pt>
                <c:pt idx="1224">
                  <c:v>8.5</c:v>
                </c:pt>
                <c:pt idx="1225">
                  <c:v>8.5</c:v>
                </c:pt>
                <c:pt idx="1226">
                  <c:v>8.5</c:v>
                </c:pt>
                <c:pt idx="1227">
                  <c:v>8.5</c:v>
                </c:pt>
                <c:pt idx="1228">
                  <c:v>8.5</c:v>
                </c:pt>
                <c:pt idx="1229">
                  <c:v>8.5</c:v>
                </c:pt>
                <c:pt idx="1230">
                  <c:v>8.5</c:v>
                </c:pt>
                <c:pt idx="1231">
                  <c:v>8.5</c:v>
                </c:pt>
                <c:pt idx="1232">
                  <c:v>8.5</c:v>
                </c:pt>
                <c:pt idx="1233">
                  <c:v>8.5</c:v>
                </c:pt>
                <c:pt idx="1234">
                  <c:v>8.5</c:v>
                </c:pt>
                <c:pt idx="1235">
                  <c:v>8.5</c:v>
                </c:pt>
                <c:pt idx="1236">
                  <c:v>8.5</c:v>
                </c:pt>
                <c:pt idx="1237">
                  <c:v>8.5</c:v>
                </c:pt>
                <c:pt idx="1238">
                  <c:v>8.5</c:v>
                </c:pt>
                <c:pt idx="1239">
                  <c:v>8.5</c:v>
                </c:pt>
                <c:pt idx="1240">
                  <c:v>8.5</c:v>
                </c:pt>
                <c:pt idx="1241">
                  <c:v>8.5</c:v>
                </c:pt>
                <c:pt idx="1242">
                  <c:v>8.5</c:v>
                </c:pt>
                <c:pt idx="1243">
                  <c:v>8.5</c:v>
                </c:pt>
                <c:pt idx="1244">
                  <c:v>8.5</c:v>
                </c:pt>
                <c:pt idx="1245">
                  <c:v>8.5</c:v>
                </c:pt>
                <c:pt idx="1246">
                  <c:v>8.5</c:v>
                </c:pt>
                <c:pt idx="1247">
                  <c:v>8.5</c:v>
                </c:pt>
                <c:pt idx="1248">
                  <c:v>8.5</c:v>
                </c:pt>
                <c:pt idx="1249">
                  <c:v>8.5</c:v>
                </c:pt>
                <c:pt idx="1250">
                  <c:v>8.5</c:v>
                </c:pt>
                <c:pt idx="1251">
                  <c:v>8.5</c:v>
                </c:pt>
                <c:pt idx="1252">
                  <c:v>8.5</c:v>
                </c:pt>
                <c:pt idx="1253">
                  <c:v>8.5</c:v>
                </c:pt>
                <c:pt idx="1254">
                  <c:v>8.5</c:v>
                </c:pt>
                <c:pt idx="1255">
                  <c:v>8.5</c:v>
                </c:pt>
                <c:pt idx="1256">
                  <c:v>8.5</c:v>
                </c:pt>
                <c:pt idx="1257">
                  <c:v>8.5</c:v>
                </c:pt>
                <c:pt idx="1258">
                  <c:v>8.5</c:v>
                </c:pt>
                <c:pt idx="1259">
                  <c:v>8.5</c:v>
                </c:pt>
                <c:pt idx="1260">
                  <c:v>8.5</c:v>
                </c:pt>
                <c:pt idx="1261">
                  <c:v>8.5</c:v>
                </c:pt>
                <c:pt idx="1262">
                  <c:v>8.5</c:v>
                </c:pt>
                <c:pt idx="1263">
                  <c:v>8.5</c:v>
                </c:pt>
                <c:pt idx="1264">
                  <c:v>8.5</c:v>
                </c:pt>
                <c:pt idx="1265">
                  <c:v>8.5</c:v>
                </c:pt>
                <c:pt idx="1266">
                  <c:v>8.5</c:v>
                </c:pt>
                <c:pt idx="1267">
                  <c:v>8.5</c:v>
                </c:pt>
                <c:pt idx="1268">
                  <c:v>8.5</c:v>
                </c:pt>
                <c:pt idx="1269">
                  <c:v>8.5</c:v>
                </c:pt>
                <c:pt idx="1270">
                  <c:v>8.5</c:v>
                </c:pt>
                <c:pt idx="1271">
                  <c:v>8.5</c:v>
                </c:pt>
                <c:pt idx="1272">
                  <c:v>8.5</c:v>
                </c:pt>
                <c:pt idx="1273">
                  <c:v>8.5</c:v>
                </c:pt>
                <c:pt idx="1274">
                  <c:v>8.5</c:v>
                </c:pt>
                <c:pt idx="1275">
                  <c:v>8.5</c:v>
                </c:pt>
                <c:pt idx="1276">
                  <c:v>8.5</c:v>
                </c:pt>
                <c:pt idx="1277">
                  <c:v>8.5</c:v>
                </c:pt>
                <c:pt idx="1278">
                  <c:v>8.5</c:v>
                </c:pt>
                <c:pt idx="1279">
                  <c:v>8.5</c:v>
                </c:pt>
                <c:pt idx="1280">
                  <c:v>8.5</c:v>
                </c:pt>
                <c:pt idx="1281">
                  <c:v>8.5</c:v>
                </c:pt>
                <c:pt idx="1282">
                  <c:v>8.5</c:v>
                </c:pt>
                <c:pt idx="1283">
                  <c:v>8.5</c:v>
                </c:pt>
                <c:pt idx="1284">
                  <c:v>8.5</c:v>
                </c:pt>
                <c:pt idx="1285">
                  <c:v>8.5</c:v>
                </c:pt>
                <c:pt idx="1286">
                  <c:v>8.5</c:v>
                </c:pt>
                <c:pt idx="1287">
                  <c:v>8.5</c:v>
                </c:pt>
                <c:pt idx="1288">
                  <c:v>8.5</c:v>
                </c:pt>
                <c:pt idx="1289">
                  <c:v>8.5</c:v>
                </c:pt>
                <c:pt idx="1290">
                  <c:v>8.5</c:v>
                </c:pt>
                <c:pt idx="1291">
                  <c:v>8.5</c:v>
                </c:pt>
                <c:pt idx="1292">
                  <c:v>8.5</c:v>
                </c:pt>
                <c:pt idx="1293">
                  <c:v>8.5</c:v>
                </c:pt>
                <c:pt idx="1294">
                  <c:v>8.5</c:v>
                </c:pt>
                <c:pt idx="1295">
                  <c:v>8.5</c:v>
                </c:pt>
                <c:pt idx="1296">
                  <c:v>8.5</c:v>
                </c:pt>
                <c:pt idx="1297">
                  <c:v>8.5</c:v>
                </c:pt>
                <c:pt idx="1298">
                  <c:v>8.5</c:v>
                </c:pt>
                <c:pt idx="1299">
                  <c:v>8.5</c:v>
                </c:pt>
                <c:pt idx="1300">
                  <c:v>8.5</c:v>
                </c:pt>
                <c:pt idx="1301">
                  <c:v>8.5</c:v>
                </c:pt>
                <c:pt idx="1302">
                  <c:v>8.5</c:v>
                </c:pt>
                <c:pt idx="1303">
                  <c:v>8.5</c:v>
                </c:pt>
                <c:pt idx="1304">
                  <c:v>8.5</c:v>
                </c:pt>
                <c:pt idx="1305">
                  <c:v>8.5</c:v>
                </c:pt>
                <c:pt idx="1306">
                  <c:v>8.5</c:v>
                </c:pt>
                <c:pt idx="1307">
                  <c:v>8.5</c:v>
                </c:pt>
                <c:pt idx="1308">
                  <c:v>8.5</c:v>
                </c:pt>
                <c:pt idx="1309">
                  <c:v>8.5</c:v>
                </c:pt>
                <c:pt idx="1310">
                  <c:v>8.5</c:v>
                </c:pt>
                <c:pt idx="1311">
                  <c:v>8.5</c:v>
                </c:pt>
                <c:pt idx="1312">
                  <c:v>8.5</c:v>
                </c:pt>
                <c:pt idx="1313">
                  <c:v>8.5</c:v>
                </c:pt>
                <c:pt idx="1314">
                  <c:v>8.5</c:v>
                </c:pt>
                <c:pt idx="1315">
                  <c:v>8.5</c:v>
                </c:pt>
                <c:pt idx="1316">
                  <c:v>8.5</c:v>
                </c:pt>
                <c:pt idx="1317">
                  <c:v>8.5</c:v>
                </c:pt>
                <c:pt idx="1318">
                  <c:v>8.5</c:v>
                </c:pt>
                <c:pt idx="1319">
                  <c:v>8.5</c:v>
                </c:pt>
                <c:pt idx="1320">
                  <c:v>8.5</c:v>
                </c:pt>
                <c:pt idx="1321">
                  <c:v>8.5</c:v>
                </c:pt>
                <c:pt idx="1322">
                  <c:v>8.5</c:v>
                </c:pt>
                <c:pt idx="1323">
                  <c:v>8.5</c:v>
                </c:pt>
                <c:pt idx="1324">
                  <c:v>8.5</c:v>
                </c:pt>
                <c:pt idx="1325">
                  <c:v>8.5</c:v>
                </c:pt>
                <c:pt idx="1326">
                  <c:v>8.5</c:v>
                </c:pt>
                <c:pt idx="1327">
                  <c:v>8.5</c:v>
                </c:pt>
                <c:pt idx="1328">
                  <c:v>8.5</c:v>
                </c:pt>
                <c:pt idx="1329">
                  <c:v>8.5</c:v>
                </c:pt>
                <c:pt idx="1330">
                  <c:v>8.5</c:v>
                </c:pt>
                <c:pt idx="1331">
                  <c:v>8.5</c:v>
                </c:pt>
                <c:pt idx="1332">
                  <c:v>8.5</c:v>
                </c:pt>
                <c:pt idx="1333">
                  <c:v>8.5</c:v>
                </c:pt>
                <c:pt idx="1334">
                  <c:v>8.5</c:v>
                </c:pt>
                <c:pt idx="1335">
                  <c:v>8.5</c:v>
                </c:pt>
                <c:pt idx="1336">
                  <c:v>8.5</c:v>
                </c:pt>
                <c:pt idx="1337">
                  <c:v>8.5</c:v>
                </c:pt>
                <c:pt idx="1338">
                  <c:v>8.5</c:v>
                </c:pt>
                <c:pt idx="1339">
                  <c:v>8.5</c:v>
                </c:pt>
                <c:pt idx="1340">
                  <c:v>8.5</c:v>
                </c:pt>
                <c:pt idx="1341">
                  <c:v>8.5</c:v>
                </c:pt>
                <c:pt idx="1342">
                  <c:v>8.5</c:v>
                </c:pt>
                <c:pt idx="1343">
                  <c:v>8.5</c:v>
                </c:pt>
                <c:pt idx="1344">
                  <c:v>8.5</c:v>
                </c:pt>
                <c:pt idx="1345">
                  <c:v>8.5</c:v>
                </c:pt>
                <c:pt idx="1346">
                  <c:v>8.5</c:v>
                </c:pt>
                <c:pt idx="1347">
                  <c:v>8.5</c:v>
                </c:pt>
                <c:pt idx="1348">
                  <c:v>8.5</c:v>
                </c:pt>
                <c:pt idx="1349">
                  <c:v>8.5</c:v>
                </c:pt>
                <c:pt idx="1350">
                  <c:v>8.5</c:v>
                </c:pt>
                <c:pt idx="1351">
                  <c:v>8.5</c:v>
                </c:pt>
                <c:pt idx="1352">
                  <c:v>8.5</c:v>
                </c:pt>
                <c:pt idx="1353">
                  <c:v>8.5</c:v>
                </c:pt>
                <c:pt idx="1354">
                  <c:v>8.5</c:v>
                </c:pt>
                <c:pt idx="1355">
                  <c:v>8.5</c:v>
                </c:pt>
                <c:pt idx="1356">
                  <c:v>8.5</c:v>
                </c:pt>
                <c:pt idx="1357">
                  <c:v>8.5</c:v>
                </c:pt>
                <c:pt idx="1358">
                  <c:v>8.5</c:v>
                </c:pt>
                <c:pt idx="1359">
                  <c:v>8.5</c:v>
                </c:pt>
                <c:pt idx="1360">
                  <c:v>8.5</c:v>
                </c:pt>
                <c:pt idx="1361">
                  <c:v>8.5</c:v>
                </c:pt>
                <c:pt idx="1362">
                  <c:v>8.5</c:v>
                </c:pt>
                <c:pt idx="1363">
                  <c:v>8.5</c:v>
                </c:pt>
                <c:pt idx="1364">
                  <c:v>8.5</c:v>
                </c:pt>
                <c:pt idx="1365">
                  <c:v>8.5</c:v>
                </c:pt>
                <c:pt idx="1366">
                  <c:v>8.5</c:v>
                </c:pt>
                <c:pt idx="1367">
                  <c:v>8.5</c:v>
                </c:pt>
                <c:pt idx="1368">
                  <c:v>8.5</c:v>
                </c:pt>
                <c:pt idx="1369">
                  <c:v>8.5</c:v>
                </c:pt>
                <c:pt idx="1370">
                  <c:v>8.5</c:v>
                </c:pt>
                <c:pt idx="1371">
                  <c:v>8.5</c:v>
                </c:pt>
                <c:pt idx="1372">
                  <c:v>8.5</c:v>
                </c:pt>
                <c:pt idx="1373">
                  <c:v>8.5</c:v>
                </c:pt>
                <c:pt idx="1374">
                  <c:v>8.5</c:v>
                </c:pt>
                <c:pt idx="1375">
                  <c:v>8.5</c:v>
                </c:pt>
                <c:pt idx="1376">
                  <c:v>8.5</c:v>
                </c:pt>
                <c:pt idx="1377">
                  <c:v>8.5</c:v>
                </c:pt>
                <c:pt idx="1378">
                  <c:v>8.5</c:v>
                </c:pt>
                <c:pt idx="1379">
                  <c:v>8.5</c:v>
                </c:pt>
                <c:pt idx="1380">
                  <c:v>8.5</c:v>
                </c:pt>
                <c:pt idx="1381">
                  <c:v>8.5</c:v>
                </c:pt>
                <c:pt idx="1382">
                  <c:v>8.5</c:v>
                </c:pt>
                <c:pt idx="1383">
                  <c:v>8.5</c:v>
                </c:pt>
                <c:pt idx="1384">
                  <c:v>8.5</c:v>
                </c:pt>
                <c:pt idx="1385">
                  <c:v>8.5</c:v>
                </c:pt>
                <c:pt idx="1386">
                  <c:v>8.5</c:v>
                </c:pt>
                <c:pt idx="1387">
                  <c:v>8.5</c:v>
                </c:pt>
                <c:pt idx="1388">
                  <c:v>8.5</c:v>
                </c:pt>
                <c:pt idx="1389">
                  <c:v>8.5</c:v>
                </c:pt>
                <c:pt idx="1390">
                  <c:v>8.5</c:v>
                </c:pt>
                <c:pt idx="1391">
                  <c:v>8.5</c:v>
                </c:pt>
                <c:pt idx="1392">
                  <c:v>8.5</c:v>
                </c:pt>
                <c:pt idx="1393">
                  <c:v>8.5</c:v>
                </c:pt>
                <c:pt idx="1394">
                  <c:v>8.5</c:v>
                </c:pt>
                <c:pt idx="1395">
                  <c:v>8.5</c:v>
                </c:pt>
                <c:pt idx="1396">
                  <c:v>8.5</c:v>
                </c:pt>
                <c:pt idx="1397">
                  <c:v>8.5</c:v>
                </c:pt>
                <c:pt idx="1398">
                  <c:v>8.5</c:v>
                </c:pt>
                <c:pt idx="1399">
                  <c:v>8.5</c:v>
                </c:pt>
                <c:pt idx="1400">
                  <c:v>8.5</c:v>
                </c:pt>
                <c:pt idx="1401">
                  <c:v>8.5</c:v>
                </c:pt>
                <c:pt idx="1402">
                  <c:v>8.5</c:v>
                </c:pt>
                <c:pt idx="1403">
                  <c:v>8.5</c:v>
                </c:pt>
                <c:pt idx="1404">
                  <c:v>8.5</c:v>
                </c:pt>
                <c:pt idx="1405">
                  <c:v>8.5</c:v>
                </c:pt>
                <c:pt idx="1406">
                  <c:v>8.5</c:v>
                </c:pt>
                <c:pt idx="1407">
                  <c:v>8.5</c:v>
                </c:pt>
                <c:pt idx="1408">
                  <c:v>8.5</c:v>
                </c:pt>
                <c:pt idx="1409">
                  <c:v>8.5</c:v>
                </c:pt>
                <c:pt idx="1410">
                  <c:v>8.5</c:v>
                </c:pt>
                <c:pt idx="1411">
                  <c:v>8.5</c:v>
                </c:pt>
                <c:pt idx="1412">
                  <c:v>8.5</c:v>
                </c:pt>
                <c:pt idx="1413">
                  <c:v>8.5</c:v>
                </c:pt>
                <c:pt idx="1414">
                  <c:v>8.5</c:v>
                </c:pt>
                <c:pt idx="1415">
                  <c:v>8.5</c:v>
                </c:pt>
                <c:pt idx="1416">
                  <c:v>8.5</c:v>
                </c:pt>
                <c:pt idx="1417">
                  <c:v>8.5</c:v>
                </c:pt>
                <c:pt idx="1418">
                  <c:v>8.5</c:v>
                </c:pt>
                <c:pt idx="1419">
                  <c:v>8.5</c:v>
                </c:pt>
                <c:pt idx="1420">
                  <c:v>8.5</c:v>
                </c:pt>
                <c:pt idx="1421">
                  <c:v>8.5</c:v>
                </c:pt>
                <c:pt idx="1422">
                  <c:v>8.5</c:v>
                </c:pt>
                <c:pt idx="1423">
                  <c:v>8.5</c:v>
                </c:pt>
                <c:pt idx="1424">
                  <c:v>8.5</c:v>
                </c:pt>
                <c:pt idx="1425">
                  <c:v>8.5</c:v>
                </c:pt>
                <c:pt idx="1426">
                  <c:v>8.5</c:v>
                </c:pt>
                <c:pt idx="1427">
                  <c:v>8.5</c:v>
                </c:pt>
                <c:pt idx="1428">
                  <c:v>8.5</c:v>
                </c:pt>
                <c:pt idx="1429">
                  <c:v>8.5</c:v>
                </c:pt>
                <c:pt idx="1430">
                  <c:v>8.5</c:v>
                </c:pt>
                <c:pt idx="1431">
                  <c:v>8.5</c:v>
                </c:pt>
                <c:pt idx="1432">
                  <c:v>8.5</c:v>
                </c:pt>
                <c:pt idx="1433">
                  <c:v>8.5</c:v>
                </c:pt>
                <c:pt idx="1434">
                  <c:v>8.5</c:v>
                </c:pt>
                <c:pt idx="1435">
                  <c:v>8.5</c:v>
                </c:pt>
                <c:pt idx="1436">
                  <c:v>8.5</c:v>
                </c:pt>
                <c:pt idx="1437">
                  <c:v>8.5</c:v>
                </c:pt>
                <c:pt idx="1438">
                  <c:v>8.5</c:v>
                </c:pt>
                <c:pt idx="1439">
                  <c:v>8.5</c:v>
                </c:pt>
                <c:pt idx="1440">
                  <c:v>8.5</c:v>
                </c:pt>
                <c:pt idx="1441">
                  <c:v>8.5</c:v>
                </c:pt>
                <c:pt idx="1442">
                  <c:v>8.5</c:v>
                </c:pt>
                <c:pt idx="1443">
                  <c:v>8.5</c:v>
                </c:pt>
                <c:pt idx="1444">
                  <c:v>8.5</c:v>
                </c:pt>
                <c:pt idx="1445">
                  <c:v>8.5</c:v>
                </c:pt>
                <c:pt idx="1446">
                  <c:v>8.5</c:v>
                </c:pt>
                <c:pt idx="1447">
                  <c:v>8.5</c:v>
                </c:pt>
                <c:pt idx="1448">
                  <c:v>8.5</c:v>
                </c:pt>
                <c:pt idx="1449">
                  <c:v>8.5</c:v>
                </c:pt>
                <c:pt idx="1450">
                  <c:v>8.5</c:v>
                </c:pt>
                <c:pt idx="1451">
                  <c:v>8.5</c:v>
                </c:pt>
                <c:pt idx="1452">
                  <c:v>8.5</c:v>
                </c:pt>
                <c:pt idx="1453">
                  <c:v>8.5</c:v>
                </c:pt>
                <c:pt idx="1454">
                  <c:v>8.5</c:v>
                </c:pt>
                <c:pt idx="1455">
                  <c:v>8.5</c:v>
                </c:pt>
                <c:pt idx="1456">
                  <c:v>8.5</c:v>
                </c:pt>
                <c:pt idx="1457">
                  <c:v>8.5</c:v>
                </c:pt>
                <c:pt idx="1458">
                  <c:v>8.5</c:v>
                </c:pt>
                <c:pt idx="1459">
                  <c:v>8.5</c:v>
                </c:pt>
                <c:pt idx="1460">
                  <c:v>8.5</c:v>
                </c:pt>
                <c:pt idx="1461">
                  <c:v>8.5</c:v>
                </c:pt>
                <c:pt idx="1462">
                  <c:v>8.5</c:v>
                </c:pt>
                <c:pt idx="1463">
                  <c:v>8.5</c:v>
                </c:pt>
                <c:pt idx="1464">
                  <c:v>8.5</c:v>
                </c:pt>
                <c:pt idx="1465">
                  <c:v>8.5</c:v>
                </c:pt>
                <c:pt idx="1466">
                  <c:v>8.5</c:v>
                </c:pt>
                <c:pt idx="1467">
                  <c:v>8.5</c:v>
                </c:pt>
                <c:pt idx="1468">
                  <c:v>8.5</c:v>
                </c:pt>
                <c:pt idx="1469">
                  <c:v>8.5</c:v>
                </c:pt>
                <c:pt idx="1470">
                  <c:v>8.5</c:v>
                </c:pt>
                <c:pt idx="1471">
                  <c:v>8.5</c:v>
                </c:pt>
                <c:pt idx="1472">
                  <c:v>8.5</c:v>
                </c:pt>
                <c:pt idx="1473">
                  <c:v>8.5</c:v>
                </c:pt>
                <c:pt idx="1474">
                  <c:v>8.5</c:v>
                </c:pt>
                <c:pt idx="1475">
                  <c:v>8.5</c:v>
                </c:pt>
                <c:pt idx="1476">
                  <c:v>8.5</c:v>
                </c:pt>
                <c:pt idx="1477">
                  <c:v>8.5</c:v>
                </c:pt>
                <c:pt idx="1478">
                  <c:v>8.5</c:v>
                </c:pt>
                <c:pt idx="1479">
                  <c:v>8.5</c:v>
                </c:pt>
                <c:pt idx="1480">
                  <c:v>8.5</c:v>
                </c:pt>
                <c:pt idx="1481">
                  <c:v>8.5</c:v>
                </c:pt>
                <c:pt idx="1482">
                  <c:v>8.5</c:v>
                </c:pt>
                <c:pt idx="1483">
                  <c:v>8.5</c:v>
                </c:pt>
                <c:pt idx="1484">
                  <c:v>8.5</c:v>
                </c:pt>
                <c:pt idx="1485">
                  <c:v>8.5</c:v>
                </c:pt>
                <c:pt idx="1486">
                  <c:v>8.5</c:v>
                </c:pt>
                <c:pt idx="1487">
                  <c:v>8.5</c:v>
                </c:pt>
                <c:pt idx="1488">
                  <c:v>8.5</c:v>
                </c:pt>
                <c:pt idx="1489">
                  <c:v>8.5</c:v>
                </c:pt>
                <c:pt idx="1490">
                  <c:v>8.5</c:v>
                </c:pt>
                <c:pt idx="1491">
                  <c:v>8.5</c:v>
                </c:pt>
                <c:pt idx="1492">
                  <c:v>8.5</c:v>
                </c:pt>
                <c:pt idx="1493">
                  <c:v>8.5</c:v>
                </c:pt>
                <c:pt idx="1494">
                  <c:v>8.5</c:v>
                </c:pt>
                <c:pt idx="1495">
                  <c:v>8.5</c:v>
                </c:pt>
                <c:pt idx="1496">
                  <c:v>8.5</c:v>
                </c:pt>
                <c:pt idx="1497">
                  <c:v>8.5</c:v>
                </c:pt>
                <c:pt idx="1498">
                  <c:v>8.5</c:v>
                </c:pt>
                <c:pt idx="1499">
                  <c:v>8.5</c:v>
                </c:pt>
                <c:pt idx="1500">
                  <c:v>8.5</c:v>
                </c:pt>
                <c:pt idx="1501">
                  <c:v>8.5</c:v>
                </c:pt>
                <c:pt idx="1502">
                  <c:v>8.5</c:v>
                </c:pt>
                <c:pt idx="1503">
                  <c:v>8.5</c:v>
                </c:pt>
                <c:pt idx="1504">
                  <c:v>8.5</c:v>
                </c:pt>
                <c:pt idx="1505">
                  <c:v>8.5</c:v>
                </c:pt>
                <c:pt idx="1506">
                  <c:v>8.5</c:v>
                </c:pt>
                <c:pt idx="1507">
                  <c:v>8.5</c:v>
                </c:pt>
                <c:pt idx="1508">
                  <c:v>8.5</c:v>
                </c:pt>
                <c:pt idx="1509">
                  <c:v>8.5</c:v>
                </c:pt>
                <c:pt idx="1510">
                  <c:v>8.5</c:v>
                </c:pt>
                <c:pt idx="1511">
                  <c:v>8.5</c:v>
                </c:pt>
                <c:pt idx="1512">
                  <c:v>8.5</c:v>
                </c:pt>
                <c:pt idx="1513">
                  <c:v>8.5</c:v>
                </c:pt>
                <c:pt idx="1514">
                  <c:v>8.5</c:v>
                </c:pt>
                <c:pt idx="1515">
                  <c:v>8.5</c:v>
                </c:pt>
                <c:pt idx="1516">
                  <c:v>8.5</c:v>
                </c:pt>
                <c:pt idx="1517">
                  <c:v>8.5</c:v>
                </c:pt>
                <c:pt idx="1518">
                  <c:v>8.5</c:v>
                </c:pt>
                <c:pt idx="1519">
                  <c:v>8.5</c:v>
                </c:pt>
                <c:pt idx="1520">
                  <c:v>8.5</c:v>
                </c:pt>
                <c:pt idx="1521">
                  <c:v>8.5</c:v>
                </c:pt>
                <c:pt idx="1522">
                  <c:v>8.5</c:v>
                </c:pt>
                <c:pt idx="1523">
                  <c:v>8.5</c:v>
                </c:pt>
                <c:pt idx="1524">
                  <c:v>8.5</c:v>
                </c:pt>
                <c:pt idx="1525">
                  <c:v>8.5</c:v>
                </c:pt>
                <c:pt idx="1526">
                  <c:v>8.5</c:v>
                </c:pt>
                <c:pt idx="1527">
                  <c:v>8.5</c:v>
                </c:pt>
                <c:pt idx="1528">
                  <c:v>8.5</c:v>
                </c:pt>
                <c:pt idx="1529">
                  <c:v>8.5</c:v>
                </c:pt>
                <c:pt idx="1530">
                  <c:v>8.5</c:v>
                </c:pt>
                <c:pt idx="1531">
                  <c:v>8.5</c:v>
                </c:pt>
                <c:pt idx="1532">
                  <c:v>8.5</c:v>
                </c:pt>
                <c:pt idx="1533">
                  <c:v>8.5</c:v>
                </c:pt>
                <c:pt idx="1534">
                  <c:v>8.5</c:v>
                </c:pt>
                <c:pt idx="1535">
                  <c:v>8.5</c:v>
                </c:pt>
                <c:pt idx="1536">
                  <c:v>8.5</c:v>
                </c:pt>
                <c:pt idx="1537">
                  <c:v>8.5</c:v>
                </c:pt>
                <c:pt idx="1538">
                  <c:v>8.5</c:v>
                </c:pt>
                <c:pt idx="1539">
                  <c:v>8.5</c:v>
                </c:pt>
                <c:pt idx="1540">
                  <c:v>8.5</c:v>
                </c:pt>
                <c:pt idx="1541">
                  <c:v>8.5</c:v>
                </c:pt>
                <c:pt idx="1542">
                  <c:v>8.5</c:v>
                </c:pt>
                <c:pt idx="1543">
                  <c:v>8.5</c:v>
                </c:pt>
                <c:pt idx="1544">
                  <c:v>8.5</c:v>
                </c:pt>
                <c:pt idx="1545">
                  <c:v>8.5</c:v>
                </c:pt>
                <c:pt idx="1546">
                  <c:v>8.5</c:v>
                </c:pt>
                <c:pt idx="1547">
                  <c:v>8.5</c:v>
                </c:pt>
                <c:pt idx="1548">
                  <c:v>8.5</c:v>
                </c:pt>
                <c:pt idx="1549">
                  <c:v>8.5</c:v>
                </c:pt>
                <c:pt idx="1550">
                  <c:v>8.5</c:v>
                </c:pt>
                <c:pt idx="1551">
                  <c:v>8.5</c:v>
                </c:pt>
                <c:pt idx="1552">
                  <c:v>8.5</c:v>
                </c:pt>
                <c:pt idx="1553">
                  <c:v>8.5</c:v>
                </c:pt>
                <c:pt idx="1554">
                  <c:v>8.5</c:v>
                </c:pt>
                <c:pt idx="1555">
                  <c:v>8.5</c:v>
                </c:pt>
                <c:pt idx="1556">
                  <c:v>8.5</c:v>
                </c:pt>
                <c:pt idx="1557">
                  <c:v>8.5</c:v>
                </c:pt>
                <c:pt idx="1558">
                  <c:v>8.5</c:v>
                </c:pt>
                <c:pt idx="1559">
                  <c:v>8.5</c:v>
                </c:pt>
                <c:pt idx="1560">
                  <c:v>8.5</c:v>
                </c:pt>
                <c:pt idx="1561">
                  <c:v>8.5</c:v>
                </c:pt>
                <c:pt idx="1562">
                  <c:v>8.5</c:v>
                </c:pt>
                <c:pt idx="1563">
                  <c:v>8.5</c:v>
                </c:pt>
                <c:pt idx="1564">
                  <c:v>8.5</c:v>
                </c:pt>
                <c:pt idx="1565">
                  <c:v>8.5</c:v>
                </c:pt>
                <c:pt idx="1566">
                  <c:v>8.5</c:v>
                </c:pt>
                <c:pt idx="1567">
                  <c:v>8.5</c:v>
                </c:pt>
                <c:pt idx="1568">
                  <c:v>8.5</c:v>
                </c:pt>
                <c:pt idx="1569">
                  <c:v>8.5</c:v>
                </c:pt>
                <c:pt idx="1570">
                  <c:v>8.5</c:v>
                </c:pt>
                <c:pt idx="1571">
                  <c:v>8.5</c:v>
                </c:pt>
                <c:pt idx="1572">
                  <c:v>8.5</c:v>
                </c:pt>
                <c:pt idx="1573">
                  <c:v>8.5</c:v>
                </c:pt>
                <c:pt idx="1574">
                  <c:v>8.5</c:v>
                </c:pt>
                <c:pt idx="1575">
                  <c:v>8.5</c:v>
                </c:pt>
                <c:pt idx="1576">
                  <c:v>8.5</c:v>
                </c:pt>
                <c:pt idx="1577">
                  <c:v>8.5</c:v>
                </c:pt>
                <c:pt idx="1578">
                  <c:v>8.5</c:v>
                </c:pt>
                <c:pt idx="1579">
                  <c:v>8.5</c:v>
                </c:pt>
                <c:pt idx="1580">
                  <c:v>8.5</c:v>
                </c:pt>
                <c:pt idx="1581">
                  <c:v>8.5</c:v>
                </c:pt>
                <c:pt idx="1582">
                  <c:v>8.5</c:v>
                </c:pt>
                <c:pt idx="1583">
                  <c:v>8.5</c:v>
                </c:pt>
                <c:pt idx="1584">
                  <c:v>8.5</c:v>
                </c:pt>
                <c:pt idx="1585">
                  <c:v>8.5</c:v>
                </c:pt>
                <c:pt idx="1586">
                  <c:v>8.5</c:v>
                </c:pt>
                <c:pt idx="1587">
                  <c:v>8.5</c:v>
                </c:pt>
                <c:pt idx="1588">
                  <c:v>8.5</c:v>
                </c:pt>
                <c:pt idx="1589">
                  <c:v>8.5</c:v>
                </c:pt>
                <c:pt idx="1590">
                  <c:v>8.5</c:v>
                </c:pt>
                <c:pt idx="1591">
                  <c:v>8.5</c:v>
                </c:pt>
                <c:pt idx="1592">
                  <c:v>8.5</c:v>
                </c:pt>
                <c:pt idx="1593">
                  <c:v>8.5</c:v>
                </c:pt>
                <c:pt idx="1594">
                  <c:v>8.5</c:v>
                </c:pt>
                <c:pt idx="1595">
                  <c:v>8.5</c:v>
                </c:pt>
                <c:pt idx="1596">
                  <c:v>8.5</c:v>
                </c:pt>
                <c:pt idx="1597">
                  <c:v>8.5</c:v>
                </c:pt>
                <c:pt idx="1598">
                  <c:v>8.5</c:v>
                </c:pt>
                <c:pt idx="1599">
                  <c:v>8.5</c:v>
                </c:pt>
                <c:pt idx="1600">
                  <c:v>8.5</c:v>
                </c:pt>
                <c:pt idx="1601">
                  <c:v>8.5</c:v>
                </c:pt>
                <c:pt idx="1602">
                  <c:v>8.5</c:v>
                </c:pt>
                <c:pt idx="1603">
                  <c:v>8.5</c:v>
                </c:pt>
                <c:pt idx="1604">
                  <c:v>8.5</c:v>
                </c:pt>
                <c:pt idx="1605">
                  <c:v>8.5</c:v>
                </c:pt>
                <c:pt idx="1606">
                  <c:v>8.5</c:v>
                </c:pt>
                <c:pt idx="1607">
                  <c:v>8.5</c:v>
                </c:pt>
                <c:pt idx="1608">
                  <c:v>8.5</c:v>
                </c:pt>
                <c:pt idx="1609">
                  <c:v>8.5</c:v>
                </c:pt>
                <c:pt idx="1610">
                  <c:v>8.5</c:v>
                </c:pt>
                <c:pt idx="1611">
                  <c:v>8.5</c:v>
                </c:pt>
                <c:pt idx="1612">
                  <c:v>8.5</c:v>
                </c:pt>
                <c:pt idx="1613">
                  <c:v>8.5</c:v>
                </c:pt>
                <c:pt idx="1614">
                  <c:v>8.5</c:v>
                </c:pt>
                <c:pt idx="1615">
                  <c:v>8.5</c:v>
                </c:pt>
                <c:pt idx="1616">
                  <c:v>8.5</c:v>
                </c:pt>
                <c:pt idx="1617">
                  <c:v>8.5</c:v>
                </c:pt>
                <c:pt idx="1618">
                  <c:v>8.5</c:v>
                </c:pt>
                <c:pt idx="1619">
                  <c:v>8.5</c:v>
                </c:pt>
                <c:pt idx="1620">
                  <c:v>8.5</c:v>
                </c:pt>
                <c:pt idx="1621">
                  <c:v>8.5</c:v>
                </c:pt>
                <c:pt idx="1622">
                  <c:v>8.5</c:v>
                </c:pt>
                <c:pt idx="1623">
                  <c:v>8.5</c:v>
                </c:pt>
                <c:pt idx="1624">
                  <c:v>8.5</c:v>
                </c:pt>
                <c:pt idx="1625">
                  <c:v>8.5</c:v>
                </c:pt>
                <c:pt idx="1626">
                  <c:v>8.5</c:v>
                </c:pt>
                <c:pt idx="1627">
                  <c:v>8.5</c:v>
                </c:pt>
                <c:pt idx="1628">
                  <c:v>8.5</c:v>
                </c:pt>
                <c:pt idx="1629">
                  <c:v>8.5</c:v>
                </c:pt>
                <c:pt idx="1630">
                  <c:v>8.5</c:v>
                </c:pt>
                <c:pt idx="1631">
                  <c:v>8.5</c:v>
                </c:pt>
                <c:pt idx="1632">
                  <c:v>8.5</c:v>
                </c:pt>
                <c:pt idx="1633">
                  <c:v>8.5</c:v>
                </c:pt>
                <c:pt idx="1634">
                  <c:v>8.5</c:v>
                </c:pt>
                <c:pt idx="1635">
                  <c:v>8.5</c:v>
                </c:pt>
                <c:pt idx="1636">
                  <c:v>8.5</c:v>
                </c:pt>
                <c:pt idx="1637">
                  <c:v>8.5</c:v>
                </c:pt>
                <c:pt idx="1638">
                  <c:v>8.5</c:v>
                </c:pt>
                <c:pt idx="1639">
                  <c:v>8.5</c:v>
                </c:pt>
                <c:pt idx="1640">
                  <c:v>8.5</c:v>
                </c:pt>
                <c:pt idx="1641">
                  <c:v>8.5</c:v>
                </c:pt>
                <c:pt idx="1642">
                  <c:v>8.5</c:v>
                </c:pt>
                <c:pt idx="1643">
                  <c:v>8.5</c:v>
                </c:pt>
                <c:pt idx="1644">
                  <c:v>8.5</c:v>
                </c:pt>
                <c:pt idx="1645">
                  <c:v>8.5</c:v>
                </c:pt>
                <c:pt idx="1646">
                  <c:v>8.5</c:v>
                </c:pt>
                <c:pt idx="1647">
                  <c:v>8.5</c:v>
                </c:pt>
                <c:pt idx="1648">
                  <c:v>8.5</c:v>
                </c:pt>
                <c:pt idx="1649">
                  <c:v>8.5</c:v>
                </c:pt>
                <c:pt idx="1650">
                  <c:v>8.5</c:v>
                </c:pt>
                <c:pt idx="1651">
                  <c:v>8.5</c:v>
                </c:pt>
                <c:pt idx="1652">
                  <c:v>8.5</c:v>
                </c:pt>
                <c:pt idx="1653">
                  <c:v>8.5</c:v>
                </c:pt>
                <c:pt idx="1654">
                  <c:v>8.5</c:v>
                </c:pt>
                <c:pt idx="1655">
                  <c:v>8.5</c:v>
                </c:pt>
                <c:pt idx="1656">
                  <c:v>8.5</c:v>
                </c:pt>
                <c:pt idx="1657">
                  <c:v>8.5</c:v>
                </c:pt>
                <c:pt idx="1658">
                  <c:v>8.5</c:v>
                </c:pt>
                <c:pt idx="1659">
                  <c:v>8.5</c:v>
                </c:pt>
                <c:pt idx="1660">
                  <c:v>8.5</c:v>
                </c:pt>
                <c:pt idx="1661">
                  <c:v>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A64-401B-8653-3ED4F58AB072}"/>
            </c:ext>
          </c:extLst>
        </c:ser>
        <c:ser>
          <c:idx val="0"/>
          <c:order val="2"/>
          <c:tx>
            <c:strRef>
              <c:f>'Data Raw'!$H$4</c:f>
              <c:strCache>
                <c:ptCount val="1"/>
                <c:pt idx="0">
                  <c:v>KT-02 BOTTOM PW PH</c:v>
                </c:pt>
              </c:strCache>
            </c:strRef>
          </c:tx>
          <c:spPr>
            <a:ln w="12700">
              <a:solidFill>
                <a:schemeClr val="accent1">
                  <a:shade val="95000"/>
                  <a:satMod val="105000"/>
                  <a:alpha val="8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'Data Raw'!$F$6:$F$7300</c:f>
              <c:numCache>
                <c:formatCode>[$-409]m/d/yyyy\ h:mm\ AM/PM;@</c:formatCode>
                <c:ptCount val="7295"/>
                <c:pt idx="0" formatCode="m/d/yyyy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  <c:pt idx="667">
                  <c:v>44133</c:v>
                </c:pt>
                <c:pt idx="668">
                  <c:v>44134</c:v>
                </c:pt>
                <c:pt idx="669">
                  <c:v>44135</c:v>
                </c:pt>
                <c:pt idx="670">
                  <c:v>44136</c:v>
                </c:pt>
                <c:pt idx="671">
                  <c:v>44137</c:v>
                </c:pt>
                <c:pt idx="672">
                  <c:v>44138</c:v>
                </c:pt>
                <c:pt idx="673">
                  <c:v>44139</c:v>
                </c:pt>
                <c:pt idx="674">
                  <c:v>44140</c:v>
                </c:pt>
                <c:pt idx="675">
                  <c:v>44141</c:v>
                </c:pt>
                <c:pt idx="676">
                  <c:v>44142</c:v>
                </c:pt>
                <c:pt idx="677">
                  <c:v>44143</c:v>
                </c:pt>
                <c:pt idx="678">
                  <c:v>44144</c:v>
                </c:pt>
                <c:pt idx="679">
                  <c:v>44145</c:v>
                </c:pt>
                <c:pt idx="680">
                  <c:v>44146</c:v>
                </c:pt>
                <c:pt idx="681">
                  <c:v>44147</c:v>
                </c:pt>
                <c:pt idx="682">
                  <c:v>44148</c:v>
                </c:pt>
                <c:pt idx="683">
                  <c:v>44149</c:v>
                </c:pt>
                <c:pt idx="684">
                  <c:v>44150</c:v>
                </c:pt>
                <c:pt idx="685">
                  <c:v>44151</c:v>
                </c:pt>
                <c:pt idx="686">
                  <c:v>44152</c:v>
                </c:pt>
                <c:pt idx="687">
                  <c:v>44153</c:v>
                </c:pt>
                <c:pt idx="688">
                  <c:v>44154</c:v>
                </c:pt>
                <c:pt idx="689">
                  <c:v>44155</c:v>
                </c:pt>
                <c:pt idx="690">
                  <c:v>44156</c:v>
                </c:pt>
                <c:pt idx="691">
                  <c:v>44157</c:v>
                </c:pt>
                <c:pt idx="692">
                  <c:v>44158</c:v>
                </c:pt>
                <c:pt idx="693">
                  <c:v>44159</c:v>
                </c:pt>
                <c:pt idx="694">
                  <c:v>44160</c:v>
                </c:pt>
                <c:pt idx="695">
                  <c:v>44161</c:v>
                </c:pt>
                <c:pt idx="696">
                  <c:v>44162</c:v>
                </c:pt>
                <c:pt idx="697">
                  <c:v>44163</c:v>
                </c:pt>
                <c:pt idx="698">
                  <c:v>44164</c:v>
                </c:pt>
                <c:pt idx="699">
                  <c:v>44165</c:v>
                </c:pt>
                <c:pt idx="700">
                  <c:v>44166</c:v>
                </c:pt>
                <c:pt idx="701">
                  <c:v>44167</c:v>
                </c:pt>
                <c:pt idx="702">
                  <c:v>44168</c:v>
                </c:pt>
                <c:pt idx="703">
                  <c:v>44169</c:v>
                </c:pt>
                <c:pt idx="704">
                  <c:v>44170</c:v>
                </c:pt>
                <c:pt idx="705">
                  <c:v>44171</c:v>
                </c:pt>
                <c:pt idx="706">
                  <c:v>44172</c:v>
                </c:pt>
                <c:pt idx="707">
                  <c:v>44173</c:v>
                </c:pt>
                <c:pt idx="708">
                  <c:v>44174</c:v>
                </c:pt>
                <c:pt idx="709">
                  <c:v>44175</c:v>
                </c:pt>
                <c:pt idx="710">
                  <c:v>44176</c:v>
                </c:pt>
                <c:pt idx="711">
                  <c:v>44177</c:v>
                </c:pt>
                <c:pt idx="712">
                  <c:v>44178</c:v>
                </c:pt>
                <c:pt idx="713">
                  <c:v>44179</c:v>
                </c:pt>
                <c:pt idx="714">
                  <c:v>44180</c:v>
                </c:pt>
                <c:pt idx="715">
                  <c:v>44181</c:v>
                </c:pt>
                <c:pt idx="716">
                  <c:v>44182</c:v>
                </c:pt>
                <c:pt idx="717">
                  <c:v>44183</c:v>
                </c:pt>
                <c:pt idx="718">
                  <c:v>44184</c:v>
                </c:pt>
                <c:pt idx="719">
                  <c:v>44185</c:v>
                </c:pt>
                <c:pt idx="720">
                  <c:v>44186</c:v>
                </c:pt>
                <c:pt idx="721">
                  <c:v>44187</c:v>
                </c:pt>
                <c:pt idx="722">
                  <c:v>44188</c:v>
                </c:pt>
                <c:pt idx="723">
                  <c:v>44189</c:v>
                </c:pt>
                <c:pt idx="724">
                  <c:v>44190</c:v>
                </c:pt>
                <c:pt idx="725">
                  <c:v>44191</c:v>
                </c:pt>
                <c:pt idx="726">
                  <c:v>44192</c:v>
                </c:pt>
                <c:pt idx="727">
                  <c:v>44193</c:v>
                </c:pt>
                <c:pt idx="728">
                  <c:v>44194</c:v>
                </c:pt>
                <c:pt idx="729">
                  <c:v>44195</c:v>
                </c:pt>
                <c:pt idx="730">
                  <c:v>44196</c:v>
                </c:pt>
                <c:pt idx="731">
                  <c:v>44197</c:v>
                </c:pt>
                <c:pt idx="732">
                  <c:v>44198</c:v>
                </c:pt>
                <c:pt idx="733">
                  <c:v>44199</c:v>
                </c:pt>
                <c:pt idx="734">
                  <c:v>44200</c:v>
                </c:pt>
                <c:pt idx="735">
                  <c:v>44201</c:v>
                </c:pt>
                <c:pt idx="736">
                  <c:v>44202</c:v>
                </c:pt>
                <c:pt idx="737">
                  <c:v>44203</c:v>
                </c:pt>
                <c:pt idx="738">
                  <c:v>44204</c:v>
                </c:pt>
                <c:pt idx="739">
                  <c:v>44205</c:v>
                </c:pt>
                <c:pt idx="740">
                  <c:v>44206</c:v>
                </c:pt>
                <c:pt idx="741">
                  <c:v>44207</c:v>
                </c:pt>
                <c:pt idx="742">
                  <c:v>44208</c:v>
                </c:pt>
                <c:pt idx="743">
                  <c:v>44209</c:v>
                </c:pt>
                <c:pt idx="744">
                  <c:v>44210</c:v>
                </c:pt>
                <c:pt idx="745">
                  <c:v>44211</c:v>
                </c:pt>
                <c:pt idx="746">
                  <c:v>44212</c:v>
                </c:pt>
                <c:pt idx="747">
                  <c:v>44213</c:v>
                </c:pt>
                <c:pt idx="748">
                  <c:v>44214</c:v>
                </c:pt>
                <c:pt idx="749">
                  <c:v>44215</c:v>
                </c:pt>
                <c:pt idx="750">
                  <c:v>44216</c:v>
                </c:pt>
                <c:pt idx="751">
                  <c:v>44217</c:v>
                </c:pt>
                <c:pt idx="752">
                  <c:v>44218</c:v>
                </c:pt>
                <c:pt idx="753">
                  <c:v>44219</c:v>
                </c:pt>
                <c:pt idx="754">
                  <c:v>44220</c:v>
                </c:pt>
                <c:pt idx="755">
                  <c:v>44221</c:v>
                </c:pt>
                <c:pt idx="756">
                  <c:v>44222</c:v>
                </c:pt>
                <c:pt idx="757">
                  <c:v>44223</c:v>
                </c:pt>
                <c:pt idx="758">
                  <c:v>44224</c:v>
                </c:pt>
                <c:pt idx="759">
                  <c:v>44225</c:v>
                </c:pt>
                <c:pt idx="760">
                  <c:v>44226</c:v>
                </c:pt>
                <c:pt idx="761">
                  <c:v>44227</c:v>
                </c:pt>
                <c:pt idx="762">
                  <c:v>44228</c:v>
                </c:pt>
                <c:pt idx="763">
                  <c:v>44229</c:v>
                </c:pt>
                <c:pt idx="764">
                  <c:v>44230</c:v>
                </c:pt>
                <c:pt idx="765">
                  <c:v>44231</c:v>
                </c:pt>
                <c:pt idx="766">
                  <c:v>44232</c:v>
                </c:pt>
                <c:pt idx="767">
                  <c:v>44233</c:v>
                </c:pt>
                <c:pt idx="768">
                  <c:v>44234</c:v>
                </c:pt>
                <c:pt idx="769">
                  <c:v>44235</c:v>
                </c:pt>
                <c:pt idx="770">
                  <c:v>44236</c:v>
                </c:pt>
                <c:pt idx="771">
                  <c:v>44237</c:v>
                </c:pt>
                <c:pt idx="772">
                  <c:v>44238</c:v>
                </c:pt>
                <c:pt idx="773">
                  <c:v>44239</c:v>
                </c:pt>
                <c:pt idx="774">
                  <c:v>44240</c:v>
                </c:pt>
                <c:pt idx="775">
                  <c:v>44241</c:v>
                </c:pt>
                <c:pt idx="776">
                  <c:v>44242</c:v>
                </c:pt>
                <c:pt idx="777">
                  <c:v>44243</c:v>
                </c:pt>
                <c:pt idx="778">
                  <c:v>44244</c:v>
                </c:pt>
                <c:pt idx="779">
                  <c:v>44245</c:v>
                </c:pt>
                <c:pt idx="780">
                  <c:v>44246</c:v>
                </c:pt>
                <c:pt idx="781">
                  <c:v>44247</c:v>
                </c:pt>
                <c:pt idx="782">
                  <c:v>44248</c:v>
                </c:pt>
                <c:pt idx="783">
                  <c:v>44249</c:v>
                </c:pt>
                <c:pt idx="784">
                  <c:v>44250</c:v>
                </c:pt>
                <c:pt idx="785">
                  <c:v>44251</c:v>
                </c:pt>
                <c:pt idx="786">
                  <c:v>44252</c:v>
                </c:pt>
                <c:pt idx="787">
                  <c:v>44253</c:v>
                </c:pt>
                <c:pt idx="788">
                  <c:v>44254</c:v>
                </c:pt>
                <c:pt idx="789">
                  <c:v>44255</c:v>
                </c:pt>
                <c:pt idx="790">
                  <c:v>44256</c:v>
                </c:pt>
                <c:pt idx="791">
                  <c:v>44257</c:v>
                </c:pt>
                <c:pt idx="792">
                  <c:v>44258</c:v>
                </c:pt>
                <c:pt idx="793">
                  <c:v>44259</c:v>
                </c:pt>
                <c:pt idx="794">
                  <c:v>44260</c:v>
                </c:pt>
                <c:pt idx="795">
                  <c:v>44261</c:v>
                </c:pt>
                <c:pt idx="796">
                  <c:v>44262</c:v>
                </c:pt>
                <c:pt idx="797">
                  <c:v>44263</c:v>
                </c:pt>
                <c:pt idx="798">
                  <c:v>44264</c:v>
                </c:pt>
                <c:pt idx="799">
                  <c:v>44265</c:v>
                </c:pt>
                <c:pt idx="800">
                  <c:v>44266</c:v>
                </c:pt>
                <c:pt idx="801">
                  <c:v>44267</c:v>
                </c:pt>
                <c:pt idx="802">
                  <c:v>44268</c:v>
                </c:pt>
                <c:pt idx="803">
                  <c:v>44269</c:v>
                </c:pt>
                <c:pt idx="804">
                  <c:v>44270</c:v>
                </c:pt>
                <c:pt idx="805">
                  <c:v>44271</c:v>
                </c:pt>
                <c:pt idx="806">
                  <c:v>44272</c:v>
                </c:pt>
                <c:pt idx="807">
                  <c:v>44273</c:v>
                </c:pt>
                <c:pt idx="808">
                  <c:v>44274</c:v>
                </c:pt>
                <c:pt idx="809">
                  <c:v>44275</c:v>
                </c:pt>
                <c:pt idx="810">
                  <c:v>44276</c:v>
                </c:pt>
                <c:pt idx="811">
                  <c:v>44277</c:v>
                </c:pt>
                <c:pt idx="812">
                  <c:v>44278</c:v>
                </c:pt>
                <c:pt idx="813">
                  <c:v>44279</c:v>
                </c:pt>
                <c:pt idx="814">
                  <c:v>44280</c:v>
                </c:pt>
                <c:pt idx="815">
                  <c:v>44281</c:v>
                </c:pt>
                <c:pt idx="816">
                  <c:v>44282</c:v>
                </c:pt>
                <c:pt idx="817">
                  <c:v>44283</c:v>
                </c:pt>
                <c:pt idx="818">
                  <c:v>44284</c:v>
                </c:pt>
                <c:pt idx="819">
                  <c:v>44285</c:v>
                </c:pt>
                <c:pt idx="820">
                  <c:v>44286</c:v>
                </c:pt>
                <c:pt idx="821">
                  <c:v>44287</c:v>
                </c:pt>
                <c:pt idx="822">
                  <c:v>44288</c:v>
                </c:pt>
                <c:pt idx="823">
                  <c:v>44289</c:v>
                </c:pt>
                <c:pt idx="824">
                  <c:v>44290</c:v>
                </c:pt>
                <c:pt idx="825">
                  <c:v>44291</c:v>
                </c:pt>
                <c:pt idx="826">
                  <c:v>44292</c:v>
                </c:pt>
                <c:pt idx="827">
                  <c:v>44293</c:v>
                </c:pt>
                <c:pt idx="828">
                  <c:v>44294</c:v>
                </c:pt>
                <c:pt idx="829">
                  <c:v>44295</c:v>
                </c:pt>
                <c:pt idx="830">
                  <c:v>44296</c:v>
                </c:pt>
                <c:pt idx="831">
                  <c:v>44297</c:v>
                </c:pt>
                <c:pt idx="832">
                  <c:v>44298</c:v>
                </c:pt>
                <c:pt idx="833">
                  <c:v>44299</c:v>
                </c:pt>
                <c:pt idx="834">
                  <c:v>44300</c:v>
                </c:pt>
                <c:pt idx="835">
                  <c:v>44301</c:v>
                </c:pt>
                <c:pt idx="836">
                  <c:v>44302</c:v>
                </c:pt>
                <c:pt idx="837">
                  <c:v>44303</c:v>
                </c:pt>
                <c:pt idx="838">
                  <c:v>44304</c:v>
                </c:pt>
                <c:pt idx="839">
                  <c:v>44305</c:v>
                </c:pt>
                <c:pt idx="840">
                  <c:v>44306</c:v>
                </c:pt>
                <c:pt idx="841">
                  <c:v>44307</c:v>
                </c:pt>
                <c:pt idx="842">
                  <c:v>44308</c:v>
                </c:pt>
                <c:pt idx="843">
                  <c:v>44309</c:v>
                </c:pt>
                <c:pt idx="844">
                  <c:v>44310</c:v>
                </c:pt>
                <c:pt idx="845">
                  <c:v>44311</c:v>
                </c:pt>
                <c:pt idx="846">
                  <c:v>44312</c:v>
                </c:pt>
                <c:pt idx="847">
                  <c:v>44313</c:v>
                </c:pt>
                <c:pt idx="848">
                  <c:v>44314</c:v>
                </c:pt>
                <c:pt idx="849">
                  <c:v>44315</c:v>
                </c:pt>
                <c:pt idx="850">
                  <c:v>44316</c:v>
                </c:pt>
                <c:pt idx="851">
                  <c:v>44317</c:v>
                </c:pt>
                <c:pt idx="852">
                  <c:v>44318</c:v>
                </c:pt>
                <c:pt idx="853">
                  <c:v>44319</c:v>
                </c:pt>
                <c:pt idx="854">
                  <c:v>44320</c:v>
                </c:pt>
                <c:pt idx="855">
                  <c:v>44321</c:v>
                </c:pt>
                <c:pt idx="856">
                  <c:v>44322</c:v>
                </c:pt>
                <c:pt idx="857">
                  <c:v>44323</c:v>
                </c:pt>
                <c:pt idx="858">
                  <c:v>44324</c:v>
                </c:pt>
                <c:pt idx="859">
                  <c:v>44325</c:v>
                </c:pt>
                <c:pt idx="860">
                  <c:v>44326</c:v>
                </c:pt>
                <c:pt idx="861">
                  <c:v>44327</c:v>
                </c:pt>
                <c:pt idx="862">
                  <c:v>44328</c:v>
                </c:pt>
                <c:pt idx="863">
                  <c:v>44329</c:v>
                </c:pt>
                <c:pt idx="864">
                  <c:v>44330</c:v>
                </c:pt>
                <c:pt idx="865">
                  <c:v>44331</c:v>
                </c:pt>
                <c:pt idx="866">
                  <c:v>44332</c:v>
                </c:pt>
                <c:pt idx="867">
                  <c:v>44333</c:v>
                </c:pt>
                <c:pt idx="868">
                  <c:v>44334</c:v>
                </c:pt>
                <c:pt idx="869">
                  <c:v>44335</c:v>
                </c:pt>
                <c:pt idx="870">
                  <c:v>44336</c:v>
                </c:pt>
                <c:pt idx="871">
                  <c:v>44337</c:v>
                </c:pt>
                <c:pt idx="872">
                  <c:v>44338</c:v>
                </c:pt>
                <c:pt idx="873">
                  <c:v>44339</c:v>
                </c:pt>
                <c:pt idx="874">
                  <c:v>44340</c:v>
                </c:pt>
                <c:pt idx="875">
                  <c:v>44341</c:v>
                </c:pt>
                <c:pt idx="876">
                  <c:v>44342</c:v>
                </c:pt>
                <c:pt idx="877">
                  <c:v>44343</c:v>
                </c:pt>
                <c:pt idx="878">
                  <c:v>44344</c:v>
                </c:pt>
                <c:pt idx="879">
                  <c:v>44345</c:v>
                </c:pt>
                <c:pt idx="880">
                  <c:v>44346</c:v>
                </c:pt>
                <c:pt idx="881">
                  <c:v>44347</c:v>
                </c:pt>
                <c:pt idx="882">
                  <c:v>44348</c:v>
                </c:pt>
                <c:pt idx="883">
                  <c:v>44349</c:v>
                </c:pt>
                <c:pt idx="884">
                  <c:v>44350</c:v>
                </c:pt>
                <c:pt idx="885">
                  <c:v>44351</c:v>
                </c:pt>
                <c:pt idx="886">
                  <c:v>44352</c:v>
                </c:pt>
                <c:pt idx="887">
                  <c:v>44353</c:v>
                </c:pt>
                <c:pt idx="888">
                  <c:v>44354</c:v>
                </c:pt>
                <c:pt idx="889">
                  <c:v>44355</c:v>
                </c:pt>
                <c:pt idx="890">
                  <c:v>44356</c:v>
                </c:pt>
                <c:pt idx="891">
                  <c:v>44357</c:v>
                </c:pt>
                <c:pt idx="892">
                  <c:v>44358</c:v>
                </c:pt>
                <c:pt idx="893">
                  <c:v>44359</c:v>
                </c:pt>
                <c:pt idx="894">
                  <c:v>44360</c:v>
                </c:pt>
                <c:pt idx="895">
                  <c:v>44361</c:v>
                </c:pt>
                <c:pt idx="896">
                  <c:v>44362</c:v>
                </c:pt>
                <c:pt idx="897">
                  <c:v>44363</c:v>
                </c:pt>
                <c:pt idx="898">
                  <c:v>44364</c:v>
                </c:pt>
                <c:pt idx="899">
                  <c:v>44365</c:v>
                </c:pt>
                <c:pt idx="900">
                  <c:v>44366</c:v>
                </c:pt>
                <c:pt idx="901">
                  <c:v>44367</c:v>
                </c:pt>
                <c:pt idx="902">
                  <c:v>44368</c:v>
                </c:pt>
                <c:pt idx="903">
                  <c:v>44369</c:v>
                </c:pt>
                <c:pt idx="904">
                  <c:v>44370</c:v>
                </c:pt>
                <c:pt idx="905">
                  <c:v>44371</c:v>
                </c:pt>
                <c:pt idx="906">
                  <c:v>44372</c:v>
                </c:pt>
                <c:pt idx="907">
                  <c:v>44373</c:v>
                </c:pt>
                <c:pt idx="908">
                  <c:v>44374</c:v>
                </c:pt>
                <c:pt idx="909">
                  <c:v>44375</c:v>
                </c:pt>
                <c:pt idx="910">
                  <c:v>44376</c:v>
                </c:pt>
                <c:pt idx="911">
                  <c:v>44377</c:v>
                </c:pt>
                <c:pt idx="912">
                  <c:v>44378</c:v>
                </c:pt>
                <c:pt idx="913">
                  <c:v>44379</c:v>
                </c:pt>
                <c:pt idx="914">
                  <c:v>44380</c:v>
                </c:pt>
                <c:pt idx="915">
                  <c:v>44381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44387</c:v>
                </c:pt>
                <c:pt idx="922">
                  <c:v>44388</c:v>
                </c:pt>
                <c:pt idx="923">
                  <c:v>44389</c:v>
                </c:pt>
                <c:pt idx="924">
                  <c:v>44390</c:v>
                </c:pt>
                <c:pt idx="925">
                  <c:v>44391</c:v>
                </c:pt>
                <c:pt idx="926">
                  <c:v>44392</c:v>
                </c:pt>
                <c:pt idx="927">
                  <c:v>44393</c:v>
                </c:pt>
                <c:pt idx="928">
                  <c:v>44394</c:v>
                </c:pt>
                <c:pt idx="929">
                  <c:v>44395</c:v>
                </c:pt>
                <c:pt idx="930">
                  <c:v>44396</c:v>
                </c:pt>
                <c:pt idx="931">
                  <c:v>44397</c:v>
                </c:pt>
                <c:pt idx="932">
                  <c:v>44398</c:v>
                </c:pt>
                <c:pt idx="933">
                  <c:v>44399</c:v>
                </c:pt>
                <c:pt idx="934">
                  <c:v>44400</c:v>
                </c:pt>
                <c:pt idx="935">
                  <c:v>44401</c:v>
                </c:pt>
                <c:pt idx="936">
                  <c:v>44402</c:v>
                </c:pt>
                <c:pt idx="937">
                  <c:v>44403</c:v>
                </c:pt>
                <c:pt idx="938">
                  <c:v>44404</c:v>
                </c:pt>
                <c:pt idx="939">
                  <c:v>44405</c:v>
                </c:pt>
                <c:pt idx="940">
                  <c:v>44406</c:v>
                </c:pt>
                <c:pt idx="941">
                  <c:v>44407</c:v>
                </c:pt>
                <c:pt idx="942">
                  <c:v>44408</c:v>
                </c:pt>
                <c:pt idx="943">
                  <c:v>44409</c:v>
                </c:pt>
                <c:pt idx="944">
                  <c:v>44410</c:v>
                </c:pt>
                <c:pt idx="945">
                  <c:v>44411</c:v>
                </c:pt>
                <c:pt idx="946">
                  <c:v>44412</c:v>
                </c:pt>
                <c:pt idx="947">
                  <c:v>44413</c:v>
                </c:pt>
                <c:pt idx="948">
                  <c:v>44414</c:v>
                </c:pt>
                <c:pt idx="949">
                  <c:v>44415</c:v>
                </c:pt>
                <c:pt idx="950">
                  <c:v>44416</c:v>
                </c:pt>
                <c:pt idx="951">
                  <c:v>44417</c:v>
                </c:pt>
                <c:pt idx="952">
                  <c:v>44418</c:v>
                </c:pt>
                <c:pt idx="953">
                  <c:v>44419</c:v>
                </c:pt>
                <c:pt idx="954">
                  <c:v>44420</c:v>
                </c:pt>
                <c:pt idx="955">
                  <c:v>44421</c:v>
                </c:pt>
                <c:pt idx="956">
                  <c:v>44422</c:v>
                </c:pt>
                <c:pt idx="957">
                  <c:v>44423</c:v>
                </c:pt>
                <c:pt idx="958">
                  <c:v>44424</c:v>
                </c:pt>
                <c:pt idx="959">
                  <c:v>44425</c:v>
                </c:pt>
                <c:pt idx="960">
                  <c:v>44426</c:v>
                </c:pt>
                <c:pt idx="961">
                  <c:v>44427</c:v>
                </c:pt>
                <c:pt idx="962">
                  <c:v>44428</c:v>
                </c:pt>
                <c:pt idx="963">
                  <c:v>44429</c:v>
                </c:pt>
                <c:pt idx="964">
                  <c:v>44430</c:v>
                </c:pt>
                <c:pt idx="965">
                  <c:v>44431</c:v>
                </c:pt>
                <c:pt idx="966">
                  <c:v>44432</c:v>
                </c:pt>
                <c:pt idx="967">
                  <c:v>44433</c:v>
                </c:pt>
                <c:pt idx="968">
                  <c:v>44434</c:v>
                </c:pt>
                <c:pt idx="969">
                  <c:v>44435</c:v>
                </c:pt>
                <c:pt idx="970">
                  <c:v>44436</c:v>
                </c:pt>
                <c:pt idx="971">
                  <c:v>44437</c:v>
                </c:pt>
                <c:pt idx="972">
                  <c:v>44438</c:v>
                </c:pt>
                <c:pt idx="973">
                  <c:v>44439</c:v>
                </c:pt>
                <c:pt idx="974">
                  <c:v>44440</c:v>
                </c:pt>
                <c:pt idx="975">
                  <c:v>44441</c:v>
                </c:pt>
                <c:pt idx="976">
                  <c:v>44442</c:v>
                </c:pt>
                <c:pt idx="977">
                  <c:v>44443</c:v>
                </c:pt>
                <c:pt idx="978">
                  <c:v>44444</c:v>
                </c:pt>
                <c:pt idx="979">
                  <c:v>44445</c:v>
                </c:pt>
                <c:pt idx="980">
                  <c:v>44446</c:v>
                </c:pt>
                <c:pt idx="981">
                  <c:v>44447</c:v>
                </c:pt>
                <c:pt idx="982">
                  <c:v>44448</c:v>
                </c:pt>
                <c:pt idx="983">
                  <c:v>44449</c:v>
                </c:pt>
                <c:pt idx="984">
                  <c:v>44450</c:v>
                </c:pt>
                <c:pt idx="985">
                  <c:v>44451</c:v>
                </c:pt>
                <c:pt idx="986">
                  <c:v>44452</c:v>
                </c:pt>
                <c:pt idx="987">
                  <c:v>44453</c:v>
                </c:pt>
                <c:pt idx="988">
                  <c:v>44454</c:v>
                </c:pt>
                <c:pt idx="989">
                  <c:v>44455</c:v>
                </c:pt>
                <c:pt idx="990">
                  <c:v>44456</c:v>
                </c:pt>
                <c:pt idx="991">
                  <c:v>44457</c:v>
                </c:pt>
                <c:pt idx="992">
                  <c:v>44458</c:v>
                </c:pt>
                <c:pt idx="993">
                  <c:v>44459</c:v>
                </c:pt>
                <c:pt idx="994">
                  <c:v>44460</c:v>
                </c:pt>
                <c:pt idx="995">
                  <c:v>44461</c:v>
                </c:pt>
                <c:pt idx="996">
                  <c:v>44462</c:v>
                </c:pt>
                <c:pt idx="997">
                  <c:v>44463</c:v>
                </c:pt>
                <c:pt idx="998">
                  <c:v>44464</c:v>
                </c:pt>
                <c:pt idx="999">
                  <c:v>44465</c:v>
                </c:pt>
                <c:pt idx="1000">
                  <c:v>44466</c:v>
                </c:pt>
                <c:pt idx="1001">
                  <c:v>44467</c:v>
                </c:pt>
                <c:pt idx="1002">
                  <c:v>44468</c:v>
                </c:pt>
                <c:pt idx="1003">
                  <c:v>44469</c:v>
                </c:pt>
                <c:pt idx="1004">
                  <c:v>44470</c:v>
                </c:pt>
                <c:pt idx="1005">
                  <c:v>44471</c:v>
                </c:pt>
                <c:pt idx="1006">
                  <c:v>44472</c:v>
                </c:pt>
                <c:pt idx="1007">
                  <c:v>44473</c:v>
                </c:pt>
                <c:pt idx="1008">
                  <c:v>44474</c:v>
                </c:pt>
                <c:pt idx="1009">
                  <c:v>44475</c:v>
                </c:pt>
                <c:pt idx="1010">
                  <c:v>44476</c:v>
                </c:pt>
                <c:pt idx="1011">
                  <c:v>44477</c:v>
                </c:pt>
                <c:pt idx="1012">
                  <c:v>44478</c:v>
                </c:pt>
                <c:pt idx="1013">
                  <c:v>44479</c:v>
                </c:pt>
                <c:pt idx="1014">
                  <c:v>44480</c:v>
                </c:pt>
                <c:pt idx="1015">
                  <c:v>44481</c:v>
                </c:pt>
                <c:pt idx="1016">
                  <c:v>44482</c:v>
                </c:pt>
                <c:pt idx="1017">
                  <c:v>44483</c:v>
                </c:pt>
                <c:pt idx="1018">
                  <c:v>44484</c:v>
                </c:pt>
                <c:pt idx="1019">
                  <c:v>44485</c:v>
                </c:pt>
                <c:pt idx="1020">
                  <c:v>44486</c:v>
                </c:pt>
                <c:pt idx="1021">
                  <c:v>44487</c:v>
                </c:pt>
                <c:pt idx="1022">
                  <c:v>44488</c:v>
                </c:pt>
                <c:pt idx="1023">
                  <c:v>44489</c:v>
                </c:pt>
                <c:pt idx="1024">
                  <c:v>44490</c:v>
                </c:pt>
                <c:pt idx="1025">
                  <c:v>44491</c:v>
                </c:pt>
                <c:pt idx="1026">
                  <c:v>44492</c:v>
                </c:pt>
                <c:pt idx="1027">
                  <c:v>44493</c:v>
                </c:pt>
                <c:pt idx="1028">
                  <c:v>44494</c:v>
                </c:pt>
                <c:pt idx="1029">
                  <c:v>44495</c:v>
                </c:pt>
                <c:pt idx="1030">
                  <c:v>44496</c:v>
                </c:pt>
                <c:pt idx="1031">
                  <c:v>44497</c:v>
                </c:pt>
                <c:pt idx="1032">
                  <c:v>44498</c:v>
                </c:pt>
                <c:pt idx="1033">
                  <c:v>44499</c:v>
                </c:pt>
                <c:pt idx="1034">
                  <c:v>44500</c:v>
                </c:pt>
                <c:pt idx="1035">
                  <c:v>44501</c:v>
                </c:pt>
                <c:pt idx="1036">
                  <c:v>44502</c:v>
                </c:pt>
                <c:pt idx="1037">
                  <c:v>44503</c:v>
                </c:pt>
                <c:pt idx="1038">
                  <c:v>44504</c:v>
                </c:pt>
                <c:pt idx="1039">
                  <c:v>44505</c:v>
                </c:pt>
                <c:pt idx="1040">
                  <c:v>44506</c:v>
                </c:pt>
                <c:pt idx="1041">
                  <c:v>44507</c:v>
                </c:pt>
                <c:pt idx="1042">
                  <c:v>44508</c:v>
                </c:pt>
                <c:pt idx="1043">
                  <c:v>44509</c:v>
                </c:pt>
                <c:pt idx="1044">
                  <c:v>44510</c:v>
                </c:pt>
                <c:pt idx="1045">
                  <c:v>44511</c:v>
                </c:pt>
                <c:pt idx="1046">
                  <c:v>44512</c:v>
                </c:pt>
                <c:pt idx="1047">
                  <c:v>44513</c:v>
                </c:pt>
                <c:pt idx="1048">
                  <c:v>44514</c:v>
                </c:pt>
                <c:pt idx="1049">
                  <c:v>44515</c:v>
                </c:pt>
                <c:pt idx="1050">
                  <c:v>44516</c:v>
                </c:pt>
                <c:pt idx="1051">
                  <c:v>44517</c:v>
                </c:pt>
                <c:pt idx="1052">
                  <c:v>44518</c:v>
                </c:pt>
                <c:pt idx="1053">
                  <c:v>44519</c:v>
                </c:pt>
                <c:pt idx="1054">
                  <c:v>44520</c:v>
                </c:pt>
                <c:pt idx="1055">
                  <c:v>44521</c:v>
                </c:pt>
                <c:pt idx="1056">
                  <c:v>44522</c:v>
                </c:pt>
                <c:pt idx="1057">
                  <c:v>44523</c:v>
                </c:pt>
                <c:pt idx="1058">
                  <c:v>44524</c:v>
                </c:pt>
                <c:pt idx="1059">
                  <c:v>44525</c:v>
                </c:pt>
                <c:pt idx="1060">
                  <c:v>44526</c:v>
                </c:pt>
                <c:pt idx="1061">
                  <c:v>44527</c:v>
                </c:pt>
                <c:pt idx="1062">
                  <c:v>44528</c:v>
                </c:pt>
                <c:pt idx="1063">
                  <c:v>44529</c:v>
                </c:pt>
                <c:pt idx="1064">
                  <c:v>44530</c:v>
                </c:pt>
                <c:pt idx="1065">
                  <c:v>44531</c:v>
                </c:pt>
                <c:pt idx="1066">
                  <c:v>44532</c:v>
                </c:pt>
                <c:pt idx="1067">
                  <c:v>44533</c:v>
                </c:pt>
                <c:pt idx="1068">
                  <c:v>44534</c:v>
                </c:pt>
                <c:pt idx="1069">
                  <c:v>44535</c:v>
                </c:pt>
                <c:pt idx="1070">
                  <c:v>44536</c:v>
                </c:pt>
                <c:pt idx="1071">
                  <c:v>44537</c:v>
                </c:pt>
                <c:pt idx="1072">
                  <c:v>44538</c:v>
                </c:pt>
                <c:pt idx="1073">
                  <c:v>44539</c:v>
                </c:pt>
                <c:pt idx="1074">
                  <c:v>44540</c:v>
                </c:pt>
                <c:pt idx="1075">
                  <c:v>44541</c:v>
                </c:pt>
                <c:pt idx="1076">
                  <c:v>44542</c:v>
                </c:pt>
                <c:pt idx="1077">
                  <c:v>44543</c:v>
                </c:pt>
                <c:pt idx="1078">
                  <c:v>44544</c:v>
                </c:pt>
                <c:pt idx="1079">
                  <c:v>44545</c:v>
                </c:pt>
                <c:pt idx="1080">
                  <c:v>44546</c:v>
                </c:pt>
                <c:pt idx="1081">
                  <c:v>44547</c:v>
                </c:pt>
                <c:pt idx="1082">
                  <c:v>44548</c:v>
                </c:pt>
                <c:pt idx="1083">
                  <c:v>44549</c:v>
                </c:pt>
                <c:pt idx="1084">
                  <c:v>44550</c:v>
                </c:pt>
                <c:pt idx="1085">
                  <c:v>44551</c:v>
                </c:pt>
                <c:pt idx="1086">
                  <c:v>44552</c:v>
                </c:pt>
                <c:pt idx="1087">
                  <c:v>44553</c:v>
                </c:pt>
                <c:pt idx="1088">
                  <c:v>44554</c:v>
                </c:pt>
                <c:pt idx="1089">
                  <c:v>44555</c:v>
                </c:pt>
                <c:pt idx="1090">
                  <c:v>44556</c:v>
                </c:pt>
                <c:pt idx="1091">
                  <c:v>44557</c:v>
                </c:pt>
                <c:pt idx="1092">
                  <c:v>44558</c:v>
                </c:pt>
                <c:pt idx="1093">
                  <c:v>44559</c:v>
                </c:pt>
                <c:pt idx="1094">
                  <c:v>44560</c:v>
                </c:pt>
                <c:pt idx="1095">
                  <c:v>44561</c:v>
                </c:pt>
                <c:pt idx="1096">
                  <c:v>44562</c:v>
                </c:pt>
                <c:pt idx="1097">
                  <c:v>44563</c:v>
                </c:pt>
                <c:pt idx="1098">
                  <c:v>44564</c:v>
                </c:pt>
                <c:pt idx="1099">
                  <c:v>44565</c:v>
                </c:pt>
                <c:pt idx="1100">
                  <c:v>44566</c:v>
                </c:pt>
                <c:pt idx="1101">
                  <c:v>44567</c:v>
                </c:pt>
                <c:pt idx="1102">
                  <c:v>44568</c:v>
                </c:pt>
                <c:pt idx="1103">
                  <c:v>44569</c:v>
                </c:pt>
                <c:pt idx="1104">
                  <c:v>44570</c:v>
                </c:pt>
                <c:pt idx="1105">
                  <c:v>44571</c:v>
                </c:pt>
                <c:pt idx="1106">
                  <c:v>44572</c:v>
                </c:pt>
                <c:pt idx="1107">
                  <c:v>44573</c:v>
                </c:pt>
                <c:pt idx="1108">
                  <c:v>44574</c:v>
                </c:pt>
                <c:pt idx="1109">
                  <c:v>44575</c:v>
                </c:pt>
                <c:pt idx="1110">
                  <c:v>44576</c:v>
                </c:pt>
                <c:pt idx="1111">
                  <c:v>44577</c:v>
                </c:pt>
                <c:pt idx="1112">
                  <c:v>44578</c:v>
                </c:pt>
                <c:pt idx="1113">
                  <c:v>44579</c:v>
                </c:pt>
                <c:pt idx="1114">
                  <c:v>44580</c:v>
                </c:pt>
                <c:pt idx="1115">
                  <c:v>44581</c:v>
                </c:pt>
                <c:pt idx="1116">
                  <c:v>44582</c:v>
                </c:pt>
                <c:pt idx="1117">
                  <c:v>44583</c:v>
                </c:pt>
                <c:pt idx="1118">
                  <c:v>44584</c:v>
                </c:pt>
                <c:pt idx="1119">
                  <c:v>44585</c:v>
                </c:pt>
                <c:pt idx="1120">
                  <c:v>44586</c:v>
                </c:pt>
                <c:pt idx="1121">
                  <c:v>44587</c:v>
                </c:pt>
                <c:pt idx="1122">
                  <c:v>44588</c:v>
                </c:pt>
                <c:pt idx="1123">
                  <c:v>44589</c:v>
                </c:pt>
                <c:pt idx="1124">
                  <c:v>44590</c:v>
                </c:pt>
                <c:pt idx="1125">
                  <c:v>44591</c:v>
                </c:pt>
                <c:pt idx="1126">
                  <c:v>44592</c:v>
                </c:pt>
                <c:pt idx="1127">
                  <c:v>44593</c:v>
                </c:pt>
                <c:pt idx="1128">
                  <c:v>44594</c:v>
                </c:pt>
                <c:pt idx="1129">
                  <c:v>44595</c:v>
                </c:pt>
                <c:pt idx="1130">
                  <c:v>44596</c:v>
                </c:pt>
                <c:pt idx="1131">
                  <c:v>44597</c:v>
                </c:pt>
                <c:pt idx="1132">
                  <c:v>44598</c:v>
                </c:pt>
                <c:pt idx="1133">
                  <c:v>44599</c:v>
                </c:pt>
                <c:pt idx="1134">
                  <c:v>44600</c:v>
                </c:pt>
                <c:pt idx="1135">
                  <c:v>44601</c:v>
                </c:pt>
                <c:pt idx="1136">
                  <c:v>44602</c:v>
                </c:pt>
                <c:pt idx="1137">
                  <c:v>44603</c:v>
                </c:pt>
                <c:pt idx="1138">
                  <c:v>44604</c:v>
                </c:pt>
                <c:pt idx="1139">
                  <c:v>44605</c:v>
                </c:pt>
                <c:pt idx="1140">
                  <c:v>44606</c:v>
                </c:pt>
                <c:pt idx="1141">
                  <c:v>44607</c:v>
                </c:pt>
                <c:pt idx="1142">
                  <c:v>44608</c:v>
                </c:pt>
                <c:pt idx="1143">
                  <c:v>44609</c:v>
                </c:pt>
                <c:pt idx="1144">
                  <c:v>44610</c:v>
                </c:pt>
                <c:pt idx="1145">
                  <c:v>44611</c:v>
                </c:pt>
                <c:pt idx="1146">
                  <c:v>44612</c:v>
                </c:pt>
                <c:pt idx="1147">
                  <c:v>44613</c:v>
                </c:pt>
                <c:pt idx="1148">
                  <c:v>44614</c:v>
                </c:pt>
                <c:pt idx="1149">
                  <c:v>44615</c:v>
                </c:pt>
                <c:pt idx="1150">
                  <c:v>44616</c:v>
                </c:pt>
                <c:pt idx="1151">
                  <c:v>44617</c:v>
                </c:pt>
                <c:pt idx="1152">
                  <c:v>44618</c:v>
                </c:pt>
                <c:pt idx="1153">
                  <c:v>44619</c:v>
                </c:pt>
                <c:pt idx="1154">
                  <c:v>44620</c:v>
                </c:pt>
                <c:pt idx="1155">
                  <c:v>44621</c:v>
                </c:pt>
                <c:pt idx="1156">
                  <c:v>44622</c:v>
                </c:pt>
                <c:pt idx="1157">
                  <c:v>44623</c:v>
                </c:pt>
                <c:pt idx="1158">
                  <c:v>44624</c:v>
                </c:pt>
                <c:pt idx="1159">
                  <c:v>44625</c:v>
                </c:pt>
                <c:pt idx="1160">
                  <c:v>44626</c:v>
                </c:pt>
                <c:pt idx="1161">
                  <c:v>44627</c:v>
                </c:pt>
                <c:pt idx="1162">
                  <c:v>44628</c:v>
                </c:pt>
                <c:pt idx="1163">
                  <c:v>44629</c:v>
                </c:pt>
                <c:pt idx="1164">
                  <c:v>44630</c:v>
                </c:pt>
                <c:pt idx="1165">
                  <c:v>44631</c:v>
                </c:pt>
                <c:pt idx="1166">
                  <c:v>44632</c:v>
                </c:pt>
                <c:pt idx="1167">
                  <c:v>44633</c:v>
                </c:pt>
                <c:pt idx="1168">
                  <c:v>44634</c:v>
                </c:pt>
                <c:pt idx="1169">
                  <c:v>44635</c:v>
                </c:pt>
                <c:pt idx="1170">
                  <c:v>44636</c:v>
                </c:pt>
                <c:pt idx="1171">
                  <c:v>44637</c:v>
                </c:pt>
                <c:pt idx="1172">
                  <c:v>44638</c:v>
                </c:pt>
                <c:pt idx="1173">
                  <c:v>44639</c:v>
                </c:pt>
                <c:pt idx="1174">
                  <c:v>44640</c:v>
                </c:pt>
                <c:pt idx="1175">
                  <c:v>44641</c:v>
                </c:pt>
                <c:pt idx="1176">
                  <c:v>44642</c:v>
                </c:pt>
                <c:pt idx="1177">
                  <c:v>44643</c:v>
                </c:pt>
                <c:pt idx="1178">
                  <c:v>44644</c:v>
                </c:pt>
                <c:pt idx="1179">
                  <c:v>44645</c:v>
                </c:pt>
                <c:pt idx="1180">
                  <c:v>44646</c:v>
                </c:pt>
                <c:pt idx="1181">
                  <c:v>44647</c:v>
                </c:pt>
                <c:pt idx="1182">
                  <c:v>44648</c:v>
                </c:pt>
                <c:pt idx="1183">
                  <c:v>44649</c:v>
                </c:pt>
                <c:pt idx="1184">
                  <c:v>44650</c:v>
                </c:pt>
                <c:pt idx="1185">
                  <c:v>44651</c:v>
                </c:pt>
                <c:pt idx="1186">
                  <c:v>44652</c:v>
                </c:pt>
                <c:pt idx="1187">
                  <c:v>44653</c:v>
                </c:pt>
                <c:pt idx="1188">
                  <c:v>44654</c:v>
                </c:pt>
                <c:pt idx="1189">
                  <c:v>44655</c:v>
                </c:pt>
                <c:pt idx="1190">
                  <c:v>44656</c:v>
                </c:pt>
                <c:pt idx="1191">
                  <c:v>44657</c:v>
                </c:pt>
                <c:pt idx="1192">
                  <c:v>44658</c:v>
                </c:pt>
                <c:pt idx="1193">
                  <c:v>44659</c:v>
                </c:pt>
                <c:pt idx="1194">
                  <c:v>44660</c:v>
                </c:pt>
                <c:pt idx="1195">
                  <c:v>44661</c:v>
                </c:pt>
                <c:pt idx="1196">
                  <c:v>44662</c:v>
                </c:pt>
                <c:pt idx="1197">
                  <c:v>44663</c:v>
                </c:pt>
                <c:pt idx="1198">
                  <c:v>44664</c:v>
                </c:pt>
                <c:pt idx="1199">
                  <c:v>44665</c:v>
                </c:pt>
                <c:pt idx="1200">
                  <c:v>44666</c:v>
                </c:pt>
                <c:pt idx="1201">
                  <c:v>44667</c:v>
                </c:pt>
                <c:pt idx="1202">
                  <c:v>44668</c:v>
                </c:pt>
                <c:pt idx="1203">
                  <c:v>44669</c:v>
                </c:pt>
                <c:pt idx="1204">
                  <c:v>44670</c:v>
                </c:pt>
                <c:pt idx="1205">
                  <c:v>44671</c:v>
                </c:pt>
                <c:pt idx="1206">
                  <c:v>44672</c:v>
                </c:pt>
                <c:pt idx="1207">
                  <c:v>44673</c:v>
                </c:pt>
                <c:pt idx="1208">
                  <c:v>44674</c:v>
                </c:pt>
                <c:pt idx="1209">
                  <c:v>44675</c:v>
                </c:pt>
                <c:pt idx="1210">
                  <c:v>44676</c:v>
                </c:pt>
                <c:pt idx="1211">
                  <c:v>44677</c:v>
                </c:pt>
                <c:pt idx="1212">
                  <c:v>44678</c:v>
                </c:pt>
                <c:pt idx="1213">
                  <c:v>44679</c:v>
                </c:pt>
                <c:pt idx="1214">
                  <c:v>44680</c:v>
                </c:pt>
                <c:pt idx="1215">
                  <c:v>44681</c:v>
                </c:pt>
                <c:pt idx="1216">
                  <c:v>44682</c:v>
                </c:pt>
                <c:pt idx="1217">
                  <c:v>44683</c:v>
                </c:pt>
                <c:pt idx="1218">
                  <c:v>44684</c:v>
                </c:pt>
                <c:pt idx="1219">
                  <c:v>44685</c:v>
                </c:pt>
                <c:pt idx="1220">
                  <c:v>44686</c:v>
                </c:pt>
                <c:pt idx="1221">
                  <c:v>44687</c:v>
                </c:pt>
                <c:pt idx="1222">
                  <c:v>44688</c:v>
                </c:pt>
                <c:pt idx="1223">
                  <c:v>44689</c:v>
                </c:pt>
                <c:pt idx="1224">
                  <c:v>44690</c:v>
                </c:pt>
                <c:pt idx="1225">
                  <c:v>44691</c:v>
                </c:pt>
                <c:pt idx="1226">
                  <c:v>44692</c:v>
                </c:pt>
                <c:pt idx="1227">
                  <c:v>44693</c:v>
                </c:pt>
                <c:pt idx="1228">
                  <c:v>44694</c:v>
                </c:pt>
                <c:pt idx="1229">
                  <c:v>44695</c:v>
                </c:pt>
                <c:pt idx="1230">
                  <c:v>44696</c:v>
                </c:pt>
                <c:pt idx="1231">
                  <c:v>44697</c:v>
                </c:pt>
                <c:pt idx="1232">
                  <c:v>44698</c:v>
                </c:pt>
                <c:pt idx="1233">
                  <c:v>44699</c:v>
                </c:pt>
                <c:pt idx="1234">
                  <c:v>44700</c:v>
                </c:pt>
                <c:pt idx="1235">
                  <c:v>44701</c:v>
                </c:pt>
                <c:pt idx="1236">
                  <c:v>44702</c:v>
                </c:pt>
                <c:pt idx="1237">
                  <c:v>44703</c:v>
                </c:pt>
                <c:pt idx="1238">
                  <c:v>44704</c:v>
                </c:pt>
                <c:pt idx="1239">
                  <c:v>44705</c:v>
                </c:pt>
                <c:pt idx="1240">
                  <c:v>44706</c:v>
                </c:pt>
                <c:pt idx="1241">
                  <c:v>44707</c:v>
                </c:pt>
                <c:pt idx="1242">
                  <c:v>44708</c:v>
                </c:pt>
                <c:pt idx="1243">
                  <c:v>44709</c:v>
                </c:pt>
                <c:pt idx="1244">
                  <c:v>44710</c:v>
                </c:pt>
                <c:pt idx="1245">
                  <c:v>44711</c:v>
                </c:pt>
                <c:pt idx="1246">
                  <c:v>44712</c:v>
                </c:pt>
                <c:pt idx="1247">
                  <c:v>44713</c:v>
                </c:pt>
                <c:pt idx="1248">
                  <c:v>44714</c:v>
                </c:pt>
                <c:pt idx="1249">
                  <c:v>44715</c:v>
                </c:pt>
                <c:pt idx="1250">
                  <c:v>44716</c:v>
                </c:pt>
                <c:pt idx="1251">
                  <c:v>44717</c:v>
                </c:pt>
                <c:pt idx="1252">
                  <c:v>44718</c:v>
                </c:pt>
                <c:pt idx="1253">
                  <c:v>44719</c:v>
                </c:pt>
                <c:pt idx="1254">
                  <c:v>44720</c:v>
                </c:pt>
                <c:pt idx="1255">
                  <c:v>44721</c:v>
                </c:pt>
                <c:pt idx="1256">
                  <c:v>44722</c:v>
                </c:pt>
                <c:pt idx="1257">
                  <c:v>44723</c:v>
                </c:pt>
                <c:pt idx="1258">
                  <c:v>44724</c:v>
                </c:pt>
                <c:pt idx="1259">
                  <c:v>44725</c:v>
                </c:pt>
                <c:pt idx="1260">
                  <c:v>44726</c:v>
                </c:pt>
                <c:pt idx="1261">
                  <c:v>44727</c:v>
                </c:pt>
                <c:pt idx="1262">
                  <c:v>44728</c:v>
                </c:pt>
                <c:pt idx="1263">
                  <c:v>44729</c:v>
                </c:pt>
                <c:pt idx="1264">
                  <c:v>44730</c:v>
                </c:pt>
                <c:pt idx="1265">
                  <c:v>44731</c:v>
                </c:pt>
                <c:pt idx="1266">
                  <c:v>44732</c:v>
                </c:pt>
                <c:pt idx="1267">
                  <c:v>44733</c:v>
                </c:pt>
                <c:pt idx="1268">
                  <c:v>44734</c:v>
                </c:pt>
                <c:pt idx="1269">
                  <c:v>44735</c:v>
                </c:pt>
                <c:pt idx="1270">
                  <c:v>44736</c:v>
                </c:pt>
                <c:pt idx="1271">
                  <c:v>44737</c:v>
                </c:pt>
                <c:pt idx="1272">
                  <c:v>44738</c:v>
                </c:pt>
                <c:pt idx="1273">
                  <c:v>44739</c:v>
                </c:pt>
                <c:pt idx="1274">
                  <c:v>44740</c:v>
                </c:pt>
                <c:pt idx="1275">
                  <c:v>44741</c:v>
                </c:pt>
                <c:pt idx="1276">
                  <c:v>44742</c:v>
                </c:pt>
                <c:pt idx="1277">
                  <c:v>44743</c:v>
                </c:pt>
                <c:pt idx="1278">
                  <c:v>44744</c:v>
                </c:pt>
                <c:pt idx="1279">
                  <c:v>44745</c:v>
                </c:pt>
                <c:pt idx="1280">
                  <c:v>44746</c:v>
                </c:pt>
                <c:pt idx="1281">
                  <c:v>44747</c:v>
                </c:pt>
                <c:pt idx="1282">
                  <c:v>44748</c:v>
                </c:pt>
                <c:pt idx="1283">
                  <c:v>44749</c:v>
                </c:pt>
                <c:pt idx="1284">
                  <c:v>44750</c:v>
                </c:pt>
                <c:pt idx="1285">
                  <c:v>44751</c:v>
                </c:pt>
                <c:pt idx="1286">
                  <c:v>44752</c:v>
                </c:pt>
                <c:pt idx="1287">
                  <c:v>44753</c:v>
                </c:pt>
                <c:pt idx="1288">
                  <c:v>44754</c:v>
                </c:pt>
                <c:pt idx="1289">
                  <c:v>44755</c:v>
                </c:pt>
                <c:pt idx="1290">
                  <c:v>44756</c:v>
                </c:pt>
                <c:pt idx="1291">
                  <c:v>44757</c:v>
                </c:pt>
                <c:pt idx="1292">
                  <c:v>44758</c:v>
                </c:pt>
                <c:pt idx="1293">
                  <c:v>44759</c:v>
                </c:pt>
                <c:pt idx="1294">
                  <c:v>44760</c:v>
                </c:pt>
                <c:pt idx="1295">
                  <c:v>44761</c:v>
                </c:pt>
                <c:pt idx="1296">
                  <c:v>44762</c:v>
                </c:pt>
                <c:pt idx="1297">
                  <c:v>44763</c:v>
                </c:pt>
                <c:pt idx="1298">
                  <c:v>44764</c:v>
                </c:pt>
                <c:pt idx="1299">
                  <c:v>44765</c:v>
                </c:pt>
                <c:pt idx="1300">
                  <c:v>44766</c:v>
                </c:pt>
                <c:pt idx="1301">
                  <c:v>44767</c:v>
                </c:pt>
                <c:pt idx="1302">
                  <c:v>44768</c:v>
                </c:pt>
                <c:pt idx="1303">
                  <c:v>44769</c:v>
                </c:pt>
                <c:pt idx="1304">
                  <c:v>44770</c:v>
                </c:pt>
                <c:pt idx="1305">
                  <c:v>44771</c:v>
                </c:pt>
                <c:pt idx="1306">
                  <c:v>44772</c:v>
                </c:pt>
                <c:pt idx="1307">
                  <c:v>44773</c:v>
                </c:pt>
                <c:pt idx="1308">
                  <c:v>44774</c:v>
                </c:pt>
                <c:pt idx="1309">
                  <c:v>44775</c:v>
                </c:pt>
                <c:pt idx="1310">
                  <c:v>44776</c:v>
                </c:pt>
                <c:pt idx="1311">
                  <c:v>44777</c:v>
                </c:pt>
                <c:pt idx="1312">
                  <c:v>44778</c:v>
                </c:pt>
                <c:pt idx="1313">
                  <c:v>44779</c:v>
                </c:pt>
                <c:pt idx="1314">
                  <c:v>44780</c:v>
                </c:pt>
                <c:pt idx="1315">
                  <c:v>44781</c:v>
                </c:pt>
                <c:pt idx="1316">
                  <c:v>44782</c:v>
                </c:pt>
                <c:pt idx="1317">
                  <c:v>44783</c:v>
                </c:pt>
                <c:pt idx="1318">
                  <c:v>44784</c:v>
                </c:pt>
                <c:pt idx="1319">
                  <c:v>44785</c:v>
                </c:pt>
                <c:pt idx="1320">
                  <c:v>44786</c:v>
                </c:pt>
                <c:pt idx="1321">
                  <c:v>44787</c:v>
                </c:pt>
                <c:pt idx="1322">
                  <c:v>44788</c:v>
                </c:pt>
                <c:pt idx="1323">
                  <c:v>44789</c:v>
                </c:pt>
                <c:pt idx="1324">
                  <c:v>44790</c:v>
                </c:pt>
                <c:pt idx="1325">
                  <c:v>44791</c:v>
                </c:pt>
                <c:pt idx="1326">
                  <c:v>44792</c:v>
                </c:pt>
                <c:pt idx="1327">
                  <c:v>44793</c:v>
                </c:pt>
                <c:pt idx="1328">
                  <c:v>44794</c:v>
                </c:pt>
                <c:pt idx="1329">
                  <c:v>44795</c:v>
                </c:pt>
                <c:pt idx="1330">
                  <c:v>44796</c:v>
                </c:pt>
                <c:pt idx="1331">
                  <c:v>44797</c:v>
                </c:pt>
                <c:pt idx="1332">
                  <c:v>44798</c:v>
                </c:pt>
                <c:pt idx="1333">
                  <c:v>44799</c:v>
                </c:pt>
                <c:pt idx="1334">
                  <c:v>44800</c:v>
                </c:pt>
                <c:pt idx="1335">
                  <c:v>44801</c:v>
                </c:pt>
                <c:pt idx="1336">
                  <c:v>44802</c:v>
                </c:pt>
                <c:pt idx="1337">
                  <c:v>44803</c:v>
                </c:pt>
                <c:pt idx="1338">
                  <c:v>44804</c:v>
                </c:pt>
                <c:pt idx="1339">
                  <c:v>44805</c:v>
                </c:pt>
                <c:pt idx="1340">
                  <c:v>44806</c:v>
                </c:pt>
                <c:pt idx="1341">
                  <c:v>44807</c:v>
                </c:pt>
                <c:pt idx="1342">
                  <c:v>44808</c:v>
                </c:pt>
                <c:pt idx="1343">
                  <c:v>44809</c:v>
                </c:pt>
                <c:pt idx="1344">
                  <c:v>44810</c:v>
                </c:pt>
                <c:pt idx="1345">
                  <c:v>44811</c:v>
                </c:pt>
                <c:pt idx="1346">
                  <c:v>44812</c:v>
                </c:pt>
                <c:pt idx="1347">
                  <c:v>44813</c:v>
                </c:pt>
                <c:pt idx="1348">
                  <c:v>44814</c:v>
                </c:pt>
                <c:pt idx="1349">
                  <c:v>44815</c:v>
                </c:pt>
                <c:pt idx="1350">
                  <c:v>44816</c:v>
                </c:pt>
                <c:pt idx="1351">
                  <c:v>44817</c:v>
                </c:pt>
                <c:pt idx="1352">
                  <c:v>44818</c:v>
                </c:pt>
                <c:pt idx="1353">
                  <c:v>44819</c:v>
                </c:pt>
                <c:pt idx="1354">
                  <c:v>44820</c:v>
                </c:pt>
                <c:pt idx="1355">
                  <c:v>44821</c:v>
                </c:pt>
                <c:pt idx="1356">
                  <c:v>44822</c:v>
                </c:pt>
                <c:pt idx="1357">
                  <c:v>44823</c:v>
                </c:pt>
                <c:pt idx="1358">
                  <c:v>44824</c:v>
                </c:pt>
                <c:pt idx="1359">
                  <c:v>44825</c:v>
                </c:pt>
                <c:pt idx="1360">
                  <c:v>44826</c:v>
                </c:pt>
                <c:pt idx="1361">
                  <c:v>44827</c:v>
                </c:pt>
                <c:pt idx="1362">
                  <c:v>44828</c:v>
                </c:pt>
                <c:pt idx="1363">
                  <c:v>44829</c:v>
                </c:pt>
                <c:pt idx="1364">
                  <c:v>44830</c:v>
                </c:pt>
                <c:pt idx="1365">
                  <c:v>44831</c:v>
                </c:pt>
                <c:pt idx="1366">
                  <c:v>44832</c:v>
                </c:pt>
                <c:pt idx="1367">
                  <c:v>44833</c:v>
                </c:pt>
                <c:pt idx="1368">
                  <c:v>44834</c:v>
                </c:pt>
                <c:pt idx="1369">
                  <c:v>44835</c:v>
                </c:pt>
                <c:pt idx="1370">
                  <c:v>44836</c:v>
                </c:pt>
                <c:pt idx="1371">
                  <c:v>44837</c:v>
                </c:pt>
                <c:pt idx="1372">
                  <c:v>44838</c:v>
                </c:pt>
                <c:pt idx="1373">
                  <c:v>44839</c:v>
                </c:pt>
                <c:pt idx="1374">
                  <c:v>44840</c:v>
                </c:pt>
                <c:pt idx="1375">
                  <c:v>44841</c:v>
                </c:pt>
                <c:pt idx="1376">
                  <c:v>44842</c:v>
                </c:pt>
                <c:pt idx="1377">
                  <c:v>44843</c:v>
                </c:pt>
                <c:pt idx="1378">
                  <c:v>44844</c:v>
                </c:pt>
                <c:pt idx="1379">
                  <c:v>44845</c:v>
                </c:pt>
                <c:pt idx="1380">
                  <c:v>44846</c:v>
                </c:pt>
                <c:pt idx="1381">
                  <c:v>44847</c:v>
                </c:pt>
                <c:pt idx="1382">
                  <c:v>44848</c:v>
                </c:pt>
                <c:pt idx="1383">
                  <c:v>44849</c:v>
                </c:pt>
                <c:pt idx="1384">
                  <c:v>44850</c:v>
                </c:pt>
                <c:pt idx="1385">
                  <c:v>44851</c:v>
                </c:pt>
                <c:pt idx="1386">
                  <c:v>44852</c:v>
                </c:pt>
                <c:pt idx="1387">
                  <c:v>44853</c:v>
                </c:pt>
                <c:pt idx="1388">
                  <c:v>44854</c:v>
                </c:pt>
                <c:pt idx="1389">
                  <c:v>44855</c:v>
                </c:pt>
                <c:pt idx="1390">
                  <c:v>44856</c:v>
                </c:pt>
                <c:pt idx="1391">
                  <c:v>44857</c:v>
                </c:pt>
                <c:pt idx="1392">
                  <c:v>44858</c:v>
                </c:pt>
                <c:pt idx="1393">
                  <c:v>44859</c:v>
                </c:pt>
                <c:pt idx="1394">
                  <c:v>44860</c:v>
                </c:pt>
                <c:pt idx="1395">
                  <c:v>44861</c:v>
                </c:pt>
                <c:pt idx="1396">
                  <c:v>44862</c:v>
                </c:pt>
                <c:pt idx="1397">
                  <c:v>44863</c:v>
                </c:pt>
                <c:pt idx="1398">
                  <c:v>44864</c:v>
                </c:pt>
                <c:pt idx="1399">
                  <c:v>44865</c:v>
                </c:pt>
                <c:pt idx="1400">
                  <c:v>44866</c:v>
                </c:pt>
                <c:pt idx="1401">
                  <c:v>44867</c:v>
                </c:pt>
                <c:pt idx="1402">
                  <c:v>44868</c:v>
                </c:pt>
                <c:pt idx="1403">
                  <c:v>44869</c:v>
                </c:pt>
                <c:pt idx="1404">
                  <c:v>44870</c:v>
                </c:pt>
                <c:pt idx="1405">
                  <c:v>44871</c:v>
                </c:pt>
                <c:pt idx="1406">
                  <c:v>44872</c:v>
                </c:pt>
                <c:pt idx="1407">
                  <c:v>44873</c:v>
                </c:pt>
                <c:pt idx="1408">
                  <c:v>44874</c:v>
                </c:pt>
                <c:pt idx="1409">
                  <c:v>44875</c:v>
                </c:pt>
                <c:pt idx="1410">
                  <c:v>44876</c:v>
                </c:pt>
                <c:pt idx="1411">
                  <c:v>44877</c:v>
                </c:pt>
                <c:pt idx="1412">
                  <c:v>44878</c:v>
                </c:pt>
                <c:pt idx="1413">
                  <c:v>44879</c:v>
                </c:pt>
                <c:pt idx="1414">
                  <c:v>44880</c:v>
                </c:pt>
                <c:pt idx="1415">
                  <c:v>44881</c:v>
                </c:pt>
                <c:pt idx="1416">
                  <c:v>44882</c:v>
                </c:pt>
                <c:pt idx="1417">
                  <c:v>44883</c:v>
                </c:pt>
                <c:pt idx="1418">
                  <c:v>44884</c:v>
                </c:pt>
                <c:pt idx="1419">
                  <c:v>44885</c:v>
                </c:pt>
                <c:pt idx="1420">
                  <c:v>44886</c:v>
                </c:pt>
                <c:pt idx="1421">
                  <c:v>44887</c:v>
                </c:pt>
                <c:pt idx="1422">
                  <c:v>44888</c:v>
                </c:pt>
                <c:pt idx="1423">
                  <c:v>44889</c:v>
                </c:pt>
                <c:pt idx="1424">
                  <c:v>44890</c:v>
                </c:pt>
                <c:pt idx="1425">
                  <c:v>44891</c:v>
                </c:pt>
                <c:pt idx="1426">
                  <c:v>44892</c:v>
                </c:pt>
                <c:pt idx="1427">
                  <c:v>44893</c:v>
                </c:pt>
                <c:pt idx="1428">
                  <c:v>44894</c:v>
                </c:pt>
                <c:pt idx="1429">
                  <c:v>44895</c:v>
                </c:pt>
                <c:pt idx="1430">
                  <c:v>44896</c:v>
                </c:pt>
                <c:pt idx="1431">
                  <c:v>44897</c:v>
                </c:pt>
                <c:pt idx="1432">
                  <c:v>44898</c:v>
                </c:pt>
                <c:pt idx="1433">
                  <c:v>44899</c:v>
                </c:pt>
                <c:pt idx="1434">
                  <c:v>44900</c:v>
                </c:pt>
                <c:pt idx="1435">
                  <c:v>44901</c:v>
                </c:pt>
                <c:pt idx="1436">
                  <c:v>44902</c:v>
                </c:pt>
                <c:pt idx="1437">
                  <c:v>44903</c:v>
                </c:pt>
                <c:pt idx="1438">
                  <c:v>44904</c:v>
                </c:pt>
                <c:pt idx="1439">
                  <c:v>44905</c:v>
                </c:pt>
                <c:pt idx="1440">
                  <c:v>44906</c:v>
                </c:pt>
                <c:pt idx="1441">
                  <c:v>44907</c:v>
                </c:pt>
                <c:pt idx="1442">
                  <c:v>44908</c:v>
                </c:pt>
                <c:pt idx="1443">
                  <c:v>44909</c:v>
                </c:pt>
                <c:pt idx="1444">
                  <c:v>44910</c:v>
                </c:pt>
                <c:pt idx="1445">
                  <c:v>44911</c:v>
                </c:pt>
                <c:pt idx="1446">
                  <c:v>44912</c:v>
                </c:pt>
                <c:pt idx="1447">
                  <c:v>44913</c:v>
                </c:pt>
                <c:pt idx="1448">
                  <c:v>44914</c:v>
                </c:pt>
                <c:pt idx="1449">
                  <c:v>44915</c:v>
                </c:pt>
                <c:pt idx="1450">
                  <c:v>44916</c:v>
                </c:pt>
                <c:pt idx="1451">
                  <c:v>44917</c:v>
                </c:pt>
                <c:pt idx="1452">
                  <c:v>44918</c:v>
                </c:pt>
                <c:pt idx="1453">
                  <c:v>44919</c:v>
                </c:pt>
                <c:pt idx="1454">
                  <c:v>44920</c:v>
                </c:pt>
                <c:pt idx="1455">
                  <c:v>44921</c:v>
                </c:pt>
                <c:pt idx="1456">
                  <c:v>44922</c:v>
                </c:pt>
                <c:pt idx="1457">
                  <c:v>44923</c:v>
                </c:pt>
                <c:pt idx="1458">
                  <c:v>44924</c:v>
                </c:pt>
                <c:pt idx="1459">
                  <c:v>44925</c:v>
                </c:pt>
                <c:pt idx="1460">
                  <c:v>44926</c:v>
                </c:pt>
                <c:pt idx="1461">
                  <c:v>44927</c:v>
                </c:pt>
                <c:pt idx="1462">
                  <c:v>44928</c:v>
                </c:pt>
                <c:pt idx="1463">
                  <c:v>44929</c:v>
                </c:pt>
                <c:pt idx="1464">
                  <c:v>44930</c:v>
                </c:pt>
                <c:pt idx="1465">
                  <c:v>44931</c:v>
                </c:pt>
                <c:pt idx="1466">
                  <c:v>44932</c:v>
                </c:pt>
                <c:pt idx="1467">
                  <c:v>44933</c:v>
                </c:pt>
                <c:pt idx="1468">
                  <c:v>44934</c:v>
                </c:pt>
                <c:pt idx="1469">
                  <c:v>44935</c:v>
                </c:pt>
                <c:pt idx="1470">
                  <c:v>44936</c:v>
                </c:pt>
                <c:pt idx="1471">
                  <c:v>44937</c:v>
                </c:pt>
                <c:pt idx="1472">
                  <c:v>44938</c:v>
                </c:pt>
                <c:pt idx="1473">
                  <c:v>44939</c:v>
                </c:pt>
                <c:pt idx="1474">
                  <c:v>44940</c:v>
                </c:pt>
                <c:pt idx="1475">
                  <c:v>44941</c:v>
                </c:pt>
                <c:pt idx="1476">
                  <c:v>44942</c:v>
                </c:pt>
                <c:pt idx="1477">
                  <c:v>44943</c:v>
                </c:pt>
                <c:pt idx="1478">
                  <c:v>44944</c:v>
                </c:pt>
                <c:pt idx="1479">
                  <c:v>44945</c:v>
                </c:pt>
                <c:pt idx="1480">
                  <c:v>44946</c:v>
                </c:pt>
                <c:pt idx="1481">
                  <c:v>44947</c:v>
                </c:pt>
                <c:pt idx="1482">
                  <c:v>44948</c:v>
                </c:pt>
                <c:pt idx="1483">
                  <c:v>44949</c:v>
                </c:pt>
                <c:pt idx="1484">
                  <c:v>44950</c:v>
                </c:pt>
                <c:pt idx="1485">
                  <c:v>44951</c:v>
                </c:pt>
                <c:pt idx="1486">
                  <c:v>44952</c:v>
                </c:pt>
                <c:pt idx="1487">
                  <c:v>44953</c:v>
                </c:pt>
                <c:pt idx="1488">
                  <c:v>44954</c:v>
                </c:pt>
                <c:pt idx="1489">
                  <c:v>44955</c:v>
                </c:pt>
                <c:pt idx="1490">
                  <c:v>44956</c:v>
                </c:pt>
                <c:pt idx="1491">
                  <c:v>44957</c:v>
                </c:pt>
                <c:pt idx="1492">
                  <c:v>44958</c:v>
                </c:pt>
                <c:pt idx="1493">
                  <c:v>44959</c:v>
                </c:pt>
                <c:pt idx="1494">
                  <c:v>44960</c:v>
                </c:pt>
                <c:pt idx="1495">
                  <c:v>44961</c:v>
                </c:pt>
                <c:pt idx="1496">
                  <c:v>44962</c:v>
                </c:pt>
                <c:pt idx="1497">
                  <c:v>44963</c:v>
                </c:pt>
                <c:pt idx="1498">
                  <c:v>44964</c:v>
                </c:pt>
                <c:pt idx="1499">
                  <c:v>44965</c:v>
                </c:pt>
                <c:pt idx="1500">
                  <c:v>44966</c:v>
                </c:pt>
                <c:pt idx="1501">
                  <c:v>44967</c:v>
                </c:pt>
                <c:pt idx="1502">
                  <c:v>44968</c:v>
                </c:pt>
                <c:pt idx="1503">
                  <c:v>44969</c:v>
                </c:pt>
                <c:pt idx="1504">
                  <c:v>44970</c:v>
                </c:pt>
                <c:pt idx="1505">
                  <c:v>44971</c:v>
                </c:pt>
                <c:pt idx="1506">
                  <c:v>44972</c:v>
                </c:pt>
                <c:pt idx="1507">
                  <c:v>44973</c:v>
                </c:pt>
                <c:pt idx="1508">
                  <c:v>44974</c:v>
                </c:pt>
                <c:pt idx="1509">
                  <c:v>44975</c:v>
                </c:pt>
                <c:pt idx="1510">
                  <c:v>44976</c:v>
                </c:pt>
                <c:pt idx="1511">
                  <c:v>44977</c:v>
                </c:pt>
                <c:pt idx="1512">
                  <c:v>44978</c:v>
                </c:pt>
                <c:pt idx="1513">
                  <c:v>44979</c:v>
                </c:pt>
                <c:pt idx="1514">
                  <c:v>44980</c:v>
                </c:pt>
                <c:pt idx="1515">
                  <c:v>44981</c:v>
                </c:pt>
                <c:pt idx="1516">
                  <c:v>44982</c:v>
                </c:pt>
                <c:pt idx="1517">
                  <c:v>44983</c:v>
                </c:pt>
                <c:pt idx="1518">
                  <c:v>44984</c:v>
                </c:pt>
                <c:pt idx="1519">
                  <c:v>44985</c:v>
                </c:pt>
                <c:pt idx="1520">
                  <c:v>44986</c:v>
                </c:pt>
                <c:pt idx="1521">
                  <c:v>44987</c:v>
                </c:pt>
                <c:pt idx="1522">
                  <c:v>44988</c:v>
                </c:pt>
                <c:pt idx="1523">
                  <c:v>44989</c:v>
                </c:pt>
                <c:pt idx="1524">
                  <c:v>44990</c:v>
                </c:pt>
                <c:pt idx="1525">
                  <c:v>44991</c:v>
                </c:pt>
                <c:pt idx="1526">
                  <c:v>44992</c:v>
                </c:pt>
                <c:pt idx="1527">
                  <c:v>44993</c:v>
                </c:pt>
                <c:pt idx="1528">
                  <c:v>44994</c:v>
                </c:pt>
                <c:pt idx="1529">
                  <c:v>44995</c:v>
                </c:pt>
                <c:pt idx="1530">
                  <c:v>44996</c:v>
                </c:pt>
                <c:pt idx="1531">
                  <c:v>44997</c:v>
                </c:pt>
                <c:pt idx="1532">
                  <c:v>44998</c:v>
                </c:pt>
                <c:pt idx="1533">
                  <c:v>44999</c:v>
                </c:pt>
                <c:pt idx="1534">
                  <c:v>45000</c:v>
                </c:pt>
                <c:pt idx="1535">
                  <c:v>45001</c:v>
                </c:pt>
                <c:pt idx="1536">
                  <c:v>45002</c:v>
                </c:pt>
                <c:pt idx="1537">
                  <c:v>45003</c:v>
                </c:pt>
                <c:pt idx="1538">
                  <c:v>45004</c:v>
                </c:pt>
                <c:pt idx="1539">
                  <c:v>45005</c:v>
                </c:pt>
                <c:pt idx="1540">
                  <c:v>45006</c:v>
                </c:pt>
                <c:pt idx="1541">
                  <c:v>45007</c:v>
                </c:pt>
                <c:pt idx="1542">
                  <c:v>45008</c:v>
                </c:pt>
                <c:pt idx="1543">
                  <c:v>45009</c:v>
                </c:pt>
                <c:pt idx="1544">
                  <c:v>45010</c:v>
                </c:pt>
                <c:pt idx="1545">
                  <c:v>45011</c:v>
                </c:pt>
                <c:pt idx="1546">
                  <c:v>45012</c:v>
                </c:pt>
                <c:pt idx="1547">
                  <c:v>45013</c:v>
                </c:pt>
                <c:pt idx="1548">
                  <c:v>45014</c:v>
                </c:pt>
                <c:pt idx="1549">
                  <c:v>45015</c:v>
                </c:pt>
                <c:pt idx="1550">
                  <c:v>45016</c:v>
                </c:pt>
                <c:pt idx="1551">
                  <c:v>45017</c:v>
                </c:pt>
                <c:pt idx="1552">
                  <c:v>45018</c:v>
                </c:pt>
                <c:pt idx="1553">
                  <c:v>45019</c:v>
                </c:pt>
                <c:pt idx="1554">
                  <c:v>45020</c:v>
                </c:pt>
                <c:pt idx="1555">
                  <c:v>45021</c:v>
                </c:pt>
                <c:pt idx="1556">
                  <c:v>45022</c:v>
                </c:pt>
                <c:pt idx="1557">
                  <c:v>45023</c:v>
                </c:pt>
                <c:pt idx="1558">
                  <c:v>45024</c:v>
                </c:pt>
                <c:pt idx="1559">
                  <c:v>45025</c:v>
                </c:pt>
                <c:pt idx="1560">
                  <c:v>45026</c:v>
                </c:pt>
                <c:pt idx="1561">
                  <c:v>45027</c:v>
                </c:pt>
                <c:pt idx="1562">
                  <c:v>45028</c:v>
                </c:pt>
                <c:pt idx="1563">
                  <c:v>45029</c:v>
                </c:pt>
                <c:pt idx="1564">
                  <c:v>45030</c:v>
                </c:pt>
                <c:pt idx="1565">
                  <c:v>45031</c:v>
                </c:pt>
                <c:pt idx="1566">
                  <c:v>45032</c:v>
                </c:pt>
                <c:pt idx="1567">
                  <c:v>45033</c:v>
                </c:pt>
                <c:pt idx="1568">
                  <c:v>45034</c:v>
                </c:pt>
                <c:pt idx="1569">
                  <c:v>45035</c:v>
                </c:pt>
                <c:pt idx="1570">
                  <c:v>45036</c:v>
                </c:pt>
                <c:pt idx="1571">
                  <c:v>45037</c:v>
                </c:pt>
                <c:pt idx="1572">
                  <c:v>45038</c:v>
                </c:pt>
                <c:pt idx="1573">
                  <c:v>45039</c:v>
                </c:pt>
                <c:pt idx="1574">
                  <c:v>45040</c:v>
                </c:pt>
                <c:pt idx="1575">
                  <c:v>45041</c:v>
                </c:pt>
                <c:pt idx="1576">
                  <c:v>45042</c:v>
                </c:pt>
                <c:pt idx="1577">
                  <c:v>45043</c:v>
                </c:pt>
                <c:pt idx="1578">
                  <c:v>45044</c:v>
                </c:pt>
                <c:pt idx="1579">
                  <c:v>45045</c:v>
                </c:pt>
                <c:pt idx="1580">
                  <c:v>45046</c:v>
                </c:pt>
                <c:pt idx="1581">
                  <c:v>45047</c:v>
                </c:pt>
                <c:pt idx="1582">
                  <c:v>45048</c:v>
                </c:pt>
                <c:pt idx="1583">
                  <c:v>45049</c:v>
                </c:pt>
                <c:pt idx="1584">
                  <c:v>45050</c:v>
                </c:pt>
                <c:pt idx="1585">
                  <c:v>45051</c:v>
                </c:pt>
                <c:pt idx="1586">
                  <c:v>45052</c:v>
                </c:pt>
                <c:pt idx="1587">
                  <c:v>45053</c:v>
                </c:pt>
                <c:pt idx="1588">
                  <c:v>45054</c:v>
                </c:pt>
                <c:pt idx="1589">
                  <c:v>45055</c:v>
                </c:pt>
                <c:pt idx="1590">
                  <c:v>45056</c:v>
                </c:pt>
                <c:pt idx="1591">
                  <c:v>45057</c:v>
                </c:pt>
                <c:pt idx="1592">
                  <c:v>45058</c:v>
                </c:pt>
                <c:pt idx="1593">
                  <c:v>45059</c:v>
                </c:pt>
                <c:pt idx="1594">
                  <c:v>45060</c:v>
                </c:pt>
                <c:pt idx="1595">
                  <c:v>45061</c:v>
                </c:pt>
                <c:pt idx="1596">
                  <c:v>45062</c:v>
                </c:pt>
                <c:pt idx="1597">
                  <c:v>45063</c:v>
                </c:pt>
                <c:pt idx="1598">
                  <c:v>45064</c:v>
                </c:pt>
                <c:pt idx="1599">
                  <c:v>45065</c:v>
                </c:pt>
                <c:pt idx="1600">
                  <c:v>45066</c:v>
                </c:pt>
                <c:pt idx="1601">
                  <c:v>45067</c:v>
                </c:pt>
                <c:pt idx="1602">
                  <c:v>45068</c:v>
                </c:pt>
                <c:pt idx="1603">
                  <c:v>45069</c:v>
                </c:pt>
                <c:pt idx="1604">
                  <c:v>45070</c:v>
                </c:pt>
                <c:pt idx="1605">
                  <c:v>45071</c:v>
                </c:pt>
                <c:pt idx="1606">
                  <c:v>45072</c:v>
                </c:pt>
                <c:pt idx="1607">
                  <c:v>45073</c:v>
                </c:pt>
                <c:pt idx="1608">
                  <c:v>45074</c:v>
                </c:pt>
                <c:pt idx="1609">
                  <c:v>45075</c:v>
                </c:pt>
                <c:pt idx="1610">
                  <c:v>45076</c:v>
                </c:pt>
                <c:pt idx="1611">
                  <c:v>45077</c:v>
                </c:pt>
                <c:pt idx="1612">
                  <c:v>45078</c:v>
                </c:pt>
                <c:pt idx="1613">
                  <c:v>45079</c:v>
                </c:pt>
                <c:pt idx="1614">
                  <c:v>45080</c:v>
                </c:pt>
                <c:pt idx="1615">
                  <c:v>45081</c:v>
                </c:pt>
                <c:pt idx="1616">
                  <c:v>45082</c:v>
                </c:pt>
                <c:pt idx="1617">
                  <c:v>45083</c:v>
                </c:pt>
                <c:pt idx="1618">
                  <c:v>45084</c:v>
                </c:pt>
                <c:pt idx="1619">
                  <c:v>45085</c:v>
                </c:pt>
                <c:pt idx="1620">
                  <c:v>45086</c:v>
                </c:pt>
                <c:pt idx="1621">
                  <c:v>45087</c:v>
                </c:pt>
                <c:pt idx="1622">
                  <c:v>45088</c:v>
                </c:pt>
                <c:pt idx="1623">
                  <c:v>45089</c:v>
                </c:pt>
                <c:pt idx="1624">
                  <c:v>45090</c:v>
                </c:pt>
                <c:pt idx="1625">
                  <c:v>45091</c:v>
                </c:pt>
                <c:pt idx="1626">
                  <c:v>45092</c:v>
                </c:pt>
                <c:pt idx="1627">
                  <c:v>45093</c:v>
                </c:pt>
                <c:pt idx="1628">
                  <c:v>45094</c:v>
                </c:pt>
                <c:pt idx="1629">
                  <c:v>45095</c:v>
                </c:pt>
                <c:pt idx="1630">
                  <c:v>45096</c:v>
                </c:pt>
                <c:pt idx="1631">
                  <c:v>45097</c:v>
                </c:pt>
                <c:pt idx="1632">
                  <c:v>45098</c:v>
                </c:pt>
                <c:pt idx="1633">
                  <c:v>45099</c:v>
                </c:pt>
                <c:pt idx="1634">
                  <c:v>45100</c:v>
                </c:pt>
                <c:pt idx="1635">
                  <c:v>45101</c:v>
                </c:pt>
                <c:pt idx="1636">
                  <c:v>45102</c:v>
                </c:pt>
                <c:pt idx="1637">
                  <c:v>45103</c:v>
                </c:pt>
                <c:pt idx="1638">
                  <c:v>45104</c:v>
                </c:pt>
                <c:pt idx="1639">
                  <c:v>45105</c:v>
                </c:pt>
                <c:pt idx="1640">
                  <c:v>45106</c:v>
                </c:pt>
                <c:pt idx="1641">
                  <c:v>45107</c:v>
                </c:pt>
                <c:pt idx="1642">
                  <c:v>45108</c:v>
                </c:pt>
                <c:pt idx="1643">
                  <c:v>45109</c:v>
                </c:pt>
                <c:pt idx="1644">
                  <c:v>45110</c:v>
                </c:pt>
                <c:pt idx="1645">
                  <c:v>45111</c:v>
                </c:pt>
                <c:pt idx="1646">
                  <c:v>45112</c:v>
                </c:pt>
                <c:pt idx="1647">
                  <c:v>45113</c:v>
                </c:pt>
                <c:pt idx="1648">
                  <c:v>45114</c:v>
                </c:pt>
                <c:pt idx="1649">
                  <c:v>45115</c:v>
                </c:pt>
                <c:pt idx="1650">
                  <c:v>45116</c:v>
                </c:pt>
                <c:pt idx="1651">
                  <c:v>45117</c:v>
                </c:pt>
                <c:pt idx="1652">
                  <c:v>45118</c:v>
                </c:pt>
                <c:pt idx="1653">
                  <c:v>45119</c:v>
                </c:pt>
                <c:pt idx="1654">
                  <c:v>45120</c:v>
                </c:pt>
                <c:pt idx="1655">
                  <c:v>45121</c:v>
                </c:pt>
                <c:pt idx="1656">
                  <c:v>45122</c:v>
                </c:pt>
                <c:pt idx="1657">
                  <c:v>45123</c:v>
                </c:pt>
                <c:pt idx="1658">
                  <c:v>45124</c:v>
                </c:pt>
                <c:pt idx="1659">
                  <c:v>45125</c:v>
                </c:pt>
                <c:pt idx="1660">
                  <c:v>45126</c:v>
                </c:pt>
                <c:pt idx="1661">
                  <c:v>45127</c:v>
                </c:pt>
              </c:numCache>
            </c:numRef>
          </c:xVal>
          <c:yVal>
            <c:numRef>
              <c:f>'Data Raw'!$N$6:$N$7300</c:f>
              <c:numCache>
                <c:formatCode>General</c:formatCode>
                <c:ptCount val="7295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  <c:pt idx="3">
                  <c:v>9.5</c:v>
                </c:pt>
                <c:pt idx="4">
                  <c:v>9.5</c:v>
                </c:pt>
                <c:pt idx="5">
                  <c:v>9.5</c:v>
                </c:pt>
                <c:pt idx="6">
                  <c:v>9.5</c:v>
                </c:pt>
                <c:pt idx="7">
                  <c:v>9.5</c:v>
                </c:pt>
                <c:pt idx="8">
                  <c:v>9.5</c:v>
                </c:pt>
                <c:pt idx="9">
                  <c:v>9.5</c:v>
                </c:pt>
                <c:pt idx="10">
                  <c:v>9.5</c:v>
                </c:pt>
                <c:pt idx="11">
                  <c:v>9.5</c:v>
                </c:pt>
                <c:pt idx="12">
                  <c:v>9.5</c:v>
                </c:pt>
                <c:pt idx="13">
                  <c:v>9.5</c:v>
                </c:pt>
                <c:pt idx="14">
                  <c:v>9.5</c:v>
                </c:pt>
                <c:pt idx="15">
                  <c:v>9.5</c:v>
                </c:pt>
                <c:pt idx="16">
                  <c:v>9.5</c:v>
                </c:pt>
                <c:pt idx="17">
                  <c:v>9.5</c:v>
                </c:pt>
                <c:pt idx="18">
                  <c:v>9.5</c:v>
                </c:pt>
                <c:pt idx="19">
                  <c:v>9.5</c:v>
                </c:pt>
                <c:pt idx="20">
                  <c:v>9.5</c:v>
                </c:pt>
                <c:pt idx="21">
                  <c:v>9.5</c:v>
                </c:pt>
                <c:pt idx="22">
                  <c:v>9.5</c:v>
                </c:pt>
                <c:pt idx="23">
                  <c:v>9.5</c:v>
                </c:pt>
                <c:pt idx="24">
                  <c:v>9.5</c:v>
                </c:pt>
                <c:pt idx="25">
                  <c:v>9.5</c:v>
                </c:pt>
                <c:pt idx="26">
                  <c:v>9.5</c:v>
                </c:pt>
                <c:pt idx="27">
                  <c:v>9.5</c:v>
                </c:pt>
                <c:pt idx="28">
                  <c:v>9.5</c:v>
                </c:pt>
                <c:pt idx="29">
                  <c:v>9.5</c:v>
                </c:pt>
                <c:pt idx="30">
                  <c:v>9.5</c:v>
                </c:pt>
                <c:pt idx="31">
                  <c:v>9.5</c:v>
                </c:pt>
                <c:pt idx="32">
                  <c:v>9.5</c:v>
                </c:pt>
                <c:pt idx="33">
                  <c:v>9.5</c:v>
                </c:pt>
                <c:pt idx="34">
                  <c:v>9.5</c:v>
                </c:pt>
                <c:pt idx="35">
                  <c:v>9.5</c:v>
                </c:pt>
                <c:pt idx="36">
                  <c:v>9.5</c:v>
                </c:pt>
                <c:pt idx="37">
                  <c:v>9.5</c:v>
                </c:pt>
                <c:pt idx="38">
                  <c:v>9.5</c:v>
                </c:pt>
                <c:pt idx="39">
                  <c:v>9.5</c:v>
                </c:pt>
                <c:pt idx="40">
                  <c:v>9.5</c:v>
                </c:pt>
                <c:pt idx="41">
                  <c:v>9.5</c:v>
                </c:pt>
                <c:pt idx="42">
                  <c:v>9.5</c:v>
                </c:pt>
                <c:pt idx="43">
                  <c:v>9.5</c:v>
                </c:pt>
                <c:pt idx="44">
                  <c:v>9.5</c:v>
                </c:pt>
                <c:pt idx="45">
                  <c:v>9.5</c:v>
                </c:pt>
                <c:pt idx="46">
                  <c:v>9.5</c:v>
                </c:pt>
                <c:pt idx="47">
                  <c:v>9.5</c:v>
                </c:pt>
                <c:pt idx="48">
                  <c:v>9.5</c:v>
                </c:pt>
                <c:pt idx="49">
                  <c:v>9.5</c:v>
                </c:pt>
                <c:pt idx="50">
                  <c:v>9.5</c:v>
                </c:pt>
                <c:pt idx="51">
                  <c:v>9.5</c:v>
                </c:pt>
                <c:pt idx="52">
                  <c:v>9.5</c:v>
                </c:pt>
                <c:pt idx="53">
                  <c:v>9.5</c:v>
                </c:pt>
                <c:pt idx="54">
                  <c:v>9.5</c:v>
                </c:pt>
                <c:pt idx="55">
                  <c:v>9.5</c:v>
                </c:pt>
                <c:pt idx="56">
                  <c:v>9.5</c:v>
                </c:pt>
                <c:pt idx="57">
                  <c:v>9.5</c:v>
                </c:pt>
                <c:pt idx="58">
                  <c:v>9.5</c:v>
                </c:pt>
                <c:pt idx="59">
                  <c:v>9.5</c:v>
                </c:pt>
                <c:pt idx="60">
                  <c:v>9.5</c:v>
                </c:pt>
                <c:pt idx="61">
                  <c:v>9.5</c:v>
                </c:pt>
                <c:pt idx="62">
                  <c:v>9.5</c:v>
                </c:pt>
                <c:pt idx="63">
                  <c:v>9.5</c:v>
                </c:pt>
                <c:pt idx="64">
                  <c:v>9.5</c:v>
                </c:pt>
                <c:pt idx="65">
                  <c:v>9.5</c:v>
                </c:pt>
                <c:pt idx="66">
                  <c:v>9.5</c:v>
                </c:pt>
                <c:pt idx="67">
                  <c:v>9.5</c:v>
                </c:pt>
                <c:pt idx="68">
                  <c:v>9.5</c:v>
                </c:pt>
                <c:pt idx="69">
                  <c:v>9.5</c:v>
                </c:pt>
                <c:pt idx="70">
                  <c:v>9.5</c:v>
                </c:pt>
                <c:pt idx="71">
                  <c:v>9.5</c:v>
                </c:pt>
                <c:pt idx="72">
                  <c:v>9.5</c:v>
                </c:pt>
                <c:pt idx="73">
                  <c:v>9.5</c:v>
                </c:pt>
                <c:pt idx="74">
                  <c:v>9.5</c:v>
                </c:pt>
                <c:pt idx="75">
                  <c:v>9.5</c:v>
                </c:pt>
                <c:pt idx="76">
                  <c:v>9.5</c:v>
                </c:pt>
                <c:pt idx="77">
                  <c:v>9.5</c:v>
                </c:pt>
                <c:pt idx="78">
                  <c:v>9.5</c:v>
                </c:pt>
                <c:pt idx="79">
                  <c:v>9.5</c:v>
                </c:pt>
                <c:pt idx="80">
                  <c:v>9.5</c:v>
                </c:pt>
                <c:pt idx="81">
                  <c:v>9.5</c:v>
                </c:pt>
                <c:pt idx="82">
                  <c:v>9.5</c:v>
                </c:pt>
                <c:pt idx="83">
                  <c:v>9.5</c:v>
                </c:pt>
                <c:pt idx="84">
                  <c:v>9.5</c:v>
                </c:pt>
                <c:pt idx="85">
                  <c:v>9.5</c:v>
                </c:pt>
                <c:pt idx="86">
                  <c:v>9.5</c:v>
                </c:pt>
                <c:pt idx="87">
                  <c:v>9.5</c:v>
                </c:pt>
                <c:pt idx="88">
                  <c:v>9.5</c:v>
                </c:pt>
                <c:pt idx="89">
                  <c:v>9.5</c:v>
                </c:pt>
                <c:pt idx="90">
                  <c:v>9.5</c:v>
                </c:pt>
                <c:pt idx="91">
                  <c:v>9.5</c:v>
                </c:pt>
                <c:pt idx="92">
                  <c:v>9.5</c:v>
                </c:pt>
                <c:pt idx="93">
                  <c:v>9.5</c:v>
                </c:pt>
                <c:pt idx="94">
                  <c:v>9.5</c:v>
                </c:pt>
                <c:pt idx="95">
                  <c:v>9.5</c:v>
                </c:pt>
                <c:pt idx="96">
                  <c:v>9.5</c:v>
                </c:pt>
                <c:pt idx="97">
                  <c:v>9.5</c:v>
                </c:pt>
                <c:pt idx="98">
                  <c:v>9.5</c:v>
                </c:pt>
                <c:pt idx="99">
                  <c:v>9.5</c:v>
                </c:pt>
                <c:pt idx="100">
                  <c:v>9.5</c:v>
                </c:pt>
                <c:pt idx="101">
                  <c:v>9.5</c:v>
                </c:pt>
                <c:pt idx="102">
                  <c:v>9.5</c:v>
                </c:pt>
                <c:pt idx="103">
                  <c:v>9.5</c:v>
                </c:pt>
                <c:pt idx="104">
                  <c:v>9.5</c:v>
                </c:pt>
                <c:pt idx="105">
                  <c:v>9.5</c:v>
                </c:pt>
                <c:pt idx="106">
                  <c:v>9.5</c:v>
                </c:pt>
                <c:pt idx="107">
                  <c:v>9.5</c:v>
                </c:pt>
                <c:pt idx="108">
                  <c:v>9.5</c:v>
                </c:pt>
                <c:pt idx="109">
                  <c:v>9.5</c:v>
                </c:pt>
                <c:pt idx="110">
                  <c:v>9.5</c:v>
                </c:pt>
                <c:pt idx="111">
                  <c:v>9.5</c:v>
                </c:pt>
                <c:pt idx="112">
                  <c:v>9.5</c:v>
                </c:pt>
                <c:pt idx="113">
                  <c:v>9.5</c:v>
                </c:pt>
                <c:pt idx="114">
                  <c:v>9.5</c:v>
                </c:pt>
                <c:pt idx="115">
                  <c:v>9.5</c:v>
                </c:pt>
                <c:pt idx="116">
                  <c:v>9.5</c:v>
                </c:pt>
                <c:pt idx="117">
                  <c:v>9.5</c:v>
                </c:pt>
                <c:pt idx="118">
                  <c:v>9.5</c:v>
                </c:pt>
                <c:pt idx="119">
                  <c:v>9.5</c:v>
                </c:pt>
                <c:pt idx="120">
                  <c:v>9.5</c:v>
                </c:pt>
                <c:pt idx="121">
                  <c:v>9.5</c:v>
                </c:pt>
                <c:pt idx="122">
                  <c:v>9.5</c:v>
                </c:pt>
                <c:pt idx="123">
                  <c:v>9.5</c:v>
                </c:pt>
                <c:pt idx="124">
                  <c:v>9.5</c:v>
                </c:pt>
                <c:pt idx="125">
                  <c:v>9.5</c:v>
                </c:pt>
                <c:pt idx="126">
                  <c:v>9.5</c:v>
                </c:pt>
                <c:pt idx="127">
                  <c:v>9.5</c:v>
                </c:pt>
                <c:pt idx="128">
                  <c:v>9.5</c:v>
                </c:pt>
                <c:pt idx="129">
                  <c:v>9.5</c:v>
                </c:pt>
                <c:pt idx="130">
                  <c:v>9.5</c:v>
                </c:pt>
                <c:pt idx="131">
                  <c:v>9.5</c:v>
                </c:pt>
                <c:pt idx="132">
                  <c:v>9.5</c:v>
                </c:pt>
                <c:pt idx="133">
                  <c:v>9.5</c:v>
                </c:pt>
                <c:pt idx="134">
                  <c:v>9.5</c:v>
                </c:pt>
                <c:pt idx="135">
                  <c:v>9.5</c:v>
                </c:pt>
                <c:pt idx="136">
                  <c:v>9.5</c:v>
                </c:pt>
                <c:pt idx="137">
                  <c:v>9.5</c:v>
                </c:pt>
                <c:pt idx="138">
                  <c:v>9.5</c:v>
                </c:pt>
                <c:pt idx="139">
                  <c:v>9.5</c:v>
                </c:pt>
                <c:pt idx="140">
                  <c:v>9.5</c:v>
                </c:pt>
                <c:pt idx="141">
                  <c:v>9.5</c:v>
                </c:pt>
                <c:pt idx="142">
                  <c:v>9.5</c:v>
                </c:pt>
                <c:pt idx="143">
                  <c:v>9.5</c:v>
                </c:pt>
                <c:pt idx="144">
                  <c:v>9.5</c:v>
                </c:pt>
                <c:pt idx="145">
                  <c:v>9.5</c:v>
                </c:pt>
                <c:pt idx="146">
                  <c:v>9.5</c:v>
                </c:pt>
                <c:pt idx="147">
                  <c:v>9.5</c:v>
                </c:pt>
                <c:pt idx="148">
                  <c:v>9.5</c:v>
                </c:pt>
                <c:pt idx="149">
                  <c:v>9.5</c:v>
                </c:pt>
                <c:pt idx="150">
                  <c:v>9.5</c:v>
                </c:pt>
                <c:pt idx="151">
                  <c:v>9.5</c:v>
                </c:pt>
                <c:pt idx="152">
                  <c:v>9.5</c:v>
                </c:pt>
                <c:pt idx="153">
                  <c:v>9.5</c:v>
                </c:pt>
                <c:pt idx="154">
                  <c:v>9.5</c:v>
                </c:pt>
                <c:pt idx="155">
                  <c:v>9.5</c:v>
                </c:pt>
                <c:pt idx="156">
                  <c:v>9.5</c:v>
                </c:pt>
                <c:pt idx="157">
                  <c:v>9.5</c:v>
                </c:pt>
                <c:pt idx="158">
                  <c:v>9.5</c:v>
                </c:pt>
                <c:pt idx="159">
                  <c:v>9.5</c:v>
                </c:pt>
                <c:pt idx="160">
                  <c:v>9.5</c:v>
                </c:pt>
                <c:pt idx="161">
                  <c:v>9.5</c:v>
                </c:pt>
                <c:pt idx="162">
                  <c:v>9.5</c:v>
                </c:pt>
                <c:pt idx="163">
                  <c:v>9.5</c:v>
                </c:pt>
                <c:pt idx="164">
                  <c:v>9.5</c:v>
                </c:pt>
                <c:pt idx="165">
                  <c:v>9.5</c:v>
                </c:pt>
                <c:pt idx="166">
                  <c:v>9.5</c:v>
                </c:pt>
                <c:pt idx="167">
                  <c:v>9.5</c:v>
                </c:pt>
                <c:pt idx="168">
                  <c:v>9.5</c:v>
                </c:pt>
                <c:pt idx="169">
                  <c:v>9.5</c:v>
                </c:pt>
                <c:pt idx="170">
                  <c:v>9.5</c:v>
                </c:pt>
                <c:pt idx="171">
                  <c:v>9.5</c:v>
                </c:pt>
                <c:pt idx="172">
                  <c:v>9.5</c:v>
                </c:pt>
                <c:pt idx="173">
                  <c:v>9.5</c:v>
                </c:pt>
                <c:pt idx="174">
                  <c:v>9.5</c:v>
                </c:pt>
                <c:pt idx="175">
                  <c:v>9.5</c:v>
                </c:pt>
                <c:pt idx="176">
                  <c:v>9.5</c:v>
                </c:pt>
                <c:pt idx="177">
                  <c:v>9.5</c:v>
                </c:pt>
                <c:pt idx="178">
                  <c:v>9.5</c:v>
                </c:pt>
                <c:pt idx="179">
                  <c:v>9.5</c:v>
                </c:pt>
                <c:pt idx="180">
                  <c:v>9.5</c:v>
                </c:pt>
                <c:pt idx="181">
                  <c:v>9.5</c:v>
                </c:pt>
                <c:pt idx="182">
                  <c:v>9.5</c:v>
                </c:pt>
                <c:pt idx="183">
                  <c:v>9.5</c:v>
                </c:pt>
                <c:pt idx="184">
                  <c:v>9.5</c:v>
                </c:pt>
                <c:pt idx="185">
                  <c:v>9.5</c:v>
                </c:pt>
                <c:pt idx="186">
                  <c:v>9.5</c:v>
                </c:pt>
                <c:pt idx="187">
                  <c:v>9.5</c:v>
                </c:pt>
                <c:pt idx="188">
                  <c:v>9.5</c:v>
                </c:pt>
                <c:pt idx="189">
                  <c:v>9.5</c:v>
                </c:pt>
                <c:pt idx="190">
                  <c:v>9.5</c:v>
                </c:pt>
                <c:pt idx="191">
                  <c:v>9.5</c:v>
                </c:pt>
                <c:pt idx="192">
                  <c:v>9.5</c:v>
                </c:pt>
                <c:pt idx="193">
                  <c:v>9.5</c:v>
                </c:pt>
                <c:pt idx="194">
                  <c:v>9.5</c:v>
                </c:pt>
                <c:pt idx="195">
                  <c:v>9.5</c:v>
                </c:pt>
                <c:pt idx="196">
                  <c:v>9.5</c:v>
                </c:pt>
                <c:pt idx="197">
                  <c:v>9.5</c:v>
                </c:pt>
                <c:pt idx="198">
                  <c:v>9.5</c:v>
                </c:pt>
                <c:pt idx="199">
                  <c:v>9.5</c:v>
                </c:pt>
                <c:pt idx="200">
                  <c:v>9.5</c:v>
                </c:pt>
                <c:pt idx="201">
                  <c:v>9.5</c:v>
                </c:pt>
                <c:pt idx="202">
                  <c:v>9.5</c:v>
                </c:pt>
                <c:pt idx="203">
                  <c:v>9.5</c:v>
                </c:pt>
                <c:pt idx="204">
                  <c:v>9.5</c:v>
                </c:pt>
                <c:pt idx="205">
                  <c:v>9.5</c:v>
                </c:pt>
                <c:pt idx="206">
                  <c:v>9.5</c:v>
                </c:pt>
                <c:pt idx="207">
                  <c:v>9.5</c:v>
                </c:pt>
                <c:pt idx="208">
                  <c:v>9.5</c:v>
                </c:pt>
                <c:pt idx="209">
                  <c:v>9.5</c:v>
                </c:pt>
                <c:pt idx="210">
                  <c:v>9.5</c:v>
                </c:pt>
                <c:pt idx="211">
                  <c:v>9.5</c:v>
                </c:pt>
                <c:pt idx="212">
                  <c:v>9.5</c:v>
                </c:pt>
                <c:pt idx="213">
                  <c:v>9.5</c:v>
                </c:pt>
                <c:pt idx="214">
                  <c:v>9.5</c:v>
                </c:pt>
                <c:pt idx="215">
                  <c:v>9.5</c:v>
                </c:pt>
                <c:pt idx="216">
                  <c:v>9.5</c:v>
                </c:pt>
                <c:pt idx="217">
                  <c:v>9.5</c:v>
                </c:pt>
                <c:pt idx="218">
                  <c:v>9.5</c:v>
                </c:pt>
                <c:pt idx="219">
                  <c:v>9.5</c:v>
                </c:pt>
                <c:pt idx="220">
                  <c:v>9.5</c:v>
                </c:pt>
                <c:pt idx="221">
                  <c:v>9.5</c:v>
                </c:pt>
                <c:pt idx="222">
                  <c:v>9.5</c:v>
                </c:pt>
                <c:pt idx="223">
                  <c:v>9.5</c:v>
                </c:pt>
                <c:pt idx="224">
                  <c:v>9.5</c:v>
                </c:pt>
                <c:pt idx="225">
                  <c:v>9.5</c:v>
                </c:pt>
                <c:pt idx="226">
                  <c:v>9.5</c:v>
                </c:pt>
                <c:pt idx="227">
                  <c:v>9.5</c:v>
                </c:pt>
                <c:pt idx="228">
                  <c:v>9.5</c:v>
                </c:pt>
                <c:pt idx="229">
                  <c:v>9.5</c:v>
                </c:pt>
                <c:pt idx="230">
                  <c:v>9.5</c:v>
                </c:pt>
                <c:pt idx="231">
                  <c:v>9.5</c:v>
                </c:pt>
                <c:pt idx="232">
                  <c:v>9.5</c:v>
                </c:pt>
                <c:pt idx="233">
                  <c:v>9.5</c:v>
                </c:pt>
                <c:pt idx="234">
                  <c:v>9.5</c:v>
                </c:pt>
                <c:pt idx="235">
                  <c:v>9.5</c:v>
                </c:pt>
                <c:pt idx="236">
                  <c:v>9.5</c:v>
                </c:pt>
                <c:pt idx="237">
                  <c:v>9.5</c:v>
                </c:pt>
                <c:pt idx="238">
                  <c:v>9.5</c:v>
                </c:pt>
                <c:pt idx="239">
                  <c:v>9.5</c:v>
                </c:pt>
                <c:pt idx="240">
                  <c:v>9.5</c:v>
                </c:pt>
                <c:pt idx="241">
                  <c:v>9.5</c:v>
                </c:pt>
                <c:pt idx="242">
                  <c:v>9.5</c:v>
                </c:pt>
                <c:pt idx="243">
                  <c:v>9.5</c:v>
                </c:pt>
                <c:pt idx="244">
                  <c:v>9.5</c:v>
                </c:pt>
                <c:pt idx="245">
                  <c:v>9.5</c:v>
                </c:pt>
                <c:pt idx="246">
                  <c:v>9.5</c:v>
                </c:pt>
                <c:pt idx="247">
                  <c:v>9.5</c:v>
                </c:pt>
                <c:pt idx="248">
                  <c:v>9.5</c:v>
                </c:pt>
                <c:pt idx="249">
                  <c:v>9.5</c:v>
                </c:pt>
                <c:pt idx="250">
                  <c:v>9.5</c:v>
                </c:pt>
                <c:pt idx="251">
                  <c:v>9.5</c:v>
                </c:pt>
                <c:pt idx="252">
                  <c:v>9.5</c:v>
                </c:pt>
                <c:pt idx="253">
                  <c:v>9.5</c:v>
                </c:pt>
                <c:pt idx="254">
                  <c:v>9.5</c:v>
                </c:pt>
                <c:pt idx="255">
                  <c:v>9.5</c:v>
                </c:pt>
                <c:pt idx="256">
                  <c:v>9.5</c:v>
                </c:pt>
                <c:pt idx="257">
                  <c:v>9.5</c:v>
                </c:pt>
                <c:pt idx="258">
                  <c:v>9.5</c:v>
                </c:pt>
                <c:pt idx="259">
                  <c:v>9.5</c:v>
                </c:pt>
                <c:pt idx="260">
                  <c:v>9.5</c:v>
                </c:pt>
                <c:pt idx="261">
                  <c:v>9.5</c:v>
                </c:pt>
                <c:pt idx="262">
                  <c:v>9.5</c:v>
                </c:pt>
                <c:pt idx="263">
                  <c:v>9.5</c:v>
                </c:pt>
                <c:pt idx="264">
                  <c:v>9.5</c:v>
                </c:pt>
                <c:pt idx="265">
                  <c:v>9.5</c:v>
                </c:pt>
                <c:pt idx="266">
                  <c:v>9.5</c:v>
                </c:pt>
                <c:pt idx="267">
                  <c:v>9.5</c:v>
                </c:pt>
                <c:pt idx="268">
                  <c:v>9.5</c:v>
                </c:pt>
                <c:pt idx="269">
                  <c:v>9.5</c:v>
                </c:pt>
                <c:pt idx="270">
                  <c:v>9.5</c:v>
                </c:pt>
                <c:pt idx="271">
                  <c:v>9.5</c:v>
                </c:pt>
                <c:pt idx="272">
                  <c:v>9.5</c:v>
                </c:pt>
                <c:pt idx="273">
                  <c:v>9.5</c:v>
                </c:pt>
                <c:pt idx="274">
                  <c:v>9.5</c:v>
                </c:pt>
                <c:pt idx="275">
                  <c:v>9.5</c:v>
                </c:pt>
                <c:pt idx="276">
                  <c:v>9.5</c:v>
                </c:pt>
                <c:pt idx="277">
                  <c:v>9.5</c:v>
                </c:pt>
                <c:pt idx="278">
                  <c:v>9.5</c:v>
                </c:pt>
                <c:pt idx="279">
                  <c:v>9.5</c:v>
                </c:pt>
                <c:pt idx="280">
                  <c:v>9.5</c:v>
                </c:pt>
                <c:pt idx="281">
                  <c:v>9.5</c:v>
                </c:pt>
                <c:pt idx="282">
                  <c:v>9.5</c:v>
                </c:pt>
                <c:pt idx="283">
                  <c:v>9.5</c:v>
                </c:pt>
                <c:pt idx="284">
                  <c:v>9.5</c:v>
                </c:pt>
                <c:pt idx="285">
                  <c:v>9.5</c:v>
                </c:pt>
                <c:pt idx="286">
                  <c:v>9.5</c:v>
                </c:pt>
                <c:pt idx="287">
                  <c:v>9.5</c:v>
                </c:pt>
                <c:pt idx="288">
                  <c:v>9.5</c:v>
                </c:pt>
                <c:pt idx="289">
                  <c:v>9.5</c:v>
                </c:pt>
                <c:pt idx="290">
                  <c:v>9.5</c:v>
                </c:pt>
                <c:pt idx="291">
                  <c:v>9.5</c:v>
                </c:pt>
                <c:pt idx="292">
                  <c:v>9.5</c:v>
                </c:pt>
                <c:pt idx="293">
                  <c:v>9.5</c:v>
                </c:pt>
                <c:pt idx="294">
                  <c:v>9.5</c:v>
                </c:pt>
                <c:pt idx="295">
                  <c:v>9.5</c:v>
                </c:pt>
                <c:pt idx="296">
                  <c:v>9.5</c:v>
                </c:pt>
                <c:pt idx="297">
                  <c:v>9.5</c:v>
                </c:pt>
                <c:pt idx="298">
                  <c:v>9.5</c:v>
                </c:pt>
                <c:pt idx="299">
                  <c:v>9.5</c:v>
                </c:pt>
                <c:pt idx="300">
                  <c:v>9.5</c:v>
                </c:pt>
                <c:pt idx="301">
                  <c:v>9.5</c:v>
                </c:pt>
                <c:pt idx="302">
                  <c:v>9.5</c:v>
                </c:pt>
                <c:pt idx="303">
                  <c:v>9.5</c:v>
                </c:pt>
                <c:pt idx="304">
                  <c:v>9.5</c:v>
                </c:pt>
                <c:pt idx="305">
                  <c:v>9.5</c:v>
                </c:pt>
                <c:pt idx="306">
                  <c:v>9.5</c:v>
                </c:pt>
                <c:pt idx="307">
                  <c:v>9.5</c:v>
                </c:pt>
                <c:pt idx="308">
                  <c:v>9.5</c:v>
                </c:pt>
                <c:pt idx="309">
                  <c:v>9.5</c:v>
                </c:pt>
                <c:pt idx="310">
                  <c:v>9.5</c:v>
                </c:pt>
                <c:pt idx="311">
                  <c:v>9.5</c:v>
                </c:pt>
                <c:pt idx="312">
                  <c:v>9.5</c:v>
                </c:pt>
                <c:pt idx="313">
                  <c:v>9.5</c:v>
                </c:pt>
                <c:pt idx="314">
                  <c:v>9.5</c:v>
                </c:pt>
                <c:pt idx="315">
                  <c:v>9.5</c:v>
                </c:pt>
                <c:pt idx="316">
                  <c:v>9.5</c:v>
                </c:pt>
                <c:pt idx="317">
                  <c:v>9.5</c:v>
                </c:pt>
                <c:pt idx="318">
                  <c:v>9.5</c:v>
                </c:pt>
                <c:pt idx="319">
                  <c:v>9.5</c:v>
                </c:pt>
                <c:pt idx="320">
                  <c:v>9.5</c:v>
                </c:pt>
                <c:pt idx="321">
                  <c:v>9.5</c:v>
                </c:pt>
                <c:pt idx="322">
                  <c:v>9.5</c:v>
                </c:pt>
                <c:pt idx="323">
                  <c:v>9.5</c:v>
                </c:pt>
                <c:pt idx="324">
                  <c:v>9.5</c:v>
                </c:pt>
                <c:pt idx="325">
                  <c:v>9.5</c:v>
                </c:pt>
                <c:pt idx="326">
                  <c:v>9.5</c:v>
                </c:pt>
                <c:pt idx="327">
                  <c:v>9.5</c:v>
                </c:pt>
                <c:pt idx="328">
                  <c:v>9.5</c:v>
                </c:pt>
                <c:pt idx="329">
                  <c:v>9.5</c:v>
                </c:pt>
                <c:pt idx="330">
                  <c:v>9.5</c:v>
                </c:pt>
                <c:pt idx="331">
                  <c:v>9.5</c:v>
                </c:pt>
                <c:pt idx="332">
                  <c:v>9.5</c:v>
                </c:pt>
                <c:pt idx="333">
                  <c:v>9.5</c:v>
                </c:pt>
                <c:pt idx="334">
                  <c:v>9.5</c:v>
                </c:pt>
                <c:pt idx="335">
                  <c:v>9.5</c:v>
                </c:pt>
                <c:pt idx="336">
                  <c:v>9.5</c:v>
                </c:pt>
                <c:pt idx="337">
                  <c:v>9.5</c:v>
                </c:pt>
                <c:pt idx="338">
                  <c:v>9.5</c:v>
                </c:pt>
                <c:pt idx="339">
                  <c:v>9.5</c:v>
                </c:pt>
                <c:pt idx="340">
                  <c:v>9.5</c:v>
                </c:pt>
                <c:pt idx="341">
                  <c:v>9.5</c:v>
                </c:pt>
                <c:pt idx="342">
                  <c:v>9.5</c:v>
                </c:pt>
                <c:pt idx="343">
                  <c:v>9.5</c:v>
                </c:pt>
                <c:pt idx="344">
                  <c:v>9.5</c:v>
                </c:pt>
                <c:pt idx="345">
                  <c:v>9.5</c:v>
                </c:pt>
                <c:pt idx="346">
                  <c:v>9.5</c:v>
                </c:pt>
                <c:pt idx="347">
                  <c:v>9.5</c:v>
                </c:pt>
                <c:pt idx="348">
                  <c:v>9.5</c:v>
                </c:pt>
                <c:pt idx="349">
                  <c:v>9.5</c:v>
                </c:pt>
                <c:pt idx="350">
                  <c:v>9.5</c:v>
                </c:pt>
                <c:pt idx="351">
                  <c:v>9.5</c:v>
                </c:pt>
                <c:pt idx="352">
                  <c:v>9.5</c:v>
                </c:pt>
                <c:pt idx="353">
                  <c:v>9.5</c:v>
                </c:pt>
                <c:pt idx="354">
                  <c:v>9.5</c:v>
                </c:pt>
                <c:pt idx="355">
                  <c:v>9.5</c:v>
                </c:pt>
                <c:pt idx="356">
                  <c:v>9.5</c:v>
                </c:pt>
                <c:pt idx="357">
                  <c:v>9.5</c:v>
                </c:pt>
                <c:pt idx="358">
                  <c:v>9.5</c:v>
                </c:pt>
                <c:pt idx="359">
                  <c:v>9.5</c:v>
                </c:pt>
                <c:pt idx="360">
                  <c:v>9.5</c:v>
                </c:pt>
                <c:pt idx="361">
                  <c:v>9.5</c:v>
                </c:pt>
                <c:pt idx="362">
                  <c:v>9.5</c:v>
                </c:pt>
                <c:pt idx="363">
                  <c:v>9.5</c:v>
                </c:pt>
                <c:pt idx="364">
                  <c:v>9.5</c:v>
                </c:pt>
                <c:pt idx="365">
                  <c:v>9.5</c:v>
                </c:pt>
                <c:pt idx="366">
                  <c:v>9.5</c:v>
                </c:pt>
                <c:pt idx="367">
                  <c:v>9.5</c:v>
                </c:pt>
                <c:pt idx="368">
                  <c:v>9.5</c:v>
                </c:pt>
                <c:pt idx="369">
                  <c:v>9.5</c:v>
                </c:pt>
                <c:pt idx="370">
                  <c:v>9.5</c:v>
                </c:pt>
                <c:pt idx="371">
                  <c:v>9.5</c:v>
                </c:pt>
                <c:pt idx="372">
                  <c:v>9.5</c:v>
                </c:pt>
                <c:pt idx="373">
                  <c:v>9.5</c:v>
                </c:pt>
                <c:pt idx="374">
                  <c:v>9.5</c:v>
                </c:pt>
                <c:pt idx="375">
                  <c:v>9.5</c:v>
                </c:pt>
                <c:pt idx="376">
                  <c:v>9.5</c:v>
                </c:pt>
                <c:pt idx="377">
                  <c:v>9.5</c:v>
                </c:pt>
                <c:pt idx="378">
                  <c:v>9.5</c:v>
                </c:pt>
                <c:pt idx="379">
                  <c:v>9.5</c:v>
                </c:pt>
                <c:pt idx="380">
                  <c:v>9.5</c:v>
                </c:pt>
                <c:pt idx="381">
                  <c:v>9.5</c:v>
                </c:pt>
                <c:pt idx="382">
                  <c:v>9.5</c:v>
                </c:pt>
                <c:pt idx="383">
                  <c:v>9.5</c:v>
                </c:pt>
                <c:pt idx="384">
                  <c:v>9.5</c:v>
                </c:pt>
                <c:pt idx="385">
                  <c:v>9.5</c:v>
                </c:pt>
                <c:pt idx="386">
                  <c:v>9.5</c:v>
                </c:pt>
                <c:pt idx="387">
                  <c:v>9.5</c:v>
                </c:pt>
                <c:pt idx="388">
                  <c:v>9.5</c:v>
                </c:pt>
                <c:pt idx="389">
                  <c:v>9.5</c:v>
                </c:pt>
                <c:pt idx="390">
                  <c:v>9.5</c:v>
                </c:pt>
                <c:pt idx="391">
                  <c:v>9.5</c:v>
                </c:pt>
                <c:pt idx="392">
                  <c:v>9.5</c:v>
                </c:pt>
                <c:pt idx="393">
                  <c:v>9.5</c:v>
                </c:pt>
                <c:pt idx="394">
                  <c:v>9.5</c:v>
                </c:pt>
                <c:pt idx="395">
                  <c:v>9.5</c:v>
                </c:pt>
                <c:pt idx="396">
                  <c:v>9.5</c:v>
                </c:pt>
                <c:pt idx="397">
                  <c:v>9.5</c:v>
                </c:pt>
                <c:pt idx="398">
                  <c:v>9.5</c:v>
                </c:pt>
                <c:pt idx="399">
                  <c:v>9.5</c:v>
                </c:pt>
                <c:pt idx="400">
                  <c:v>9.5</c:v>
                </c:pt>
                <c:pt idx="401">
                  <c:v>9.5</c:v>
                </c:pt>
                <c:pt idx="402">
                  <c:v>9.5</c:v>
                </c:pt>
                <c:pt idx="403">
                  <c:v>9.5</c:v>
                </c:pt>
                <c:pt idx="404">
                  <c:v>9.5</c:v>
                </c:pt>
                <c:pt idx="405">
                  <c:v>9.5</c:v>
                </c:pt>
                <c:pt idx="406">
                  <c:v>9.5</c:v>
                </c:pt>
                <c:pt idx="407">
                  <c:v>9.5</c:v>
                </c:pt>
                <c:pt idx="408">
                  <c:v>9.5</c:v>
                </c:pt>
                <c:pt idx="409">
                  <c:v>9.5</c:v>
                </c:pt>
                <c:pt idx="410">
                  <c:v>9.5</c:v>
                </c:pt>
                <c:pt idx="411">
                  <c:v>9.5</c:v>
                </c:pt>
                <c:pt idx="412">
                  <c:v>9.5</c:v>
                </c:pt>
                <c:pt idx="413">
                  <c:v>9.5</c:v>
                </c:pt>
                <c:pt idx="414">
                  <c:v>9.5</c:v>
                </c:pt>
                <c:pt idx="415">
                  <c:v>9.5</c:v>
                </c:pt>
                <c:pt idx="416">
                  <c:v>9.5</c:v>
                </c:pt>
                <c:pt idx="417">
                  <c:v>9.5</c:v>
                </c:pt>
                <c:pt idx="418">
                  <c:v>9.5</c:v>
                </c:pt>
                <c:pt idx="419">
                  <c:v>9.5</c:v>
                </c:pt>
                <c:pt idx="420">
                  <c:v>9.5</c:v>
                </c:pt>
                <c:pt idx="421">
                  <c:v>9.5</c:v>
                </c:pt>
                <c:pt idx="422">
                  <c:v>9.5</c:v>
                </c:pt>
                <c:pt idx="423">
                  <c:v>9.5</c:v>
                </c:pt>
                <c:pt idx="424">
                  <c:v>9.5</c:v>
                </c:pt>
                <c:pt idx="425">
                  <c:v>9.5</c:v>
                </c:pt>
                <c:pt idx="426">
                  <c:v>9.5</c:v>
                </c:pt>
                <c:pt idx="427">
                  <c:v>9.5</c:v>
                </c:pt>
                <c:pt idx="428">
                  <c:v>9.5</c:v>
                </c:pt>
                <c:pt idx="429">
                  <c:v>9.5</c:v>
                </c:pt>
                <c:pt idx="430">
                  <c:v>9.5</c:v>
                </c:pt>
                <c:pt idx="431">
                  <c:v>9.5</c:v>
                </c:pt>
                <c:pt idx="432">
                  <c:v>9.5</c:v>
                </c:pt>
                <c:pt idx="433">
                  <c:v>9.5</c:v>
                </c:pt>
                <c:pt idx="434">
                  <c:v>9.5</c:v>
                </c:pt>
                <c:pt idx="435">
                  <c:v>9.5</c:v>
                </c:pt>
                <c:pt idx="436">
                  <c:v>9.5</c:v>
                </c:pt>
                <c:pt idx="437">
                  <c:v>9.5</c:v>
                </c:pt>
                <c:pt idx="438">
                  <c:v>9.5</c:v>
                </c:pt>
                <c:pt idx="439">
                  <c:v>9.5</c:v>
                </c:pt>
                <c:pt idx="440">
                  <c:v>9.5</c:v>
                </c:pt>
                <c:pt idx="441">
                  <c:v>9.5</c:v>
                </c:pt>
                <c:pt idx="442">
                  <c:v>9.5</c:v>
                </c:pt>
                <c:pt idx="443">
                  <c:v>9.5</c:v>
                </c:pt>
                <c:pt idx="444">
                  <c:v>9.5</c:v>
                </c:pt>
                <c:pt idx="445">
                  <c:v>9.5</c:v>
                </c:pt>
                <c:pt idx="446">
                  <c:v>9.5</c:v>
                </c:pt>
                <c:pt idx="447">
                  <c:v>9.5</c:v>
                </c:pt>
                <c:pt idx="448">
                  <c:v>9.5</c:v>
                </c:pt>
                <c:pt idx="449">
                  <c:v>9.5</c:v>
                </c:pt>
                <c:pt idx="450">
                  <c:v>9.5</c:v>
                </c:pt>
                <c:pt idx="451">
                  <c:v>9.5</c:v>
                </c:pt>
                <c:pt idx="452">
                  <c:v>9.5</c:v>
                </c:pt>
                <c:pt idx="453">
                  <c:v>9.5</c:v>
                </c:pt>
                <c:pt idx="454">
                  <c:v>9.5</c:v>
                </c:pt>
                <c:pt idx="455">
                  <c:v>9.5</c:v>
                </c:pt>
                <c:pt idx="456">
                  <c:v>9.5</c:v>
                </c:pt>
                <c:pt idx="457">
                  <c:v>9.5</c:v>
                </c:pt>
                <c:pt idx="458">
                  <c:v>9.5</c:v>
                </c:pt>
                <c:pt idx="459">
                  <c:v>9.5</c:v>
                </c:pt>
                <c:pt idx="460">
                  <c:v>9.5</c:v>
                </c:pt>
                <c:pt idx="461">
                  <c:v>9.5</c:v>
                </c:pt>
                <c:pt idx="462">
                  <c:v>9.5</c:v>
                </c:pt>
                <c:pt idx="463">
                  <c:v>9.5</c:v>
                </c:pt>
                <c:pt idx="464">
                  <c:v>9.5</c:v>
                </c:pt>
                <c:pt idx="465">
                  <c:v>9.5</c:v>
                </c:pt>
                <c:pt idx="466">
                  <c:v>9.5</c:v>
                </c:pt>
                <c:pt idx="467">
                  <c:v>9.5</c:v>
                </c:pt>
                <c:pt idx="468">
                  <c:v>9.5</c:v>
                </c:pt>
                <c:pt idx="469">
                  <c:v>9.5</c:v>
                </c:pt>
                <c:pt idx="470">
                  <c:v>9.5</c:v>
                </c:pt>
                <c:pt idx="471">
                  <c:v>9.5</c:v>
                </c:pt>
                <c:pt idx="472">
                  <c:v>9.5</c:v>
                </c:pt>
                <c:pt idx="473">
                  <c:v>9.5</c:v>
                </c:pt>
                <c:pt idx="474">
                  <c:v>9.5</c:v>
                </c:pt>
                <c:pt idx="475">
                  <c:v>9.5</c:v>
                </c:pt>
                <c:pt idx="476">
                  <c:v>9.5</c:v>
                </c:pt>
                <c:pt idx="477">
                  <c:v>9.5</c:v>
                </c:pt>
                <c:pt idx="478">
                  <c:v>9.5</c:v>
                </c:pt>
                <c:pt idx="479">
                  <c:v>9.5</c:v>
                </c:pt>
                <c:pt idx="480">
                  <c:v>9.5</c:v>
                </c:pt>
                <c:pt idx="481">
                  <c:v>9.5</c:v>
                </c:pt>
                <c:pt idx="482">
                  <c:v>9.5</c:v>
                </c:pt>
                <c:pt idx="483">
                  <c:v>9.5</c:v>
                </c:pt>
                <c:pt idx="484">
                  <c:v>9.5</c:v>
                </c:pt>
                <c:pt idx="485">
                  <c:v>9.5</c:v>
                </c:pt>
                <c:pt idx="486">
                  <c:v>9.5</c:v>
                </c:pt>
                <c:pt idx="487">
                  <c:v>9.5</c:v>
                </c:pt>
                <c:pt idx="488">
                  <c:v>9.5</c:v>
                </c:pt>
                <c:pt idx="489">
                  <c:v>9.5</c:v>
                </c:pt>
                <c:pt idx="490">
                  <c:v>9.5</c:v>
                </c:pt>
                <c:pt idx="491">
                  <c:v>9.5</c:v>
                </c:pt>
                <c:pt idx="492">
                  <c:v>9.5</c:v>
                </c:pt>
                <c:pt idx="493">
                  <c:v>9.5</c:v>
                </c:pt>
                <c:pt idx="494">
                  <c:v>9.5</c:v>
                </c:pt>
                <c:pt idx="495">
                  <c:v>9.5</c:v>
                </c:pt>
                <c:pt idx="496">
                  <c:v>9.5</c:v>
                </c:pt>
                <c:pt idx="497">
                  <c:v>9.5</c:v>
                </c:pt>
                <c:pt idx="498">
                  <c:v>9.5</c:v>
                </c:pt>
                <c:pt idx="499">
                  <c:v>9.5</c:v>
                </c:pt>
                <c:pt idx="500">
                  <c:v>9.5</c:v>
                </c:pt>
                <c:pt idx="501">
                  <c:v>9.5</c:v>
                </c:pt>
                <c:pt idx="502">
                  <c:v>9.5</c:v>
                </c:pt>
                <c:pt idx="503">
                  <c:v>9.5</c:v>
                </c:pt>
                <c:pt idx="504">
                  <c:v>9.5</c:v>
                </c:pt>
                <c:pt idx="505">
                  <c:v>9.5</c:v>
                </c:pt>
                <c:pt idx="506">
                  <c:v>9.5</c:v>
                </c:pt>
                <c:pt idx="507">
                  <c:v>9.5</c:v>
                </c:pt>
                <c:pt idx="508">
                  <c:v>9.5</c:v>
                </c:pt>
                <c:pt idx="509">
                  <c:v>9.5</c:v>
                </c:pt>
                <c:pt idx="510">
                  <c:v>9.5</c:v>
                </c:pt>
                <c:pt idx="511">
                  <c:v>9.5</c:v>
                </c:pt>
                <c:pt idx="512">
                  <c:v>9.5</c:v>
                </c:pt>
                <c:pt idx="513">
                  <c:v>9.5</c:v>
                </c:pt>
                <c:pt idx="514">
                  <c:v>9.5</c:v>
                </c:pt>
                <c:pt idx="515">
                  <c:v>9.5</c:v>
                </c:pt>
                <c:pt idx="516">
                  <c:v>9.5</c:v>
                </c:pt>
                <c:pt idx="517">
                  <c:v>9.5</c:v>
                </c:pt>
                <c:pt idx="518">
                  <c:v>9.5</c:v>
                </c:pt>
                <c:pt idx="519">
                  <c:v>9.5</c:v>
                </c:pt>
                <c:pt idx="520">
                  <c:v>9.5</c:v>
                </c:pt>
                <c:pt idx="521">
                  <c:v>9.5</c:v>
                </c:pt>
                <c:pt idx="522">
                  <c:v>9.5</c:v>
                </c:pt>
                <c:pt idx="523">
                  <c:v>9.5</c:v>
                </c:pt>
                <c:pt idx="524">
                  <c:v>9.5</c:v>
                </c:pt>
                <c:pt idx="525">
                  <c:v>9.5</c:v>
                </c:pt>
                <c:pt idx="526">
                  <c:v>9.5</c:v>
                </c:pt>
                <c:pt idx="527">
                  <c:v>9.5</c:v>
                </c:pt>
                <c:pt idx="528">
                  <c:v>9.5</c:v>
                </c:pt>
                <c:pt idx="529">
                  <c:v>9.5</c:v>
                </c:pt>
                <c:pt idx="530">
                  <c:v>9.5</c:v>
                </c:pt>
                <c:pt idx="531">
                  <c:v>9.5</c:v>
                </c:pt>
                <c:pt idx="532">
                  <c:v>9.5</c:v>
                </c:pt>
                <c:pt idx="533">
                  <c:v>9.5</c:v>
                </c:pt>
                <c:pt idx="534">
                  <c:v>9.5</c:v>
                </c:pt>
                <c:pt idx="535">
                  <c:v>9.5</c:v>
                </c:pt>
                <c:pt idx="536">
                  <c:v>9.5</c:v>
                </c:pt>
                <c:pt idx="537">
                  <c:v>9.5</c:v>
                </c:pt>
                <c:pt idx="538">
                  <c:v>9.5</c:v>
                </c:pt>
                <c:pt idx="539">
                  <c:v>9.5</c:v>
                </c:pt>
                <c:pt idx="540">
                  <c:v>9.5</c:v>
                </c:pt>
                <c:pt idx="541">
                  <c:v>9.5</c:v>
                </c:pt>
                <c:pt idx="542">
                  <c:v>9.5</c:v>
                </c:pt>
                <c:pt idx="543">
                  <c:v>9.5</c:v>
                </c:pt>
                <c:pt idx="544">
                  <c:v>9.5</c:v>
                </c:pt>
                <c:pt idx="545">
                  <c:v>9.5</c:v>
                </c:pt>
                <c:pt idx="546">
                  <c:v>9.5</c:v>
                </c:pt>
                <c:pt idx="547">
                  <c:v>9.5</c:v>
                </c:pt>
                <c:pt idx="548">
                  <c:v>9.5</c:v>
                </c:pt>
                <c:pt idx="549">
                  <c:v>9.5</c:v>
                </c:pt>
                <c:pt idx="550">
                  <c:v>9.5</c:v>
                </c:pt>
                <c:pt idx="551">
                  <c:v>9.5</c:v>
                </c:pt>
                <c:pt idx="552">
                  <c:v>9.5</c:v>
                </c:pt>
                <c:pt idx="553">
                  <c:v>9.5</c:v>
                </c:pt>
                <c:pt idx="554">
                  <c:v>9.5</c:v>
                </c:pt>
                <c:pt idx="555">
                  <c:v>9.5</c:v>
                </c:pt>
                <c:pt idx="556">
                  <c:v>9.5</c:v>
                </c:pt>
                <c:pt idx="557">
                  <c:v>9.5</c:v>
                </c:pt>
                <c:pt idx="558">
                  <c:v>9.5</c:v>
                </c:pt>
                <c:pt idx="559">
                  <c:v>9.5</c:v>
                </c:pt>
                <c:pt idx="560">
                  <c:v>9.5</c:v>
                </c:pt>
                <c:pt idx="561">
                  <c:v>9.5</c:v>
                </c:pt>
                <c:pt idx="562">
                  <c:v>9.5</c:v>
                </c:pt>
                <c:pt idx="563">
                  <c:v>9.5</c:v>
                </c:pt>
                <c:pt idx="564">
                  <c:v>9.5</c:v>
                </c:pt>
                <c:pt idx="565">
                  <c:v>9.5</c:v>
                </c:pt>
                <c:pt idx="566">
                  <c:v>9.5</c:v>
                </c:pt>
                <c:pt idx="567">
                  <c:v>9.5</c:v>
                </c:pt>
                <c:pt idx="568">
                  <c:v>9.5</c:v>
                </c:pt>
                <c:pt idx="569">
                  <c:v>9.5</c:v>
                </c:pt>
                <c:pt idx="570">
                  <c:v>9.5</c:v>
                </c:pt>
                <c:pt idx="571">
                  <c:v>9.5</c:v>
                </c:pt>
                <c:pt idx="572">
                  <c:v>9.5</c:v>
                </c:pt>
                <c:pt idx="573">
                  <c:v>9.5</c:v>
                </c:pt>
                <c:pt idx="574">
                  <c:v>9.5</c:v>
                </c:pt>
                <c:pt idx="575">
                  <c:v>9.5</c:v>
                </c:pt>
                <c:pt idx="576">
                  <c:v>9.5</c:v>
                </c:pt>
                <c:pt idx="577">
                  <c:v>9.5</c:v>
                </c:pt>
                <c:pt idx="578">
                  <c:v>9.5</c:v>
                </c:pt>
                <c:pt idx="579">
                  <c:v>9.5</c:v>
                </c:pt>
                <c:pt idx="580">
                  <c:v>9.5</c:v>
                </c:pt>
                <c:pt idx="581">
                  <c:v>9.5</c:v>
                </c:pt>
                <c:pt idx="582">
                  <c:v>9.5</c:v>
                </c:pt>
                <c:pt idx="583">
                  <c:v>9.5</c:v>
                </c:pt>
                <c:pt idx="584">
                  <c:v>9.5</c:v>
                </c:pt>
                <c:pt idx="585">
                  <c:v>9.5</c:v>
                </c:pt>
                <c:pt idx="586">
                  <c:v>9.5</c:v>
                </c:pt>
                <c:pt idx="587">
                  <c:v>9.5</c:v>
                </c:pt>
                <c:pt idx="588">
                  <c:v>9.5</c:v>
                </c:pt>
                <c:pt idx="589">
                  <c:v>9.5</c:v>
                </c:pt>
                <c:pt idx="590">
                  <c:v>9.5</c:v>
                </c:pt>
                <c:pt idx="591">
                  <c:v>9.5</c:v>
                </c:pt>
                <c:pt idx="592">
                  <c:v>9.5</c:v>
                </c:pt>
                <c:pt idx="593">
                  <c:v>9.5</c:v>
                </c:pt>
                <c:pt idx="594">
                  <c:v>9.5</c:v>
                </c:pt>
                <c:pt idx="595">
                  <c:v>9.5</c:v>
                </c:pt>
                <c:pt idx="596">
                  <c:v>9.5</c:v>
                </c:pt>
                <c:pt idx="597">
                  <c:v>9.5</c:v>
                </c:pt>
                <c:pt idx="598">
                  <c:v>9.5</c:v>
                </c:pt>
                <c:pt idx="599">
                  <c:v>9.5</c:v>
                </c:pt>
                <c:pt idx="600">
                  <c:v>9.5</c:v>
                </c:pt>
                <c:pt idx="601">
                  <c:v>9.5</c:v>
                </c:pt>
                <c:pt idx="602">
                  <c:v>9.5</c:v>
                </c:pt>
                <c:pt idx="603">
                  <c:v>9.5</c:v>
                </c:pt>
                <c:pt idx="604">
                  <c:v>9.5</c:v>
                </c:pt>
                <c:pt idx="605">
                  <c:v>9.5</c:v>
                </c:pt>
                <c:pt idx="606">
                  <c:v>9.5</c:v>
                </c:pt>
                <c:pt idx="607">
                  <c:v>9.5</c:v>
                </c:pt>
                <c:pt idx="608">
                  <c:v>9.5</c:v>
                </c:pt>
                <c:pt idx="609">
                  <c:v>9.5</c:v>
                </c:pt>
                <c:pt idx="610">
                  <c:v>9.5</c:v>
                </c:pt>
                <c:pt idx="611">
                  <c:v>9.5</c:v>
                </c:pt>
                <c:pt idx="612">
                  <c:v>9.5</c:v>
                </c:pt>
                <c:pt idx="613">
                  <c:v>9.5</c:v>
                </c:pt>
                <c:pt idx="614">
                  <c:v>9.5</c:v>
                </c:pt>
                <c:pt idx="615">
                  <c:v>9.5</c:v>
                </c:pt>
                <c:pt idx="616">
                  <c:v>9.5</c:v>
                </c:pt>
                <c:pt idx="617">
                  <c:v>9.5</c:v>
                </c:pt>
                <c:pt idx="618">
                  <c:v>9.5</c:v>
                </c:pt>
                <c:pt idx="619">
                  <c:v>9.5</c:v>
                </c:pt>
                <c:pt idx="620">
                  <c:v>9.5</c:v>
                </c:pt>
                <c:pt idx="621">
                  <c:v>9.5</c:v>
                </c:pt>
                <c:pt idx="622">
                  <c:v>9.5</c:v>
                </c:pt>
                <c:pt idx="623">
                  <c:v>9.5</c:v>
                </c:pt>
                <c:pt idx="624">
                  <c:v>9.5</c:v>
                </c:pt>
                <c:pt idx="625">
                  <c:v>9.5</c:v>
                </c:pt>
                <c:pt idx="626">
                  <c:v>9.5</c:v>
                </c:pt>
                <c:pt idx="627">
                  <c:v>9.5</c:v>
                </c:pt>
                <c:pt idx="628">
                  <c:v>9.5</c:v>
                </c:pt>
                <c:pt idx="629">
                  <c:v>9.5</c:v>
                </c:pt>
                <c:pt idx="630">
                  <c:v>9.5</c:v>
                </c:pt>
                <c:pt idx="631">
                  <c:v>9.5</c:v>
                </c:pt>
                <c:pt idx="632">
                  <c:v>9.5</c:v>
                </c:pt>
                <c:pt idx="633">
                  <c:v>9.5</c:v>
                </c:pt>
                <c:pt idx="634">
                  <c:v>9.5</c:v>
                </c:pt>
                <c:pt idx="635">
                  <c:v>9.5</c:v>
                </c:pt>
                <c:pt idx="636">
                  <c:v>9.5</c:v>
                </c:pt>
                <c:pt idx="637">
                  <c:v>9.5</c:v>
                </c:pt>
                <c:pt idx="638">
                  <c:v>9.5</c:v>
                </c:pt>
                <c:pt idx="639">
                  <c:v>9.5</c:v>
                </c:pt>
                <c:pt idx="640">
                  <c:v>9.5</c:v>
                </c:pt>
                <c:pt idx="641">
                  <c:v>9.5</c:v>
                </c:pt>
                <c:pt idx="642">
                  <c:v>9.5</c:v>
                </c:pt>
                <c:pt idx="643">
                  <c:v>9.5</c:v>
                </c:pt>
                <c:pt idx="644">
                  <c:v>9.5</c:v>
                </c:pt>
                <c:pt idx="645">
                  <c:v>9.5</c:v>
                </c:pt>
                <c:pt idx="646">
                  <c:v>9.5</c:v>
                </c:pt>
                <c:pt idx="647">
                  <c:v>9.5</c:v>
                </c:pt>
                <c:pt idx="648">
                  <c:v>9.5</c:v>
                </c:pt>
                <c:pt idx="649">
                  <c:v>9.5</c:v>
                </c:pt>
                <c:pt idx="650">
                  <c:v>9.5</c:v>
                </c:pt>
                <c:pt idx="651">
                  <c:v>9.5</c:v>
                </c:pt>
                <c:pt idx="652">
                  <c:v>9.5</c:v>
                </c:pt>
                <c:pt idx="653">
                  <c:v>9.5</c:v>
                </c:pt>
                <c:pt idx="654">
                  <c:v>9.5</c:v>
                </c:pt>
                <c:pt idx="655">
                  <c:v>9.5</c:v>
                </c:pt>
                <c:pt idx="656">
                  <c:v>9.5</c:v>
                </c:pt>
                <c:pt idx="657">
                  <c:v>9.5</c:v>
                </c:pt>
                <c:pt idx="658">
                  <c:v>9.5</c:v>
                </c:pt>
                <c:pt idx="659">
                  <c:v>9.5</c:v>
                </c:pt>
                <c:pt idx="660">
                  <c:v>9.5</c:v>
                </c:pt>
                <c:pt idx="661">
                  <c:v>9.5</c:v>
                </c:pt>
                <c:pt idx="662">
                  <c:v>9.5</c:v>
                </c:pt>
                <c:pt idx="663">
                  <c:v>9.5</c:v>
                </c:pt>
                <c:pt idx="664">
                  <c:v>9.5</c:v>
                </c:pt>
                <c:pt idx="665">
                  <c:v>9.5</c:v>
                </c:pt>
                <c:pt idx="666">
                  <c:v>9.5</c:v>
                </c:pt>
                <c:pt idx="667">
                  <c:v>9.5</c:v>
                </c:pt>
                <c:pt idx="668">
                  <c:v>9.5</c:v>
                </c:pt>
                <c:pt idx="669">
                  <c:v>9.5</c:v>
                </c:pt>
                <c:pt idx="670">
                  <c:v>9.5</c:v>
                </c:pt>
                <c:pt idx="671">
                  <c:v>9.5</c:v>
                </c:pt>
                <c:pt idx="672">
                  <c:v>9.5</c:v>
                </c:pt>
                <c:pt idx="673">
                  <c:v>9.5</c:v>
                </c:pt>
                <c:pt idx="674">
                  <c:v>9.5</c:v>
                </c:pt>
                <c:pt idx="675">
                  <c:v>9.5</c:v>
                </c:pt>
                <c:pt idx="676">
                  <c:v>9.5</c:v>
                </c:pt>
                <c:pt idx="677">
                  <c:v>9.5</c:v>
                </c:pt>
                <c:pt idx="678">
                  <c:v>9.5</c:v>
                </c:pt>
                <c:pt idx="679">
                  <c:v>9.5</c:v>
                </c:pt>
                <c:pt idx="680">
                  <c:v>9.5</c:v>
                </c:pt>
                <c:pt idx="681">
                  <c:v>9.5</c:v>
                </c:pt>
                <c:pt idx="682">
                  <c:v>9.5</c:v>
                </c:pt>
                <c:pt idx="683">
                  <c:v>9.5</c:v>
                </c:pt>
                <c:pt idx="684">
                  <c:v>9.5</c:v>
                </c:pt>
                <c:pt idx="685">
                  <c:v>9.5</c:v>
                </c:pt>
                <c:pt idx="686">
                  <c:v>9.5</c:v>
                </c:pt>
                <c:pt idx="687">
                  <c:v>9.5</c:v>
                </c:pt>
                <c:pt idx="688">
                  <c:v>9.5</c:v>
                </c:pt>
                <c:pt idx="689">
                  <c:v>9.5</c:v>
                </c:pt>
                <c:pt idx="690">
                  <c:v>9.5</c:v>
                </c:pt>
                <c:pt idx="691">
                  <c:v>9.5</c:v>
                </c:pt>
                <c:pt idx="692">
                  <c:v>9.5</c:v>
                </c:pt>
                <c:pt idx="693">
                  <c:v>9.5</c:v>
                </c:pt>
                <c:pt idx="694">
                  <c:v>9.5</c:v>
                </c:pt>
                <c:pt idx="695">
                  <c:v>9.5</c:v>
                </c:pt>
                <c:pt idx="696">
                  <c:v>9.5</c:v>
                </c:pt>
                <c:pt idx="697">
                  <c:v>9.5</c:v>
                </c:pt>
                <c:pt idx="698">
                  <c:v>9.5</c:v>
                </c:pt>
                <c:pt idx="699">
                  <c:v>9.5</c:v>
                </c:pt>
                <c:pt idx="700">
                  <c:v>9.5</c:v>
                </c:pt>
                <c:pt idx="701">
                  <c:v>9.5</c:v>
                </c:pt>
                <c:pt idx="702">
                  <c:v>9.5</c:v>
                </c:pt>
                <c:pt idx="703">
                  <c:v>9.5</c:v>
                </c:pt>
                <c:pt idx="704">
                  <c:v>9.5</c:v>
                </c:pt>
                <c:pt idx="705">
                  <c:v>9.5</c:v>
                </c:pt>
                <c:pt idx="706">
                  <c:v>9.5</c:v>
                </c:pt>
                <c:pt idx="707">
                  <c:v>9.5</c:v>
                </c:pt>
                <c:pt idx="708">
                  <c:v>9.5</c:v>
                </c:pt>
                <c:pt idx="709">
                  <c:v>9.5</c:v>
                </c:pt>
                <c:pt idx="710">
                  <c:v>9.5</c:v>
                </c:pt>
                <c:pt idx="711">
                  <c:v>9.5</c:v>
                </c:pt>
                <c:pt idx="712">
                  <c:v>9.5</c:v>
                </c:pt>
                <c:pt idx="713">
                  <c:v>9.5</c:v>
                </c:pt>
                <c:pt idx="714">
                  <c:v>9.5</c:v>
                </c:pt>
                <c:pt idx="715">
                  <c:v>9.5</c:v>
                </c:pt>
                <c:pt idx="716">
                  <c:v>9.5</c:v>
                </c:pt>
                <c:pt idx="717">
                  <c:v>9.5</c:v>
                </c:pt>
                <c:pt idx="718">
                  <c:v>9.5</c:v>
                </c:pt>
                <c:pt idx="719">
                  <c:v>9.5</c:v>
                </c:pt>
                <c:pt idx="720">
                  <c:v>9.5</c:v>
                </c:pt>
                <c:pt idx="721">
                  <c:v>9.5</c:v>
                </c:pt>
                <c:pt idx="722">
                  <c:v>9.5</c:v>
                </c:pt>
                <c:pt idx="723">
                  <c:v>9.5</c:v>
                </c:pt>
                <c:pt idx="724">
                  <c:v>9.5</c:v>
                </c:pt>
                <c:pt idx="725">
                  <c:v>9.5</c:v>
                </c:pt>
                <c:pt idx="726">
                  <c:v>9.5</c:v>
                </c:pt>
                <c:pt idx="727">
                  <c:v>9.5</c:v>
                </c:pt>
                <c:pt idx="728">
                  <c:v>9.5</c:v>
                </c:pt>
                <c:pt idx="729">
                  <c:v>9.5</c:v>
                </c:pt>
                <c:pt idx="730">
                  <c:v>9.5</c:v>
                </c:pt>
                <c:pt idx="731">
                  <c:v>9.5</c:v>
                </c:pt>
                <c:pt idx="732">
                  <c:v>9.5</c:v>
                </c:pt>
                <c:pt idx="733">
                  <c:v>9.5</c:v>
                </c:pt>
                <c:pt idx="734">
                  <c:v>9.5</c:v>
                </c:pt>
                <c:pt idx="735">
                  <c:v>9.5</c:v>
                </c:pt>
                <c:pt idx="736">
                  <c:v>9.5</c:v>
                </c:pt>
                <c:pt idx="737">
                  <c:v>9.5</c:v>
                </c:pt>
                <c:pt idx="738">
                  <c:v>9.5</c:v>
                </c:pt>
                <c:pt idx="739">
                  <c:v>9.5</c:v>
                </c:pt>
                <c:pt idx="740">
                  <c:v>9.5</c:v>
                </c:pt>
                <c:pt idx="741">
                  <c:v>9.5</c:v>
                </c:pt>
                <c:pt idx="742">
                  <c:v>9.5</c:v>
                </c:pt>
                <c:pt idx="743">
                  <c:v>9.5</c:v>
                </c:pt>
                <c:pt idx="744">
                  <c:v>9.5</c:v>
                </c:pt>
                <c:pt idx="745">
                  <c:v>9.5</c:v>
                </c:pt>
                <c:pt idx="746">
                  <c:v>9.5</c:v>
                </c:pt>
                <c:pt idx="747">
                  <c:v>9.5</c:v>
                </c:pt>
                <c:pt idx="748">
                  <c:v>9.5</c:v>
                </c:pt>
                <c:pt idx="749">
                  <c:v>9.5</c:v>
                </c:pt>
                <c:pt idx="750">
                  <c:v>9.5</c:v>
                </c:pt>
                <c:pt idx="751">
                  <c:v>9.5</c:v>
                </c:pt>
                <c:pt idx="752">
                  <c:v>9.5</c:v>
                </c:pt>
                <c:pt idx="753">
                  <c:v>9.5</c:v>
                </c:pt>
                <c:pt idx="754">
                  <c:v>9.5</c:v>
                </c:pt>
                <c:pt idx="755">
                  <c:v>9.5</c:v>
                </c:pt>
                <c:pt idx="756">
                  <c:v>9.5</c:v>
                </c:pt>
                <c:pt idx="757">
                  <c:v>9.5</c:v>
                </c:pt>
                <c:pt idx="758">
                  <c:v>9.5</c:v>
                </c:pt>
                <c:pt idx="759">
                  <c:v>9.5</c:v>
                </c:pt>
                <c:pt idx="760">
                  <c:v>9.5</c:v>
                </c:pt>
                <c:pt idx="761">
                  <c:v>9.5</c:v>
                </c:pt>
                <c:pt idx="762">
                  <c:v>9.5</c:v>
                </c:pt>
                <c:pt idx="763">
                  <c:v>9.5</c:v>
                </c:pt>
                <c:pt idx="764">
                  <c:v>9.5</c:v>
                </c:pt>
                <c:pt idx="765">
                  <c:v>9.5</c:v>
                </c:pt>
                <c:pt idx="766">
                  <c:v>9.5</c:v>
                </c:pt>
                <c:pt idx="767">
                  <c:v>9.5</c:v>
                </c:pt>
                <c:pt idx="768">
                  <c:v>9.5</c:v>
                </c:pt>
                <c:pt idx="769">
                  <c:v>9.5</c:v>
                </c:pt>
                <c:pt idx="770">
                  <c:v>9.5</c:v>
                </c:pt>
                <c:pt idx="771">
                  <c:v>9.5</c:v>
                </c:pt>
                <c:pt idx="772">
                  <c:v>9.5</c:v>
                </c:pt>
                <c:pt idx="773">
                  <c:v>9.5</c:v>
                </c:pt>
                <c:pt idx="774">
                  <c:v>9.5</c:v>
                </c:pt>
                <c:pt idx="775">
                  <c:v>9.5</c:v>
                </c:pt>
                <c:pt idx="776">
                  <c:v>9.5</c:v>
                </c:pt>
                <c:pt idx="777">
                  <c:v>9.5</c:v>
                </c:pt>
                <c:pt idx="778">
                  <c:v>9.5</c:v>
                </c:pt>
                <c:pt idx="779">
                  <c:v>9.5</c:v>
                </c:pt>
                <c:pt idx="780">
                  <c:v>9.5</c:v>
                </c:pt>
                <c:pt idx="781">
                  <c:v>9.5</c:v>
                </c:pt>
                <c:pt idx="782">
                  <c:v>9.5</c:v>
                </c:pt>
                <c:pt idx="783">
                  <c:v>9.5</c:v>
                </c:pt>
                <c:pt idx="784">
                  <c:v>9.5</c:v>
                </c:pt>
                <c:pt idx="785">
                  <c:v>9.5</c:v>
                </c:pt>
                <c:pt idx="786">
                  <c:v>9.5</c:v>
                </c:pt>
                <c:pt idx="787">
                  <c:v>9.5</c:v>
                </c:pt>
                <c:pt idx="788">
                  <c:v>9.5</c:v>
                </c:pt>
                <c:pt idx="789">
                  <c:v>9.5</c:v>
                </c:pt>
                <c:pt idx="790">
                  <c:v>9.5</c:v>
                </c:pt>
                <c:pt idx="791">
                  <c:v>9.5</c:v>
                </c:pt>
                <c:pt idx="792">
                  <c:v>9.5</c:v>
                </c:pt>
                <c:pt idx="793">
                  <c:v>9.5</c:v>
                </c:pt>
                <c:pt idx="794">
                  <c:v>9.5</c:v>
                </c:pt>
                <c:pt idx="795">
                  <c:v>9.5</c:v>
                </c:pt>
                <c:pt idx="796">
                  <c:v>9.5</c:v>
                </c:pt>
                <c:pt idx="797">
                  <c:v>9.5</c:v>
                </c:pt>
                <c:pt idx="798">
                  <c:v>9.5</c:v>
                </c:pt>
                <c:pt idx="799">
                  <c:v>9.5</c:v>
                </c:pt>
                <c:pt idx="800">
                  <c:v>9.5</c:v>
                </c:pt>
                <c:pt idx="801">
                  <c:v>9.5</c:v>
                </c:pt>
                <c:pt idx="802">
                  <c:v>9.5</c:v>
                </c:pt>
                <c:pt idx="803">
                  <c:v>9.5</c:v>
                </c:pt>
                <c:pt idx="804">
                  <c:v>9.5</c:v>
                </c:pt>
                <c:pt idx="805">
                  <c:v>9.5</c:v>
                </c:pt>
                <c:pt idx="806">
                  <c:v>9.5</c:v>
                </c:pt>
                <c:pt idx="807">
                  <c:v>9.5</c:v>
                </c:pt>
                <c:pt idx="808">
                  <c:v>9.5</c:v>
                </c:pt>
                <c:pt idx="809">
                  <c:v>9.5</c:v>
                </c:pt>
                <c:pt idx="810">
                  <c:v>9.5</c:v>
                </c:pt>
                <c:pt idx="811">
                  <c:v>9.5</c:v>
                </c:pt>
                <c:pt idx="812">
                  <c:v>9.5</c:v>
                </c:pt>
                <c:pt idx="813">
                  <c:v>9.5</c:v>
                </c:pt>
                <c:pt idx="814">
                  <c:v>9.5</c:v>
                </c:pt>
                <c:pt idx="815">
                  <c:v>9.5</c:v>
                </c:pt>
                <c:pt idx="816">
                  <c:v>9.5</c:v>
                </c:pt>
                <c:pt idx="817">
                  <c:v>9.5</c:v>
                </c:pt>
                <c:pt idx="818">
                  <c:v>9.5</c:v>
                </c:pt>
                <c:pt idx="819">
                  <c:v>9.5</c:v>
                </c:pt>
                <c:pt idx="820">
                  <c:v>9.5</c:v>
                </c:pt>
                <c:pt idx="821">
                  <c:v>9.5</c:v>
                </c:pt>
                <c:pt idx="822">
                  <c:v>9.5</c:v>
                </c:pt>
                <c:pt idx="823">
                  <c:v>9.5</c:v>
                </c:pt>
                <c:pt idx="824">
                  <c:v>9.5</c:v>
                </c:pt>
                <c:pt idx="825">
                  <c:v>9.5</c:v>
                </c:pt>
                <c:pt idx="826">
                  <c:v>9.5</c:v>
                </c:pt>
                <c:pt idx="827">
                  <c:v>9.5</c:v>
                </c:pt>
                <c:pt idx="828">
                  <c:v>9.5</c:v>
                </c:pt>
                <c:pt idx="829">
                  <c:v>9.5</c:v>
                </c:pt>
                <c:pt idx="830">
                  <c:v>9.5</c:v>
                </c:pt>
                <c:pt idx="831">
                  <c:v>9.5</c:v>
                </c:pt>
                <c:pt idx="832">
                  <c:v>9.5</c:v>
                </c:pt>
                <c:pt idx="833">
                  <c:v>9.5</c:v>
                </c:pt>
                <c:pt idx="834">
                  <c:v>9.5</c:v>
                </c:pt>
                <c:pt idx="835">
                  <c:v>9.5</c:v>
                </c:pt>
                <c:pt idx="836">
                  <c:v>9.5</c:v>
                </c:pt>
                <c:pt idx="837">
                  <c:v>9.5</c:v>
                </c:pt>
                <c:pt idx="838">
                  <c:v>9.5</c:v>
                </c:pt>
                <c:pt idx="839">
                  <c:v>9.5</c:v>
                </c:pt>
                <c:pt idx="840">
                  <c:v>9.5</c:v>
                </c:pt>
                <c:pt idx="841">
                  <c:v>9.5</c:v>
                </c:pt>
                <c:pt idx="842">
                  <c:v>9.5</c:v>
                </c:pt>
                <c:pt idx="843">
                  <c:v>9.5</c:v>
                </c:pt>
                <c:pt idx="844">
                  <c:v>9.5</c:v>
                </c:pt>
                <c:pt idx="845">
                  <c:v>9.5</c:v>
                </c:pt>
                <c:pt idx="846">
                  <c:v>9.5</c:v>
                </c:pt>
                <c:pt idx="847">
                  <c:v>9.5</c:v>
                </c:pt>
                <c:pt idx="848">
                  <c:v>9.5</c:v>
                </c:pt>
                <c:pt idx="849">
                  <c:v>9.5</c:v>
                </c:pt>
                <c:pt idx="850">
                  <c:v>9.5</c:v>
                </c:pt>
                <c:pt idx="851">
                  <c:v>9.5</c:v>
                </c:pt>
                <c:pt idx="852">
                  <c:v>9.5</c:v>
                </c:pt>
                <c:pt idx="853">
                  <c:v>9.5</c:v>
                </c:pt>
                <c:pt idx="854">
                  <c:v>9.5</c:v>
                </c:pt>
                <c:pt idx="855">
                  <c:v>9.5</c:v>
                </c:pt>
                <c:pt idx="856">
                  <c:v>9.5</c:v>
                </c:pt>
                <c:pt idx="857">
                  <c:v>9.5</c:v>
                </c:pt>
                <c:pt idx="858">
                  <c:v>9.5</c:v>
                </c:pt>
                <c:pt idx="859">
                  <c:v>9.5</c:v>
                </c:pt>
                <c:pt idx="860">
                  <c:v>9.5</c:v>
                </c:pt>
                <c:pt idx="861">
                  <c:v>9.5</c:v>
                </c:pt>
                <c:pt idx="862">
                  <c:v>9.5</c:v>
                </c:pt>
                <c:pt idx="863">
                  <c:v>9.5</c:v>
                </c:pt>
                <c:pt idx="864">
                  <c:v>9.5</c:v>
                </c:pt>
                <c:pt idx="865">
                  <c:v>9.5</c:v>
                </c:pt>
                <c:pt idx="866">
                  <c:v>9.5</c:v>
                </c:pt>
                <c:pt idx="867">
                  <c:v>9.5</c:v>
                </c:pt>
                <c:pt idx="868">
                  <c:v>9.5</c:v>
                </c:pt>
                <c:pt idx="869">
                  <c:v>9.5</c:v>
                </c:pt>
                <c:pt idx="870">
                  <c:v>9.5</c:v>
                </c:pt>
                <c:pt idx="871">
                  <c:v>9.5</c:v>
                </c:pt>
                <c:pt idx="872">
                  <c:v>9.5</c:v>
                </c:pt>
                <c:pt idx="873">
                  <c:v>9.5</c:v>
                </c:pt>
                <c:pt idx="874">
                  <c:v>9.5</c:v>
                </c:pt>
                <c:pt idx="875">
                  <c:v>9.5</c:v>
                </c:pt>
                <c:pt idx="876">
                  <c:v>9.5</c:v>
                </c:pt>
                <c:pt idx="877">
                  <c:v>9.5</c:v>
                </c:pt>
                <c:pt idx="878">
                  <c:v>9.5</c:v>
                </c:pt>
                <c:pt idx="879">
                  <c:v>9.5</c:v>
                </c:pt>
                <c:pt idx="880">
                  <c:v>9.5</c:v>
                </c:pt>
                <c:pt idx="881">
                  <c:v>9.5</c:v>
                </c:pt>
                <c:pt idx="882">
                  <c:v>9.5</c:v>
                </c:pt>
                <c:pt idx="883">
                  <c:v>9.5</c:v>
                </c:pt>
                <c:pt idx="884">
                  <c:v>9.5</c:v>
                </c:pt>
                <c:pt idx="885">
                  <c:v>9.5</c:v>
                </c:pt>
                <c:pt idx="886">
                  <c:v>9.5</c:v>
                </c:pt>
                <c:pt idx="887">
                  <c:v>9.5</c:v>
                </c:pt>
                <c:pt idx="888">
                  <c:v>9.5</c:v>
                </c:pt>
                <c:pt idx="889">
                  <c:v>9.5</c:v>
                </c:pt>
                <c:pt idx="890">
                  <c:v>9.5</c:v>
                </c:pt>
                <c:pt idx="891">
                  <c:v>9.5</c:v>
                </c:pt>
                <c:pt idx="892">
                  <c:v>9.5</c:v>
                </c:pt>
                <c:pt idx="893">
                  <c:v>9.5</c:v>
                </c:pt>
                <c:pt idx="894">
                  <c:v>9.5</c:v>
                </c:pt>
                <c:pt idx="895">
                  <c:v>9.5</c:v>
                </c:pt>
                <c:pt idx="896">
                  <c:v>9.5</c:v>
                </c:pt>
                <c:pt idx="897">
                  <c:v>9.5</c:v>
                </c:pt>
                <c:pt idx="898">
                  <c:v>9.5</c:v>
                </c:pt>
                <c:pt idx="899">
                  <c:v>9.5</c:v>
                </c:pt>
                <c:pt idx="900">
                  <c:v>9.5</c:v>
                </c:pt>
                <c:pt idx="901">
                  <c:v>9.5</c:v>
                </c:pt>
                <c:pt idx="902">
                  <c:v>9.5</c:v>
                </c:pt>
                <c:pt idx="903">
                  <c:v>9.5</c:v>
                </c:pt>
                <c:pt idx="904">
                  <c:v>9.5</c:v>
                </c:pt>
                <c:pt idx="905">
                  <c:v>9.5</c:v>
                </c:pt>
                <c:pt idx="906">
                  <c:v>9.5</c:v>
                </c:pt>
                <c:pt idx="907">
                  <c:v>9.5</c:v>
                </c:pt>
                <c:pt idx="908">
                  <c:v>9.5</c:v>
                </c:pt>
                <c:pt idx="909">
                  <c:v>9.5</c:v>
                </c:pt>
                <c:pt idx="910">
                  <c:v>9.5</c:v>
                </c:pt>
                <c:pt idx="911">
                  <c:v>9.5</c:v>
                </c:pt>
                <c:pt idx="912">
                  <c:v>9.5</c:v>
                </c:pt>
                <c:pt idx="913">
                  <c:v>9.5</c:v>
                </c:pt>
                <c:pt idx="914">
                  <c:v>9.5</c:v>
                </c:pt>
                <c:pt idx="915">
                  <c:v>9.5</c:v>
                </c:pt>
                <c:pt idx="916">
                  <c:v>9.5</c:v>
                </c:pt>
                <c:pt idx="917">
                  <c:v>9.5</c:v>
                </c:pt>
                <c:pt idx="918">
                  <c:v>9.5</c:v>
                </c:pt>
                <c:pt idx="919">
                  <c:v>9.5</c:v>
                </c:pt>
                <c:pt idx="920">
                  <c:v>9.5</c:v>
                </c:pt>
                <c:pt idx="921">
                  <c:v>9.5</c:v>
                </c:pt>
                <c:pt idx="922">
                  <c:v>9.5</c:v>
                </c:pt>
                <c:pt idx="923">
                  <c:v>9.5</c:v>
                </c:pt>
                <c:pt idx="924">
                  <c:v>9.5</c:v>
                </c:pt>
                <c:pt idx="925">
                  <c:v>9.5</c:v>
                </c:pt>
                <c:pt idx="926">
                  <c:v>9.5</c:v>
                </c:pt>
                <c:pt idx="927">
                  <c:v>9.5</c:v>
                </c:pt>
                <c:pt idx="928">
                  <c:v>9.5</c:v>
                </c:pt>
                <c:pt idx="929">
                  <c:v>9.5</c:v>
                </c:pt>
                <c:pt idx="930">
                  <c:v>9.5</c:v>
                </c:pt>
                <c:pt idx="931">
                  <c:v>9.5</c:v>
                </c:pt>
                <c:pt idx="932">
                  <c:v>9.5</c:v>
                </c:pt>
                <c:pt idx="933">
                  <c:v>9.5</c:v>
                </c:pt>
                <c:pt idx="934">
                  <c:v>9.5</c:v>
                </c:pt>
                <c:pt idx="935">
                  <c:v>9.5</c:v>
                </c:pt>
                <c:pt idx="936">
                  <c:v>9.5</c:v>
                </c:pt>
                <c:pt idx="937">
                  <c:v>9.5</c:v>
                </c:pt>
                <c:pt idx="938">
                  <c:v>9.5</c:v>
                </c:pt>
                <c:pt idx="939">
                  <c:v>9.5</c:v>
                </c:pt>
                <c:pt idx="940">
                  <c:v>9.5</c:v>
                </c:pt>
                <c:pt idx="941">
                  <c:v>9.5</c:v>
                </c:pt>
                <c:pt idx="942">
                  <c:v>9.5</c:v>
                </c:pt>
                <c:pt idx="943">
                  <c:v>9.5</c:v>
                </c:pt>
                <c:pt idx="944">
                  <c:v>9.5</c:v>
                </c:pt>
                <c:pt idx="945">
                  <c:v>9.5</c:v>
                </c:pt>
                <c:pt idx="946">
                  <c:v>9.5</c:v>
                </c:pt>
                <c:pt idx="947">
                  <c:v>9.5</c:v>
                </c:pt>
                <c:pt idx="948">
                  <c:v>9.5</c:v>
                </c:pt>
                <c:pt idx="949">
                  <c:v>9.5</c:v>
                </c:pt>
                <c:pt idx="950">
                  <c:v>9.5</c:v>
                </c:pt>
                <c:pt idx="951">
                  <c:v>9.5</c:v>
                </c:pt>
                <c:pt idx="952">
                  <c:v>9.5</c:v>
                </c:pt>
                <c:pt idx="953">
                  <c:v>9.5</c:v>
                </c:pt>
                <c:pt idx="954">
                  <c:v>9.5</c:v>
                </c:pt>
                <c:pt idx="955">
                  <c:v>9.5</c:v>
                </c:pt>
                <c:pt idx="956">
                  <c:v>9.5</c:v>
                </c:pt>
                <c:pt idx="957">
                  <c:v>9.5</c:v>
                </c:pt>
                <c:pt idx="958">
                  <c:v>9.5</c:v>
                </c:pt>
                <c:pt idx="959">
                  <c:v>9.5</c:v>
                </c:pt>
                <c:pt idx="960">
                  <c:v>9.5</c:v>
                </c:pt>
                <c:pt idx="961">
                  <c:v>9.5</c:v>
                </c:pt>
                <c:pt idx="962">
                  <c:v>9.5</c:v>
                </c:pt>
                <c:pt idx="963">
                  <c:v>9.5</c:v>
                </c:pt>
                <c:pt idx="964">
                  <c:v>9.5</c:v>
                </c:pt>
                <c:pt idx="965">
                  <c:v>9.5</c:v>
                </c:pt>
                <c:pt idx="966">
                  <c:v>9.5</c:v>
                </c:pt>
                <c:pt idx="967">
                  <c:v>9.5</c:v>
                </c:pt>
                <c:pt idx="968">
                  <c:v>9.5</c:v>
                </c:pt>
                <c:pt idx="969">
                  <c:v>9.5</c:v>
                </c:pt>
                <c:pt idx="970">
                  <c:v>9.5</c:v>
                </c:pt>
                <c:pt idx="971">
                  <c:v>9.5</c:v>
                </c:pt>
                <c:pt idx="972">
                  <c:v>9.5</c:v>
                </c:pt>
                <c:pt idx="973">
                  <c:v>9.5</c:v>
                </c:pt>
                <c:pt idx="974">
                  <c:v>9.5</c:v>
                </c:pt>
                <c:pt idx="975">
                  <c:v>9.5</c:v>
                </c:pt>
                <c:pt idx="976">
                  <c:v>9.5</c:v>
                </c:pt>
                <c:pt idx="977">
                  <c:v>9.5</c:v>
                </c:pt>
                <c:pt idx="978">
                  <c:v>9.5</c:v>
                </c:pt>
                <c:pt idx="979">
                  <c:v>9.5</c:v>
                </c:pt>
                <c:pt idx="980">
                  <c:v>9.5</c:v>
                </c:pt>
                <c:pt idx="981">
                  <c:v>9.5</c:v>
                </c:pt>
                <c:pt idx="982">
                  <c:v>9.5</c:v>
                </c:pt>
                <c:pt idx="983">
                  <c:v>9.5</c:v>
                </c:pt>
                <c:pt idx="984">
                  <c:v>9.5</c:v>
                </c:pt>
                <c:pt idx="985">
                  <c:v>9.5</c:v>
                </c:pt>
                <c:pt idx="986">
                  <c:v>9.5</c:v>
                </c:pt>
                <c:pt idx="987">
                  <c:v>9.5</c:v>
                </c:pt>
                <c:pt idx="988">
                  <c:v>9.5</c:v>
                </c:pt>
                <c:pt idx="989">
                  <c:v>9.5</c:v>
                </c:pt>
                <c:pt idx="990">
                  <c:v>9.5</c:v>
                </c:pt>
                <c:pt idx="991">
                  <c:v>9.5</c:v>
                </c:pt>
                <c:pt idx="992">
                  <c:v>9.5</c:v>
                </c:pt>
                <c:pt idx="993">
                  <c:v>9.5</c:v>
                </c:pt>
                <c:pt idx="994">
                  <c:v>9.5</c:v>
                </c:pt>
                <c:pt idx="995">
                  <c:v>9.5</c:v>
                </c:pt>
                <c:pt idx="996">
                  <c:v>9.5</c:v>
                </c:pt>
                <c:pt idx="997">
                  <c:v>9.5</c:v>
                </c:pt>
                <c:pt idx="998">
                  <c:v>9.5</c:v>
                </c:pt>
                <c:pt idx="999">
                  <c:v>9.5</c:v>
                </c:pt>
                <c:pt idx="1000">
                  <c:v>9.5</c:v>
                </c:pt>
                <c:pt idx="1001">
                  <c:v>9.5</c:v>
                </c:pt>
                <c:pt idx="1002">
                  <c:v>9.5</c:v>
                </c:pt>
                <c:pt idx="1003">
                  <c:v>9.5</c:v>
                </c:pt>
                <c:pt idx="1004">
                  <c:v>9.5</c:v>
                </c:pt>
                <c:pt idx="1005">
                  <c:v>9.5</c:v>
                </c:pt>
                <c:pt idx="1006">
                  <c:v>9.5</c:v>
                </c:pt>
                <c:pt idx="1007">
                  <c:v>9.5</c:v>
                </c:pt>
                <c:pt idx="1008">
                  <c:v>9.5</c:v>
                </c:pt>
                <c:pt idx="1009">
                  <c:v>9.5</c:v>
                </c:pt>
                <c:pt idx="1010">
                  <c:v>9.5</c:v>
                </c:pt>
                <c:pt idx="1011">
                  <c:v>9.5</c:v>
                </c:pt>
                <c:pt idx="1012">
                  <c:v>9.5</c:v>
                </c:pt>
                <c:pt idx="1013">
                  <c:v>9.5</c:v>
                </c:pt>
                <c:pt idx="1014">
                  <c:v>9.5</c:v>
                </c:pt>
                <c:pt idx="1015">
                  <c:v>9.5</c:v>
                </c:pt>
                <c:pt idx="1016">
                  <c:v>9.5</c:v>
                </c:pt>
                <c:pt idx="1017">
                  <c:v>9.5</c:v>
                </c:pt>
                <c:pt idx="1018">
                  <c:v>9.5</c:v>
                </c:pt>
                <c:pt idx="1019">
                  <c:v>9.5</c:v>
                </c:pt>
                <c:pt idx="1020">
                  <c:v>9.5</c:v>
                </c:pt>
                <c:pt idx="1021">
                  <c:v>9.5</c:v>
                </c:pt>
                <c:pt idx="1022">
                  <c:v>9.5</c:v>
                </c:pt>
                <c:pt idx="1023">
                  <c:v>9.5</c:v>
                </c:pt>
                <c:pt idx="1024">
                  <c:v>9.5</c:v>
                </c:pt>
                <c:pt idx="1025">
                  <c:v>9.5</c:v>
                </c:pt>
                <c:pt idx="1026">
                  <c:v>9.5</c:v>
                </c:pt>
                <c:pt idx="1027">
                  <c:v>9.5</c:v>
                </c:pt>
                <c:pt idx="1028">
                  <c:v>9.5</c:v>
                </c:pt>
                <c:pt idx="1029">
                  <c:v>9.5</c:v>
                </c:pt>
                <c:pt idx="1030">
                  <c:v>9.5</c:v>
                </c:pt>
                <c:pt idx="1031">
                  <c:v>9.5</c:v>
                </c:pt>
                <c:pt idx="1032">
                  <c:v>9.5</c:v>
                </c:pt>
                <c:pt idx="1033">
                  <c:v>9.5</c:v>
                </c:pt>
                <c:pt idx="1034">
                  <c:v>9.5</c:v>
                </c:pt>
                <c:pt idx="1035">
                  <c:v>9.5</c:v>
                </c:pt>
                <c:pt idx="1036">
                  <c:v>9.5</c:v>
                </c:pt>
                <c:pt idx="1037">
                  <c:v>9.5</c:v>
                </c:pt>
                <c:pt idx="1038">
                  <c:v>9.5</c:v>
                </c:pt>
                <c:pt idx="1039">
                  <c:v>9.5</c:v>
                </c:pt>
                <c:pt idx="1040">
                  <c:v>9.5</c:v>
                </c:pt>
                <c:pt idx="1041">
                  <c:v>9.5</c:v>
                </c:pt>
                <c:pt idx="1042">
                  <c:v>9.5</c:v>
                </c:pt>
                <c:pt idx="1043">
                  <c:v>9.5</c:v>
                </c:pt>
                <c:pt idx="1044">
                  <c:v>9.5</c:v>
                </c:pt>
                <c:pt idx="1045">
                  <c:v>9.5</c:v>
                </c:pt>
                <c:pt idx="1046">
                  <c:v>9.5</c:v>
                </c:pt>
                <c:pt idx="1047">
                  <c:v>9.5</c:v>
                </c:pt>
                <c:pt idx="1048">
                  <c:v>9.5</c:v>
                </c:pt>
                <c:pt idx="1049">
                  <c:v>9.5</c:v>
                </c:pt>
                <c:pt idx="1050">
                  <c:v>9.5</c:v>
                </c:pt>
                <c:pt idx="1051">
                  <c:v>9.5</c:v>
                </c:pt>
                <c:pt idx="1052">
                  <c:v>9.5</c:v>
                </c:pt>
                <c:pt idx="1053">
                  <c:v>9.5</c:v>
                </c:pt>
                <c:pt idx="1054">
                  <c:v>9.5</c:v>
                </c:pt>
                <c:pt idx="1055">
                  <c:v>9.5</c:v>
                </c:pt>
                <c:pt idx="1056">
                  <c:v>9.5</c:v>
                </c:pt>
                <c:pt idx="1057">
                  <c:v>9.5</c:v>
                </c:pt>
                <c:pt idx="1058">
                  <c:v>9.5</c:v>
                </c:pt>
                <c:pt idx="1059">
                  <c:v>9.5</c:v>
                </c:pt>
                <c:pt idx="1060">
                  <c:v>9.5</c:v>
                </c:pt>
                <c:pt idx="1061">
                  <c:v>9.5</c:v>
                </c:pt>
                <c:pt idx="1062">
                  <c:v>9.5</c:v>
                </c:pt>
                <c:pt idx="1063">
                  <c:v>9.5</c:v>
                </c:pt>
                <c:pt idx="1064">
                  <c:v>9.5</c:v>
                </c:pt>
                <c:pt idx="1065">
                  <c:v>9.5</c:v>
                </c:pt>
                <c:pt idx="1066">
                  <c:v>9.5</c:v>
                </c:pt>
                <c:pt idx="1067">
                  <c:v>9.5</c:v>
                </c:pt>
                <c:pt idx="1068">
                  <c:v>9.5</c:v>
                </c:pt>
                <c:pt idx="1069">
                  <c:v>9.5</c:v>
                </c:pt>
                <c:pt idx="1070">
                  <c:v>9.5</c:v>
                </c:pt>
                <c:pt idx="1071">
                  <c:v>9.5</c:v>
                </c:pt>
                <c:pt idx="1072">
                  <c:v>9.5</c:v>
                </c:pt>
                <c:pt idx="1073">
                  <c:v>9.5</c:v>
                </c:pt>
                <c:pt idx="1074">
                  <c:v>9.5</c:v>
                </c:pt>
                <c:pt idx="1075">
                  <c:v>9.5</c:v>
                </c:pt>
                <c:pt idx="1076">
                  <c:v>9.5</c:v>
                </c:pt>
                <c:pt idx="1077">
                  <c:v>9.5</c:v>
                </c:pt>
                <c:pt idx="1078">
                  <c:v>9.5</c:v>
                </c:pt>
                <c:pt idx="1079">
                  <c:v>9.5</c:v>
                </c:pt>
                <c:pt idx="1080">
                  <c:v>9.5</c:v>
                </c:pt>
                <c:pt idx="1081">
                  <c:v>9.5</c:v>
                </c:pt>
                <c:pt idx="1082">
                  <c:v>9.5</c:v>
                </c:pt>
                <c:pt idx="1083">
                  <c:v>9.5</c:v>
                </c:pt>
                <c:pt idx="1084">
                  <c:v>9.5</c:v>
                </c:pt>
                <c:pt idx="1085">
                  <c:v>9.5</c:v>
                </c:pt>
                <c:pt idx="1086">
                  <c:v>9.5</c:v>
                </c:pt>
                <c:pt idx="1087">
                  <c:v>9.5</c:v>
                </c:pt>
                <c:pt idx="1088">
                  <c:v>9.5</c:v>
                </c:pt>
                <c:pt idx="1089">
                  <c:v>9.5</c:v>
                </c:pt>
                <c:pt idx="1090">
                  <c:v>9.5</c:v>
                </c:pt>
                <c:pt idx="1091">
                  <c:v>9.5</c:v>
                </c:pt>
                <c:pt idx="1092">
                  <c:v>9.5</c:v>
                </c:pt>
                <c:pt idx="1093">
                  <c:v>9.5</c:v>
                </c:pt>
                <c:pt idx="1094">
                  <c:v>9.5</c:v>
                </c:pt>
                <c:pt idx="1095">
                  <c:v>9.5</c:v>
                </c:pt>
                <c:pt idx="1096">
                  <c:v>9.5</c:v>
                </c:pt>
                <c:pt idx="1097">
                  <c:v>9.5</c:v>
                </c:pt>
                <c:pt idx="1098">
                  <c:v>9.5</c:v>
                </c:pt>
                <c:pt idx="1099">
                  <c:v>9.5</c:v>
                </c:pt>
                <c:pt idx="1100">
                  <c:v>9.5</c:v>
                </c:pt>
                <c:pt idx="1101">
                  <c:v>9.5</c:v>
                </c:pt>
                <c:pt idx="1102">
                  <c:v>9.5</c:v>
                </c:pt>
                <c:pt idx="1103">
                  <c:v>9.5</c:v>
                </c:pt>
                <c:pt idx="1104">
                  <c:v>9.5</c:v>
                </c:pt>
                <c:pt idx="1105">
                  <c:v>9.5</c:v>
                </c:pt>
                <c:pt idx="1106">
                  <c:v>9.5</c:v>
                </c:pt>
                <c:pt idx="1107">
                  <c:v>9.5</c:v>
                </c:pt>
                <c:pt idx="1108">
                  <c:v>9.5</c:v>
                </c:pt>
                <c:pt idx="1109">
                  <c:v>9.5</c:v>
                </c:pt>
                <c:pt idx="1110">
                  <c:v>9.5</c:v>
                </c:pt>
                <c:pt idx="1111">
                  <c:v>9.5</c:v>
                </c:pt>
                <c:pt idx="1112">
                  <c:v>9.5</c:v>
                </c:pt>
                <c:pt idx="1113">
                  <c:v>9.5</c:v>
                </c:pt>
                <c:pt idx="1114">
                  <c:v>9.5</c:v>
                </c:pt>
                <c:pt idx="1115">
                  <c:v>9.5</c:v>
                </c:pt>
                <c:pt idx="1116">
                  <c:v>9.5</c:v>
                </c:pt>
                <c:pt idx="1117">
                  <c:v>9.5</c:v>
                </c:pt>
                <c:pt idx="1118">
                  <c:v>9.5</c:v>
                </c:pt>
                <c:pt idx="1119">
                  <c:v>9.5</c:v>
                </c:pt>
                <c:pt idx="1120">
                  <c:v>9.5</c:v>
                </c:pt>
                <c:pt idx="1121">
                  <c:v>9.5</c:v>
                </c:pt>
                <c:pt idx="1122">
                  <c:v>9.5</c:v>
                </c:pt>
                <c:pt idx="1123">
                  <c:v>9.5</c:v>
                </c:pt>
                <c:pt idx="1124">
                  <c:v>9.5</c:v>
                </c:pt>
                <c:pt idx="1125">
                  <c:v>9.5</c:v>
                </c:pt>
                <c:pt idx="1126">
                  <c:v>9.5</c:v>
                </c:pt>
                <c:pt idx="1127">
                  <c:v>9.5</c:v>
                </c:pt>
                <c:pt idx="1128">
                  <c:v>9.5</c:v>
                </c:pt>
                <c:pt idx="1129">
                  <c:v>9.5</c:v>
                </c:pt>
                <c:pt idx="1130">
                  <c:v>9.5</c:v>
                </c:pt>
                <c:pt idx="1131">
                  <c:v>9.5</c:v>
                </c:pt>
                <c:pt idx="1132">
                  <c:v>9.5</c:v>
                </c:pt>
                <c:pt idx="1133">
                  <c:v>9.5</c:v>
                </c:pt>
                <c:pt idx="1134">
                  <c:v>9.5</c:v>
                </c:pt>
                <c:pt idx="1135">
                  <c:v>9.5</c:v>
                </c:pt>
                <c:pt idx="1136">
                  <c:v>9.5</c:v>
                </c:pt>
                <c:pt idx="1137">
                  <c:v>9.5</c:v>
                </c:pt>
                <c:pt idx="1138">
                  <c:v>9.5</c:v>
                </c:pt>
                <c:pt idx="1139">
                  <c:v>9.5</c:v>
                </c:pt>
                <c:pt idx="1140">
                  <c:v>9.5</c:v>
                </c:pt>
                <c:pt idx="1141">
                  <c:v>9.5</c:v>
                </c:pt>
                <c:pt idx="1142">
                  <c:v>9.5</c:v>
                </c:pt>
                <c:pt idx="1143">
                  <c:v>9.5</c:v>
                </c:pt>
                <c:pt idx="1144">
                  <c:v>9.5</c:v>
                </c:pt>
                <c:pt idx="1145">
                  <c:v>9.5</c:v>
                </c:pt>
                <c:pt idx="1146">
                  <c:v>9.5</c:v>
                </c:pt>
                <c:pt idx="1147">
                  <c:v>9.5</c:v>
                </c:pt>
                <c:pt idx="1148">
                  <c:v>9.5</c:v>
                </c:pt>
                <c:pt idx="1149">
                  <c:v>9.5</c:v>
                </c:pt>
                <c:pt idx="1150">
                  <c:v>9.5</c:v>
                </c:pt>
                <c:pt idx="1151">
                  <c:v>9.5</c:v>
                </c:pt>
                <c:pt idx="1152">
                  <c:v>9.5</c:v>
                </c:pt>
                <c:pt idx="1153">
                  <c:v>9.5</c:v>
                </c:pt>
                <c:pt idx="1154">
                  <c:v>9.5</c:v>
                </c:pt>
                <c:pt idx="1155">
                  <c:v>9.5</c:v>
                </c:pt>
                <c:pt idx="1156">
                  <c:v>9.5</c:v>
                </c:pt>
                <c:pt idx="1157">
                  <c:v>9.5</c:v>
                </c:pt>
                <c:pt idx="1158">
                  <c:v>9.5</c:v>
                </c:pt>
                <c:pt idx="1159">
                  <c:v>9.5</c:v>
                </c:pt>
                <c:pt idx="1160">
                  <c:v>9.5</c:v>
                </c:pt>
                <c:pt idx="1161">
                  <c:v>9.5</c:v>
                </c:pt>
                <c:pt idx="1162">
                  <c:v>9.5</c:v>
                </c:pt>
                <c:pt idx="1163">
                  <c:v>9.5</c:v>
                </c:pt>
                <c:pt idx="1164">
                  <c:v>9.5</c:v>
                </c:pt>
                <c:pt idx="1165">
                  <c:v>9.5</c:v>
                </c:pt>
                <c:pt idx="1166">
                  <c:v>9.5</c:v>
                </c:pt>
                <c:pt idx="1167">
                  <c:v>9.5</c:v>
                </c:pt>
                <c:pt idx="1168">
                  <c:v>9.5</c:v>
                </c:pt>
                <c:pt idx="1169">
                  <c:v>9.5</c:v>
                </c:pt>
                <c:pt idx="1170">
                  <c:v>9.5</c:v>
                </c:pt>
                <c:pt idx="1171">
                  <c:v>9.5</c:v>
                </c:pt>
                <c:pt idx="1172">
                  <c:v>9.5</c:v>
                </c:pt>
                <c:pt idx="1173">
                  <c:v>9.5</c:v>
                </c:pt>
                <c:pt idx="1174">
                  <c:v>9.5</c:v>
                </c:pt>
                <c:pt idx="1175">
                  <c:v>9.5</c:v>
                </c:pt>
                <c:pt idx="1176">
                  <c:v>9.5</c:v>
                </c:pt>
                <c:pt idx="1177">
                  <c:v>9.5</c:v>
                </c:pt>
                <c:pt idx="1178">
                  <c:v>9.5</c:v>
                </c:pt>
                <c:pt idx="1179">
                  <c:v>9.5</c:v>
                </c:pt>
                <c:pt idx="1180">
                  <c:v>9.5</c:v>
                </c:pt>
                <c:pt idx="1181">
                  <c:v>9.5</c:v>
                </c:pt>
                <c:pt idx="1182">
                  <c:v>9.5</c:v>
                </c:pt>
                <c:pt idx="1183">
                  <c:v>9.5</c:v>
                </c:pt>
                <c:pt idx="1184">
                  <c:v>9.5</c:v>
                </c:pt>
                <c:pt idx="1185">
                  <c:v>9.5</c:v>
                </c:pt>
                <c:pt idx="1186">
                  <c:v>9.5</c:v>
                </c:pt>
                <c:pt idx="1187">
                  <c:v>9.5</c:v>
                </c:pt>
                <c:pt idx="1188">
                  <c:v>9.5</c:v>
                </c:pt>
                <c:pt idx="1189">
                  <c:v>9.5</c:v>
                </c:pt>
                <c:pt idx="1190">
                  <c:v>9.5</c:v>
                </c:pt>
                <c:pt idx="1191">
                  <c:v>9.5</c:v>
                </c:pt>
                <c:pt idx="1192">
                  <c:v>9.5</c:v>
                </c:pt>
                <c:pt idx="1193">
                  <c:v>9.5</c:v>
                </c:pt>
                <c:pt idx="1194">
                  <c:v>9.5</c:v>
                </c:pt>
                <c:pt idx="1195">
                  <c:v>9.5</c:v>
                </c:pt>
                <c:pt idx="1196">
                  <c:v>9.5</c:v>
                </c:pt>
                <c:pt idx="1197">
                  <c:v>9.5</c:v>
                </c:pt>
                <c:pt idx="1198">
                  <c:v>9.5</c:v>
                </c:pt>
                <c:pt idx="1199">
                  <c:v>9.5</c:v>
                </c:pt>
                <c:pt idx="1200">
                  <c:v>9.5</c:v>
                </c:pt>
                <c:pt idx="1201">
                  <c:v>9.5</c:v>
                </c:pt>
                <c:pt idx="1202">
                  <c:v>9.5</c:v>
                </c:pt>
                <c:pt idx="1203">
                  <c:v>9.5</c:v>
                </c:pt>
                <c:pt idx="1204">
                  <c:v>9.5</c:v>
                </c:pt>
                <c:pt idx="1205">
                  <c:v>9.5</c:v>
                </c:pt>
                <c:pt idx="1206">
                  <c:v>9.5</c:v>
                </c:pt>
                <c:pt idx="1207">
                  <c:v>9.5</c:v>
                </c:pt>
                <c:pt idx="1208">
                  <c:v>9.5</c:v>
                </c:pt>
                <c:pt idx="1209">
                  <c:v>9.5</c:v>
                </c:pt>
                <c:pt idx="1210">
                  <c:v>9.5</c:v>
                </c:pt>
                <c:pt idx="1211">
                  <c:v>9.5</c:v>
                </c:pt>
                <c:pt idx="1212">
                  <c:v>9.5</c:v>
                </c:pt>
                <c:pt idx="1213">
                  <c:v>9.5</c:v>
                </c:pt>
                <c:pt idx="1214">
                  <c:v>9.5</c:v>
                </c:pt>
                <c:pt idx="1215">
                  <c:v>9.5</c:v>
                </c:pt>
                <c:pt idx="1216">
                  <c:v>9.5</c:v>
                </c:pt>
                <c:pt idx="1217">
                  <c:v>9.5</c:v>
                </c:pt>
                <c:pt idx="1218">
                  <c:v>9.5</c:v>
                </c:pt>
                <c:pt idx="1219">
                  <c:v>9.5</c:v>
                </c:pt>
                <c:pt idx="1220">
                  <c:v>9.5</c:v>
                </c:pt>
                <c:pt idx="1221">
                  <c:v>9.5</c:v>
                </c:pt>
                <c:pt idx="1222">
                  <c:v>9.5</c:v>
                </c:pt>
                <c:pt idx="1223">
                  <c:v>9.5</c:v>
                </c:pt>
                <c:pt idx="1224">
                  <c:v>9.5</c:v>
                </c:pt>
                <c:pt idx="1225">
                  <c:v>9.5</c:v>
                </c:pt>
                <c:pt idx="1226">
                  <c:v>9.5</c:v>
                </c:pt>
                <c:pt idx="1227">
                  <c:v>9.5</c:v>
                </c:pt>
                <c:pt idx="1228">
                  <c:v>9.5</c:v>
                </c:pt>
                <c:pt idx="1229">
                  <c:v>9.5</c:v>
                </c:pt>
                <c:pt idx="1230">
                  <c:v>9.5</c:v>
                </c:pt>
                <c:pt idx="1231">
                  <c:v>9.5</c:v>
                </c:pt>
                <c:pt idx="1232">
                  <c:v>9.5</c:v>
                </c:pt>
                <c:pt idx="1233">
                  <c:v>9.5</c:v>
                </c:pt>
                <c:pt idx="1234">
                  <c:v>9.5</c:v>
                </c:pt>
                <c:pt idx="1235">
                  <c:v>9.5</c:v>
                </c:pt>
                <c:pt idx="1236">
                  <c:v>9.5</c:v>
                </c:pt>
                <c:pt idx="1237">
                  <c:v>9.5</c:v>
                </c:pt>
                <c:pt idx="1238">
                  <c:v>9.5</c:v>
                </c:pt>
                <c:pt idx="1239">
                  <c:v>9.5</c:v>
                </c:pt>
                <c:pt idx="1240">
                  <c:v>9.5</c:v>
                </c:pt>
                <c:pt idx="1241">
                  <c:v>9.5</c:v>
                </c:pt>
                <c:pt idx="1242">
                  <c:v>9.5</c:v>
                </c:pt>
                <c:pt idx="1243">
                  <c:v>9.5</c:v>
                </c:pt>
                <c:pt idx="1244">
                  <c:v>9.5</c:v>
                </c:pt>
                <c:pt idx="1245">
                  <c:v>9.5</c:v>
                </c:pt>
                <c:pt idx="1246">
                  <c:v>9.5</c:v>
                </c:pt>
                <c:pt idx="1247">
                  <c:v>9.5</c:v>
                </c:pt>
                <c:pt idx="1248">
                  <c:v>9.5</c:v>
                </c:pt>
                <c:pt idx="1249">
                  <c:v>9.5</c:v>
                </c:pt>
                <c:pt idx="1250">
                  <c:v>9.5</c:v>
                </c:pt>
                <c:pt idx="1251">
                  <c:v>9.5</c:v>
                </c:pt>
                <c:pt idx="1252">
                  <c:v>9.5</c:v>
                </c:pt>
                <c:pt idx="1253">
                  <c:v>9.5</c:v>
                </c:pt>
                <c:pt idx="1254">
                  <c:v>9.5</c:v>
                </c:pt>
                <c:pt idx="1255">
                  <c:v>9.5</c:v>
                </c:pt>
                <c:pt idx="1256">
                  <c:v>9.5</c:v>
                </c:pt>
                <c:pt idx="1257">
                  <c:v>9.5</c:v>
                </c:pt>
                <c:pt idx="1258">
                  <c:v>9.5</c:v>
                </c:pt>
                <c:pt idx="1259">
                  <c:v>9.5</c:v>
                </c:pt>
                <c:pt idx="1260">
                  <c:v>9.5</c:v>
                </c:pt>
                <c:pt idx="1261">
                  <c:v>9.5</c:v>
                </c:pt>
                <c:pt idx="1262">
                  <c:v>9.5</c:v>
                </c:pt>
                <c:pt idx="1263">
                  <c:v>9.5</c:v>
                </c:pt>
                <c:pt idx="1264">
                  <c:v>9.5</c:v>
                </c:pt>
                <c:pt idx="1265">
                  <c:v>9.5</c:v>
                </c:pt>
                <c:pt idx="1266">
                  <c:v>9.5</c:v>
                </c:pt>
                <c:pt idx="1267">
                  <c:v>9.5</c:v>
                </c:pt>
                <c:pt idx="1268">
                  <c:v>9.5</c:v>
                </c:pt>
                <c:pt idx="1269">
                  <c:v>9.5</c:v>
                </c:pt>
                <c:pt idx="1270">
                  <c:v>9.5</c:v>
                </c:pt>
                <c:pt idx="1271">
                  <c:v>9.5</c:v>
                </c:pt>
                <c:pt idx="1272">
                  <c:v>9.5</c:v>
                </c:pt>
                <c:pt idx="1273">
                  <c:v>9.5</c:v>
                </c:pt>
                <c:pt idx="1274">
                  <c:v>9.5</c:v>
                </c:pt>
                <c:pt idx="1275">
                  <c:v>9.5</c:v>
                </c:pt>
                <c:pt idx="1276">
                  <c:v>9.5</c:v>
                </c:pt>
                <c:pt idx="1277">
                  <c:v>9.5</c:v>
                </c:pt>
                <c:pt idx="1278">
                  <c:v>9.5</c:v>
                </c:pt>
                <c:pt idx="1279">
                  <c:v>9.5</c:v>
                </c:pt>
                <c:pt idx="1280">
                  <c:v>9.5</c:v>
                </c:pt>
                <c:pt idx="1281">
                  <c:v>9.5</c:v>
                </c:pt>
                <c:pt idx="1282">
                  <c:v>9.5</c:v>
                </c:pt>
                <c:pt idx="1283">
                  <c:v>9.5</c:v>
                </c:pt>
                <c:pt idx="1284">
                  <c:v>9.5</c:v>
                </c:pt>
                <c:pt idx="1285">
                  <c:v>9.5</c:v>
                </c:pt>
                <c:pt idx="1286">
                  <c:v>9.5</c:v>
                </c:pt>
                <c:pt idx="1287">
                  <c:v>9.5</c:v>
                </c:pt>
                <c:pt idx="1288">
                  <c:v>9.5</c:v>
                </c:pt>
                <c:pt idx="1289">
                  <c:v>9.5</c:v>
                </c:pt>
                <c:pt idx="1290">
                  <c:v>9.5</c:v>
                </c:pt>
                <c:pt idx="1291">
                  <c:v>9.5</c:v>
                </c:pt>
                <c:pt idx="1292">
                  <c:v>9.5</c:v>
                </c:pt>
                <c:pt idx="1293">
                  <c:v>9.5</c:v>
                </c:pt>
                <c:pt idx="1294">
                  <c:v>9.5</c:v>
                </c:pt>
                <c:pt idx="1295">
                  <c:v>9.5</c:v>
                </c:pt>
                <c:pt idx="1296">
                  <c:v>9.5</c:v>
                </c:pt>
                <c:pt idx="1297">
                  <c:v>9.5</c:v>
                </c:pt>
                <c:pt idx="1298">
                  <c:v>9.5</c:v>
                </c:pt>
                <c:pt idx="1299">
                  <c:v>9.5</c:v>
                </c:pt>
                <c:pt idx="1300">
                  <c:v>9.5</c:v>
                </c:pt>
                <c:pt idx="1301">
                  <c:v>9.5</c:v>
                </c:pt>
                <c:pt idx="1302">
                  <c:v>9.5</c:v>
                </c:pt>
                <c:pt idx="1303">
                  <c:v>9.5</c:v>
                </c:pt>
                <c:pt idx="1304">
                  <c:v>9.5</c:v>
                </c:pt>
                <c:pt idx="1305">
                  <c:v>9.5</c:v>
                </c:pt>
                <c:pt idx="1306">
                  <c:v>9.5</c:v>
                </c:pt>
                <c:pt idx="1307">
                  <c:v>9.5</c:v>
                </c:pt>
                <c:pt idx="1308">
                  <c:v>9.5</c:v>
                </c:pt>
                <c:pt idx="1309">
                  <c:v>9.5</c:v>
                </c:pt>
                <c:pt idx="1310">
                  <c:v>9.5</c:v>
                </c:pt>
                <c:pt idx="1311">
                  <c:v>9.5</c:v>
                </c:pt>
                <c:pt idx="1312">
                  <c:v>9.5</c:v>
                </c:pt>
                <c:pt idx="1313">
                  <c:v>9.5</c:v>
                </c:pt>
                <c:pt idx="1314">
                  <c:v>9.5</c:v>
                </c:pt>
                <c:pt idx="1315">
                  <c:v>9.5</c:v>
                </c:pt>
                <c:pt idx="1316">
                  <c:v>9.5</c:v>
                </c:pt>
                <c:pt idx="1317">
                  <c:v>9.5</c:v>
                </c:pt>
                <c:pt idx="1318">
                  <c:v>9.5</c:v>
                </c:pt>
                <c:pt idx="1319">
                  <c:v>9.5</c:v>
                </c:pt>
                <c:pt idx="1320">
                  <c:v>9.5</c:v>
                </c:pt>
                <c:pt idx="1321">
                  <c:v>9.5</c:v>
                </c:pt>
                <c:pt idx="1322">
                  <c:v>9.5</c:v>
                </c:pt>
                <c:pt idx="1323">
                  <c:v>9.5</c:v>
                </c:pt>
                <c:pt idx="1324">
                  <c:v>9.5</c:v>
                </c:pt>
                <c:pt idx="1325">
                  <c:v>9.5</c:v>
                </c:pt>
                <c:pt idx="1326">
                  <c:v>9.5</c:v>
                </c:pt>
                <c:pt idx="1327">
                  <c:v>9.5</c:v>
                </c:pt>
                <c:pt idx="1328">
                  <c:v>9.5</c:v>
                </c:pt>
                <c:pt idx="1329">
                  <c:v>9.5</c:v>
                </c:pt>
                <c:pt idx="1330">
                  <c:v>9.5</c:v>
                </c:pt>
                <c:pt idx="1331">
                  <c:v>9.5</c:v>
                </c:pt>
                <c:pt idx="1332">
                  <c:v>9.5</c:v>
                </c:pt>
                <c:pt idx="1333">
                  <c:v>9.5</c:v>
                </c:pt>
                <c:pt idx="1334">
                  <c:v>9.5</c:v>
                </c:pt>
                <c:pt idx="1335">
                  <c:v>9.5</c:v>
                </c:pt>
                <c:pt idx="1336">
                  <c:v>9.5</c:v>
                </c:pt>
                <c:pt idx="1337">
                  <c:v>9.5</c:v>
                </c:pt>
                <c:pt idx="1338">
                  <c:v>9.5</c:v>
                </c:pt>
                <c:pt idx="1339">
                  <c:v>9.5</c:v>
                </c:pt>
                <c:pt idx="1340">
                  <c:v>9.5</c:v>
                </c:pt>
                <c:pt idx="1341">
                  <c:v>9.5</c:v>
                </c:pt>
                <c:pt idx="1342">
                  <c:v>9.5</c:v>
                </c:pt>
                <c:pt idx="1343">
                  <c:v>9.5</c:v>
                </c:pt>
                <c:pt idx="1344">
                  <c:v>9.5</c:v>
                </c:pt>
                <c:pt idx="1345">
                  <c:v>9.5</c:v>
                </c:pt>
                <c:pt idx="1346">
                  <c:v>9.5</c:v>
                </c:pt>
                <c:pt idx="1347">
                  <c:v>9.5</c:v>
                </c:pt>
                <c:pt idx="1348">
                  <c:v>9.5</c:v>
                </c:pt>
                <c:pt idx="1349">
                  <c:v>9.5</c:v>
                </c:pt>
                <c:pt idx="1350">
                  <c:v>9.5</c:v>
                </c:pt>
                <c:pt idx="1351">
                  <c:v>9.5</c:v>
                </c:pt>
                <c:pt idx="1352">
                  <c:v>9.5</c:v>
                </c:pt>
                <c:pt idx="1353">
                  <c:v>9.5</c:v>
                </c:pt>
                <c:pt idx="1354">
                  <c:v>9.5</c:v>
                </c:pt>
                <c:pt idx="1355">
                  <c:v>9.5</c:v>
                </c:pt>
                <c:pt idx="1356">
                  <c:v>9.5</c:v>
                </c:pt>
                <c:pt idx="1357">
                  <c:v>9.5</c:v>
                </c:pt>
                <c:pt idx="1358">
                  <c:v>9.5</c:v>
                </c:pt>
                <c:pt idx="1359">
                  <c:v>9.5</c:v>
                </c:pt>
                <c:pt idx="1360">
                  <c:v>9.5</c:v>
                </c:pt>
                <c:pt idx="1361">
                  <c:v>9.5</c:v>
                </c:pt>
                <c:pt idx="1362">
                  <c:v>9.5</c:v>
                </c:pt>
                <c:pt idx="1363">
                  <c:v>9.5</c:v>
                </c:pt>
                <c:pt idx="1364">
                  <c:v>9.5</c:v>
                </c:pt>
                <c:pt idx="1365">
                  <c:v>9.5</c:v>
                </c:pt>
                <c:pt idx="1366">
                  <c:v>9.5</c:v>
                </c:pt>
                <c:pt idx="1367">
                  <c:v>9.5</c:v>
                </c:pt>
                <c:pt idx="1368">
                  <c:v>9.5</c:v>
                </c:pt>
                <c:pt idx="1369">
                  <c:v>9.5</c:v>
                </c:pt>
                <c:pt idx="1370">
                  <c:v>9.5</c:v>
                </c:pt>
                <c:pt idx="1371">
                  <c:v>9.5</c:v>
                </c:pt>
                <c:pt idx="1372">
                  <c:v>9.5</c:v>
                </c:pt>
                <c:pt idx="1373">
                  <c:v>9.5</c:v>
                </c:pt>
                <c:pt idx="1374">
                  <c:v>9.5</c:v>
                </c:pt>
                <c:pt idx="1375">
                  <c:v>9.5</c:v>
                </c:pt>
                <c:pt idx="1376">
                  <c:v>9.5</c:v>
                </c:pt>
                <c:pt idx="1377">
                  <c:v>9.5</c:v>
                </c:pt>
                <c:pt idx="1378">
                  <c:v>9.5</c:v>
                </c:pt>
                <c:pt idx="1379">
                  <c:v>9.5</c:v>
                </c:pt>
                <c:pt idx="1380">
                  <c:v>9.5</c:v>
                </c:pt>
                <c:pt idx="1381">
                  <c:v>9.5</c:v>
                </c:pt>
                <c:pt idx="1382">
                  <c:v>9.5</c:v>
                </c:pt>
                <c:pt idx="1383">
                  <c:v>9.5</c:v>
                </c:pt>
                <c:pt idx="1384">
                  <c:v>9.5</c:v>
                </c:pt>
                <c:pt idx="1385">
                  <c:v>9.5</c:v>
                </c:pt>
                <c:pt idx="1386">
                  <c:v>9.5</c:v>
                </c:pt>
                <c:pt idx="1387">
                  <c:v>9.5</c:v>
                </c:pt>
                <c:pt idx="1388">
                  <c:v>9.5</c:v>
                </c:pt>
                <c:pt idx="1389">
                  <c:v>9.5</c:v>
                </c:pt>
                <c:pt idx="1390">
                  <c:v>9.5</c:v>
                </c:pt>
                <c:pt idx="1391">
                  <c:v>9.5</c:v>
                </c:pt>
                <c:pt idx="1392">
                  <c:v>9.5</c:v>
                </c:pt>
                <c:pt idx="1393">
                  <c:v>9.5</c:v>
                </c:pt>
                <c:pt idx="1394">
                  <c:v>9.5</c:v>
                </c:pt>
                <c:pt idx="1395">
                  <c:v>9.5</c:v>
                </c:pt>
                <c:pt idx="1396">
                  <c:v>9.5</c:v>
                </c:pt>
                <c:pt idx="1397">
                  <c:v>9.5</c:v>
                </c:pt>
                <c:pt idx="1398">
                  <c:v>9.5</c:v>
                </c:pt>
                <c:pt idx="1399">
                  <c:v>9.5</c:v>
                </c:pt>
                <c:pt idx="1400">
                  <c:v>9.5</c:v>
                </c:pt>
                <c:pt idx="1401">
                  <c:v>9.5</c:v>
                </c:pt>
                <c:pt idx="1402">
                  <c:v>9.5</c:v>
                </c:pt>
                <c:pt idx="1403">
                  <c:v>9.5</c:v>
                </c:pt>
                <c:pt idx="1404">
                  <c:v>9.5</c:v>
                </c:pt>
                <c:pt idx="1405">
                  <c:v>9.5</c:v>
                </c:pt>
                <c:pt idx="1406">
                  <c:v>9.5</c:v>
                </c:pt>
                <c:pt idx="1407">
                  <c:v>9.5</c:v>
                </c:pt>
                <c:pt idx="1408">
                  <c:v>9.5</c:v>
                </c:pt>
                <c:pt idx="1409">
                  <c:v>9.5</c:v>
                </c:pt>
                <c:pt idx="1410">
                  <c:v>9.5</c:v>
                </c:pt>
                <c:pt idx="1411">
                  <c:v>9.5</c:v>
                </c:pt>
                <c:pt idx="1412">
                  <c:v>9.5</c:v>
                </c:pt>
                <c:pt idx="1413">
                  <c:v>9.5</c:v>
                </c:pt>
                <c:pt idx="1414">
                  <c:v>9.5</c:v>
                </c:pt>
                <c:pt idx="1415">
                  <c:v>9.5</c:v>
                </c:pt>
                <c:pt idx="1416">
                  <c:v>9.5</c:v>
                </c:pt>
                <c:pt idx="1417">
                  <c:v>9.5</c:v>
                </c:pt>
                <c:pt idx="1418">
                  <c:v>9.5</c:v>
                </c:pt>
                <c:pt idx="1419">
                  <c:v>9.5</c:v>
                </c:pt>
                <c:pt idx="1420">
                  <c:v>9.5</c:v>
                </c:pt>
                <c:pt idx="1421">
                  <c:v>9.5</c:v>
                </c:pt>
                <c:pt idx="1422">
                  <c:v>9.5</c:v>
                </c:pt>
                <c:pt idx="1423">
                  <c:v>9.5</c:v>
                </c:pt>
                <c:pt idx="1424">
                  <c:v>9.5</c:v>
                </c:pt>
                <c:pt idx="1425">
                  <c:v>9.5</c:v>
                </c:pt>
                <c:pt idx="1426">
                  <c:v>9.5</c:v>
                </c:pt>
                <c:pt idx="1427">
                  <c:v>9.5</c:v>
                </c:pt>
                <c:pt idx="1428">
                  <c:v>9.5</c:v>
                </c:pt>
                <c:pt idx="1429">
                  <c:v>9.5</c:v>
                </c:pt>
                <c:pt idx="1430">
                  <c:v>9.5</c:v>
                </c:pt>
                <c:pt idx="1431">
                  <c:v>9.5</c:v>
                </c:pt>
                <c:pt idx="1432">
                  <c:v>9.5</c:v>
                </c:pt>
                <c:pt idx="1433">
                  <c:v>9.5</c:v>
                </c:pt>
                <c:pt idx="1434">
                  <c:v>9.5</c:v>
                </c:pt>
                <c:pt idx="1435">
                  <c:v>9.5</c:v>
                </c:pt>
                <c:pt idx="1436">
                  <c:v>9.5</c:v>
                </c:pt>
                <c:pt idx="1437">
                  <c:v>9.5</c:v>
                </c:pt>
                <c:pt idx="1438">
                  <c:v>9.5</c:v>
                </c:pt>
                <c:pt idx="1439">
                  <c:v>9.5</c:v>
                </c:pt>
                <c:pt idx="1440">
                  <c:v>9.5</c:v>
                </c:pt>
                <c:pt idx="1441">
                  <c:v>9.5</c:v>
                </c:pt>
                <c:pt idx="1442">
                  <c:v>9.5</c:v>
                </c:pt>
                <c:pt idx="1443">
                  <c:v>9.5</c:v>
                </c:pt>
                <c:pt idx="1444">
                  <c:v>9.5</c:v>
                </c:pt>
                <c:pt idx="1445">
                  <c:v>9.5</c:v>
                </c:pt>
                <c:pt idx="1446">
                  <c:v>9.5</c:v>
                </c:pt>
                <c:pt idx="1447">
                  <c:v>9.5</c:v>
                </c:pt>
                <c:pt idx="1448">
                  <c:v>9.5</c:v>
                </c:pt>
                <c:pt idx="1449">
                  <c:v>9.5</c:v>
                </c:pt>
                <c:pt idx="1450">
                  <c:v>9.5</c:v>
                </c:pt>
                <c:pt idx="1451">
                  <c:v>9.5</c:v>
                </c:pt>
                <c:pt idx="1452">
                  <c:v>9.5</c:v>
                </c:pt>
                <c:pt idx="1453">
                  <c:v>9.5</c:v>
                </c:pt>
                <c:pt idx="1454">
                  <c:v>9.5</c:v>
                </c:pt>
                <c:pt idx="1455">
                  <c:v>9.5</c:v>
                </c:pt>
                <c:pt idx="1456">
                  <c:v>9.5</c:v>
                </c:pt>
                <c:pt idx="1457">
                  <c:v>9.5</c:v>
                </c:pt>
                <c:pt idx="1458">
                  <c:v>9.5</c:v>
                </c:pt>
                <c:pt idx="1459">
                  <c:v>9.5</c:v>
                </c:pt>
                <c:pt idx="1460">
                  <c:v>9.5</c:v>
                </c:pt>
                <c:pt idx="1461">
                  <c:v>9.5</c:v>
                </c:pt>
                <c:pt idx="1462">
                  <c:v>9.5</c:v>
                </c:pt>
                <c:pt idx="1463">
                  <c:v>9.5</c:v>
                </c:pt>
                <c:pt idx="1464">
                  <c:v>9.5</c:v>
                </c:pt>
                <c:pt idx="1465">
                  <c:v>9.5</c:v>
                </c:pt>
                <c:pt idx="1466">
                  <c:v>9.5</c:v>
                </c:pt>
                <c:pt idx="1467">
                  <c:v>9.5</c:v>
                </c:pt>
                <c:pt idx="1468">
                  <c:v>9.5</c:v>
                </c:pt>
                <c:pt idx="1469">
                  <c:v>9.5</c:v>
                </c:pt>
                <c:pt idx="1470">
                  <c:v>9.5</c:v>
                </c:pt>
                <c:pt idx="1471">
                  <c:v>9.5</c:v>
                </c:pt>
                <c:pt idx="1472">
                  <c:v>9.5</c:v>
                </c:pt>
                <c:pt idx="1473">
                  <c:v>9.5</c:v>
                </c:pt>
                <c:pt idx="1474">
                  <c:v>9.5</c:v>
                </c:pt>
                <c:pt idx="1475">
                  <c:v>9.5</c:v>
                </c:pt>
                <c:pt idx="1476">
                  <c:v>9.5</c:v>
                </c:pt>
                <c:pt idx="1477">
                  <c:v>9.5</c:v>
                </c:pt>
                <c:pt idx="1478">
                  <c:v>9.5</c:v>
                </c:pt>
                <c:pt idx="1479">
                  <c:v>9.5</c:v>
                </c:pt>
                <c:pt idx="1480">
                  <c:v>9.5</c:v>
                </c:pt>
                <c:pt idx="1481">
                  <c:v>9.5</c:v>
                </c:pt>
                <c:pt idx="1482">
                  <c:v>9.5</c:v>
                </c:pt>
                <c:pt idx="1483">
                  <c:v>9.5</c:v>
                </c:pt>
                <c:pt idx="1484">
                  <c:v>9.5</c:v>
                </c:pt>
                <c:pt idx="1485">
                  <c:v>9.5</c:v>
                </c:pt>
                <c:pt idx="1486">
                  <c:v>9.5</c:v>
                </c:pt>
                <c:pt idx="1487">
                  <c:v>9.5</c:v>
                </c:pt>
                <c:pt idx="1488">
                  <c:v>9.5</c:v>
                </c:pt>
                <c:pt idx="1489">
                  <c:v>9.5</c:v>
                </c:pt>
                <c:pt idx="1490">
                  <c:v>9.5</c:v>
                </c:pt>
                <c:pt idx="1491">
                  <c:v>9.5</c:v>
                </c:pt>
                <c:pt idx="1492">
                  <c:v>9.5</c:v>
                </c:pt>
                <c:pt idx="1493">
                  <c:v>9.5</c:v>
                </c:pt>
                <c:pt idx="1494">
                  <c:v>9.5</c:v>
                </c:pt>
                <c:pt idx="1495">
                  <c:v>9.5</c:v>
                </c:pt>
                <c:pt idx="1496">
                  <c:v>9.5</c:v>
                </c:pt>
                <c:pt idx="1497">
                  <c:v>9.5</c:v>
                </c:pt>
                <c:pt idx="1498">
                  <c:v>9.5</c:v>
                </c:pt>
                <c:pt idx="1499">
                  <c:v>9.5</c:v>
                </c:pt>
                <c:pt idx="1500">
                  <c:v>9.5</c:v>
                </c:pt>
                <c:pt idx="1501">
                  <c:v>9.5</c:v>
                </c:pt>
                <c:pt idx="1502">
                  <c:v>9.5</c:v>
                </c:pt>
                <c:pt idx="1503">
                  <c:v>9.5</c:v>
                </c:pt>
                <c:pt idx="1504">
                  <c:v>9.5</c:v>
                </c:pt>
                <c:pt idx="1505">
                  <c:v>9.5</c:v>
                </c:pt>
                <c:pt idx="1506">
                  <c:v>9.5</c:v>
                </c:pt>
                <c:pt idx="1507">
                  <c:v>9.5</c:v>
                </c:pt>
                <c:pt idx="1508">
                  <c:v>9.5</c:v>
                </c:pt>
                <c:pt idx="1509">
                  <c:v>9.5</c:v>
                </c:pt>
                <c:pt idx="1510">
                  <c:v>9.5</c:v>
                </c:pt>
                <c:pt idx="1511">
                  <c:v>9.5</c:v>
                </c:pt>
                <c:pt idx="1512">
                  <c:v>9.5</c:v>
                </c:pt>
                <c:pt idx="1513">
                  <c:v>9.5</c:v>
                </c:pt>
                <c:pt idx="1514">
                  <c:v>9.5</c:v>
                </c:pt>
                <c:pt idx="1515">
                  <c:v>9.5</c:v>
                </c:pt>
                <c:pt idx="1516">
                  <c:v>9.5</c:v>
                </c:pt>
                <c:pt idx="1517">
                  <c:v>9.5</c:v>
                </c:pt>
                <c:pt idx="1518">
                  <c:v>9.5</c:v>
                </c:pt>
                <c:pt idx="1519">
                  <c:v>9.5</c:v>
                </c:pt>
                <c:pt idx="1520">
                  <c:v>9.5</c:v>
                </c:pt>
                <c:pt idx="1521">
                  <c:v>9.5</c:v>
                </c:pt>
                <c:pt idx="1522">
                  <c:v>9.5</c:v>
                </c:pt>
                <c:pt idx="1523">
                  <c:v>9.5</c:v>
                </c:pt>
                <c:pt idx="1524">
                  <c:v>9.5</c:v>
                </c:pt>
                <c:pt idx="1525">
                  <c:v>9.5</c:v>
                </c:pt>
                <c:pt idx="1526">
                  <c:v>9.5</c:v>
                </c:pt>
                <c:pt idx="1527">
                  <c:v>9.5</c:v>
                </c:pt>
                <c:pt idx="1528">
                  <c:v>9.5</c:v>
                </c:pt>
                <c:pt idx="1529">
                  <c:v>9.5</c:v>
                </c:pt>
                <c:pt idx="1530">
                  <c:v>9.5</c:v>
                </c:pt>
                <c:pt idx="1531">
                  <c:v>9.5</c:v>
                </c:pt>
                <c:pt idx="1532">
                  <c:v>9.5</c:v>
                </c:pt>
                <c:pt idx="1533">
                  <c:v>9.5</c:v>
                </c:pt>
                <c:pt idx="1534">
                  <c:v>9.5</c:v>
                </c:pt>
                <c:pt idx="1535">
                  <c:v>9.5</c:v>
                </c:pt>
                <c:pt idx="1536">
                  <c:v>9.5</c:v>
                </c:pt>
                <c:pt idx="1537">
                  <c:v>9.5</c:v>
                </c:pt>
                <c:pt idx="1538">
                  <c:v>9.5</c:v>
                </c:pt>
                <c:pt idx="1539">
                  <c:v>9.5</c:v>
                </c:pt>
                <c:pt idx="1540">
                  <c:v>9.5</c:v>
                </c:pt>
                <c:pt idx="1541">
                  <c:v>9.5</c:v>
                </c:pt>
                <c:pt idx="1542">
                  <c:v>9.5</c:v>
                </c:pt>
                <c:pt idx="1543">
                  <c:v>9.5</c:v>
                </c:pt>
                <c:pt idx="1544">
                  <c:v>9.5</c:v>
                </c:pt>
                <c:pt idx="1545">
                  <c:v>9.5</c:v>
                </c:pt>
                <c:pt idx="1546">
                  <c:v>9.5</c:v>
                </c:pt>
                <c:pt idx="1547">
                  <c:v>9.5</c:v>
                </c:pt>
                <c:pt idx="1548">
                  <c:v>9.5</c:v>
                </c:pt>
                <c:pt idx="1549">
                  <c:v>9.5</c:v>
                </c:pt>
                <c:pt idx="1550">
                  <c:v>9.5</c:v>
                </c:pt>
                <c:pt idx="1551">
                  <c:v>9.5</c:v>
                </c:pt>
                <c:pt idx="1552">
                  <c:v>9.5</c:v>
                </c:pt>
                <c:pt idx="1553">
                  <c:v>9.5</c:v>
                </c:pt>
                <c:pt idx="1554">
                  <c:v>9.5</c:v>
                </c:pt>
                <c:pt idx="1555">
                  <c:v>9.5</c:v>
                </c:pt>
                <c:pt idx="1556">
                  <c:v>9.5</c:v>
                </c:pt>
                <c:pt idx="1557">
                  <c:v>9.5</c:v>
                </c:pt>
                <c:pt idx="1558">
                  <c:v>9.5</c:v>
                </c:pt>
                <c:pt idx="1559">
                  <c:v>9.5</c:v>
                </c:pt>
                <c:pt idx="1560">
                  <c:v>9.5</c:v>
                </c:pt>
                <c:pt idx="1561">
                  <c:v>9.5</c:v>
                </c:pt>
                <c:pt idx="1562">
                  <c:v>9.5</c:v>
                </c:pt>
                <c:pt idx="1563">
                  <c:v>9.5</c:v>
                </c:pt>
                <c:pt idx="1564">
                  <c:v>9.5</c:v>
                </c:pt>
                <c:pt idx="1565">
                  <c:v>9.5</c:v>
                </c:pt>
                <c:pt idx="1566">
                  <c:v>9.5</c:v>
                </c:pt>
                <c:pt idx="1567">
                  <c:v>9.5</c:v>
                </c:pt>
                <c:pt idx="1568">
                  <c:v>9.5</c:v>
                </c:pt>
                <c:pt idx="1569">
                  <c:v>9.5</c:v>
                </c:pt>
                <c:pt idx="1570">
                  <c:v>9.5</c:v>
                </c:pt>
                <c:pt idx="1571">
                  <c:v>9.5</c:v>
                </c:pt>
                <c:pt idx="1572">
                  <c:v>9.5</c:v>
                </c:pt>
                <c:pt idx="1573">
                  <c:v>9.5</c:v>
                </c:pt>
                <c:pt idx="1574">
                  <c:v>9.5</c:v>
                </c:pt>
                <c:pt idx="1575">
                  <c:v>9.5</c:v>
                </c:pt>
                <c:pt idx="1576">
                  <c:v>9.5</c:v>
                </c:pt>
                <c:pt idx="1577">
                  <c:v>9.5</c:v>
                </c:pt>
                <c:pt idx="1578">
                  <c:v>9.5</c:v>
                </c:pt>
                <c:pt idx="1579">
                  <c:v>9.5</c:v>
                </c:pt>
                <c:pt idx="1580">
                  <c:v>9.5</c:v>
                </c:pt>
                <c:pt idx="1581">
                  <c:v>9.5</c:v>
                </c:pt>
                <c:pt idx="1582">
                  <c:v>9.5</c:v>
                </c:pt>
                <c:pt idx="1583">
                  <c:v>9.5</c:v>
                </c:pt>
                <c:pt idx="1584">
                  <c:v>9.5</c:v>
                </c:pt>
                <c:pt idx="1585">
                  <c:v>9.5</c:v>
                </c:pt>
                <c:pt idx="1586">
                  <c:v>9.5</c:v>
                </c:pt>
                <c:pt idx="1587">
                  <c:v>9.5</c:v>
                </c:pt>
                <c:pt idx="1588">
                  <c:v>9.5</c:v>
                </c:pt>
                <c:pt idx="1589">
                  <c:v>9.5</c:v>
                </c:pt>
                <c:pt idx="1590">
                  <c:v>9.5</c:v>
                </c:pt>
                <c:pt idx="1591">
                  <c:v>9.5</c:v>
                </c:pt>
                <c:pt idx="1592">
                  <c:v>9.5</c:v>
                </c:pt>
                <c:pt idx="1593">
                  <c:v>9.5</c:v>
                </c:pt>
                <c:pt idx="1594">
                  <c:v>9.5</c:v>
                </c:pt>
                <c:pt idx="1595">
                  <c:v>9.5</c:v>
                </c:pt>
                <c:pt idx="1596">
                  <c:v>9.5</c:v>
                </c:pt>
                <c:pt idx="1597">
                  <c:v>9.5</c:v>
                </c:pt>
                <c:pt idx="1598">
                  <c:v>9.5</c:v>
                </c:pt>
                <c:pt idx="1599">
                  <c:v>9.5</c:v>
                </c:pt>
                <c:pt idx="1600">
                  <c:v>9.5</c:v>
                </c:pt>
                <c:pt idx="1601">
                  <c:v>9.5</c:v>
                </c:pt>
                <c:pt idx="1602">
                  <c:v>9.5</c:v>
                </c:pt>
                <c:pt idx="1603">
                  <c:v>9.5</c:v>
                </c:pt>
                <c:pt idx="1604">
                  <c:v>9.5</c:v>
                </c:pt>
                <c:pt idx="1605">
                  <c:v>9.5</c:v>
                </c:pt>
                <c:pt idx="1606">
                  <c:v>9.5</c:v>
                </c:pt>
                <c:pt idx="1607">
                  <c:v>9.5</c:v>
                </c:pt>
                <c:pt idx="1608">
                  <c:v>9.5</c:v>
                </c:pt>
                <c:pt idx="1609">
                  <c:v>9.5</c:v>
                </c:pt>
                <c:pt idx="1610">
                  <c:v>9.5</c:v>
                </c:pt>
                <c:pt idx="1611">
                  <c:v>9.5</c:v>
                </c:pt>
                <c:pt idx="1612">
                  <c:v>9.5</c:v>
                </c:pt>
                <c:pt idx="1613">
                  <c:v>9.5</c:v>
                </c:pt>
                <c:pt idx="1614">
                  <c:v>9.5</c:v>
                </c:pt>
                <c:pt idx="1615">
                  <c:v>9.5</c:v>
                </c:pt>
                <c:pt idx="1616">
                  <c:v>9.5</c:v>
                </c:pt>
                <c:pt idx="1617">
                  <c:v>9.5</c:v>
                </c:pt>
                <c:pt idx="1618">
                  <c:v>9.5</c:v>
                </c:pt>
                <c:pt idx="1619">
                  <c:v>9.5</c:v>
                </c:pt>
                <c:pt idx="1620">
                  <c:v>9.5</c:v>
                </c:pt>
                <c:pt idx="1621">
                  <c:v>9.5</c:v>
                </c:pt>
                <c:pt idx="1622">
                  <c:v>9.5</c:v>
                </c:pt>
                <c:pt idx="1623">
                  <c:v>9.5</c:v>
                </c:pt>
                <c:pt idx="1624">
                  <c:v>9.5</c:v>
                </c:pt>
                <c:pt idx="1625">
                  <c:v>9.5</c:v>
                </c:pt>
                <c:pt idx="1626">
                  <c:v>9.5</c:v>
                </c:pt>
                <c:pt idx="1627">
                  <c:v>9.5</c:v>
                </c:pt>
                <c:pt idx="1628">
                  <c:v>9.5</c:v>
                </c:pt>
                <c:pt idx="1629">
                  <c:v>9.5</c:v>
                </c:pt>
                <c:pt idx="1630">
                  <c:v>9.5</c:v>
                </c:pt>
                <c:pt idx="1631">
                  <c:v>9.5</c:v>
                </c:pt>
                <c:pt idx="1632">
                  <c:v>9.5</c:v>
                </c:pt>
                <c:pt idx="1633">
                  <c:v>9.5</c:v>
                </c:pt>
                <c:pt idx="1634">
                  <c:v>9.5</c:v>
                </c:pt>
                <c:pt idx="1635">
                  <c:v>9.5</c:v>
                </c:pt>
                <c:pt idx="1636">
                  <c:v>9.5</c:v>
                </c:pt>
                <c:pt idx="1637">
                  <c:v>9.5</c:v>
                </c:pt>
                <c:pt idx="1638">
                  <c:v>9.5</c:v>
                </c:pt>
                <c:pt idx="1639">
                  <c:v>9.5</c:v>
                </c:pt>
                <c:pt idx="1640">
                  <c:v>9.5</c:v>
                </c:pt>
                <c:pt idx="1641">
                  <c:v>9.5</c:v>
                </c:pt>
                <c:pt idx="1642">
                  <c:v>9.5</c:v>
                </c:pt>
                <c:pt idx="1643">
                  <c:v>9.5</c:v>
                </c:pt>
                <c:pt idx="1644">
                  <c:v>9.5</c:v>
                </c:pt>
                <c:pt idx="1645">
                  <c:v>9.5</c:v>
                </c:pt>
                <c:pt idx="1646">
                  <c:v>9.5</c:v>
                </c:pt>
                <c:pt idx="1647">
                  <c:v>9.5</c:v>
                </c:pt>
                <c:pt idx="1648">
                  <c:v>9.5</c:v>
                </c:pt>
                <c:pt idx="1649">
                  <c:v>9.5</c:v>
                </c:pt>
                <c:pt idx="1650">
                  <c:v>9.5</c:v>
                </c:pt>
                <c:pt idx="1651">
                  <c:v>9.5</c:v>
                </c:pt>
                <c:pt idx="1652">
                  <c:v>9.5</c:v>
                </c:pt>
                <c:pt idx="1653">
                  <c:v>9.5</c:v>
                </c:pt>
                <c:pt idx="1654">
                  <c:v>9.5</c:v>
                </c:pt>
                <c:pt idx="1655">
                  <c:v>9.5</c:v>
                </c:pt>
                <c:pt idx="1656">
                  <c:v>9.5</c:v>
                </c:pt>
                <c:pt idx="1657">
                  <c:v>9.5</c:v>
                </c:pt>
                <c:pt idx="1658">
                  <c:v>9.5</c:v>
                </c:pt>
                <c:pt idx="1659">
                  <c:v>9.5</c:v>
                </c:pt>
                <c:pt idx="1660">
                  <c:v>9.5</c:v>
                </c:pt>
                <c:pt idx="1661">
                  <c:v>9.5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A64-401B-8653-3ED4F58AB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132280"/>
        <c:axId val="458898736"/>
      </c:scatterChart>
      <c:valAx>
        <c:axId val="669132280"/>
        <c:scaling>
          <c:orientation val="minMax"/>
          <c:max val="45113"/>
          <c:min val="4346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458898736"/>
        <c:crosses val="autoZero"/>
        <c:crossBetween val="midCat"/>
        <c:majorUnit val="183"/>
      </c:valAx>
      <c:valAx>
        <c:axId val="458898736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91322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374511375,&quot;Placement&quot;:&quot;Header&quot;,&quot;Top&quot;:0.0,&quot;Left&quot;:0.0,&quot;SlideWidth&quot;:1440,&quot;SlideHeight&quot;:81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04430" y="4759257"/>
            <a:ext cx="7546293" cy="259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Resolving Integrity Issues related to Dilution Steam Generator Exchangers in Olefin Plant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22956" y="7292088"/>
            <a:ext cx="6900386" cy="698405"/>
            <a:chOff x="0" y="0"/>
            <a:chExt cx="1342999" cy="135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>
                <a:lnSpc>
                  <a:spcPts val="2730"/>
                </a:lnSpc>
              </a:pPr>
              <a:r>
                <a:rPr lang="en-US" sz="2100" spc="119" dirty="0">
                  <a:solidFill>
                    <a:srgbClr val="E28126"/>
                  </a:solidFill>
                  <a:latin typeface="Canva Sans"/>
                </a:rPr>
                <a:t>         SABIC - KEMYA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857742" y="7412516"/>
            <a:ext cx="457550" cy="457550"/>
          </a:xfrm>
          <a:custGeom>
            <a:avLst/>
            <a:gdLst/>
            <a:ahLst/>
            <a:cxnLst/>
            <a:rect l="l" t="t" r="r" b="b"/>
            <a:pathLst>
              <a:path w="457550" h="457550">
                <a:moveTo>
                  <a:pt x="0" y="0"/>
                </a:moveTo>
                <a:lnTo>
                  <a:pt x="457550" y="0"/>
                </a:lnTo>
                <a:lnTo>
                  <a:pt x="457550" y="457550"/>
                </a:lnTo>
                <a:lnTo>
                  <a:pt x="0" y="457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39600" y="6226555"/>
            <a:ext cx="5662785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</a:p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Hassan Al-Hammad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63605" y="1688836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 dirty="0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1026" name="Picture 2" descr="SABIC Saudi Arabia, KEMYA (Al-Jubail Petrochemical Company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1"/>
          <a:stretch/>
        </p:blipFill>
        <p:spPr bwMode="auto">
          <a:xfrm>
            <a:off x="15644986" y="1469671"/>
            <a:ext cx="2057400" cy="14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BIC Saudi Arabia, KEMYA (Al-Jubail Petrochemical Company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1"/>
          <a:stretch/>
        </p:blipFill>
        <p:spPr bwMode="auto">
          <a:xfrm>
            <a:off x="13030200" y="1469671"/>
            <a:ext cx="2143472" cy="14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2408" y="2052637"/>
            <a:ext cx="10139392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Bottom head cracks found at the same drain nozzle in 2013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N8 2” Bottom Nozzle found crack in 2013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This stand-by exchanger tube still CS and not upgraded to DSS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This stand-by Exchanger is always used as spare while other three exchanger are under PM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Most of the time stand-by exchanger is working for Max 2 weeks only then isolated again. Except at the beginning of this year jan-2023 it was operated at the same time with other exchangers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Whenever stand-by exchanger under isolation it is kept under nitrogen blanket of 2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barg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pressure measured every 3 month by operation. However last isolation there was no blinding ( only isolated by valves ) while valves expected to be passing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2408" y="1485900"/>
            <a:ext cx="15574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Stand-by exchanger nozzle cracking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29638" b="35783"/>
          <a:stretch/>
        </p:blipFill>
        <p:spPr>
          <a:xfrm>
            <a:off x="10744200" y="1808020"/>
            <a:ext cx="7018851" cy="3307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15891" b="32427"/>
          <a:stretch/>
        </p:blipFill>
        <p:spPr>
          <a:xfrm>
            <a:off x="10744200" y="5219700"/>
            <a:ext cx="6985513" cy="47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452408" y="1485900"/>
            <a:ext cx="15574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Stand-by exchanger nozzle cracking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48982" y="2732124"/>
            <a:ext cx="8266418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Visual Inspection, DPT &amp; UT has been conducted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Bottom Head : ( 60mm,40mm,30mm ) length with width 1-2mm ( 3 No’s ) Transverse Cracks observed from inner surface of head around nozzle periphery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Shear Wave UT completed and found depth of crack is 3mm max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Drain Bottom Nozzle 2” N8 found crack and pinhole on the weld joint externally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Heavy Deposits found internally on the bottom drain nozzle covering the cracks ( Corrosion under Deposits Damage Mechanism )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This stand-by Exchanger is having spare nature of this exchanger and very frequent operating and isolation ( Thermal Fatigue Damage Mechanism )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Passing Valves contribute nitrogen blanketing and accelerate corrosion process ( M6 Notification raised by operation 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261095" y="2750965"/>
            <a:ext cx="8915400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b="0"/>
            </a:lvl1pPr>
            <a:lvl2pPr marL="274320" indent="-27432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/>
            </a:lvl2pPr>
            <a:lvl3pPr marL="548640" indent="-27432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/>
            </a:lvl3pPr>
            <a:lvl4pPr marL="822960" indent="-27432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/>
            </a:lvl4pPr>
            <a:lvl5pPr marL="1097280" indent="-27432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/>
            </a:lvl5pPr>
            <a:lvl6pPr marL="1975181" indent="-241859" fontAlgn="base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</a:defRPr>
            </a:lvl6pPr>
            <a:lvl7pPr marL="2555643" indent="-241859" fontAlgn="base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</a:defRPr>
            </a:lvl7pPr>
            <a:lvl8pPr marL="3136104" indent="-241859" fontAlgn="base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</a:defRPr>
            </a:lvl8pPr>
            <a:lvl9pPr marL="3716566" indent="-241859" fontAlgn="base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</a:defRPr>
            </a:lvl9pPr>
          </a:lstStyle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Hydro jet cleaning activity 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N8 Bottom drain Nozzle Replacement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Mechanical cleaning of tubes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Tube testing ( saturated eddy current test ) perfumed and found thickness reduction from 50% to 70 % Completed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Leak test by filling water to identify leaking tubes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Insert plug to stop the leak identified during leak test 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Identified leaking to be tubes for plugged with approved WQCR and DPT conducted on tube sheet 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Repeat the leak test after plugged leaking tubes 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Hydro Test Shell side 17 bar and found satisfactory (At the design pressure due to tubes current condition) </a:t>
            </a:r>
          </a:p>
          <a:p>
            <a:pPr>
              <a:buClr>
                <a:srgbClr val="4D4D4D"/>
              </a:buClr>
            </a:pPr>
            <a:r>
              <a:rPr lang="en-US" sz="240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Release for Box up from inspection side.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319" y="2049410"/>
            <a:ext cx="2704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SABIC Typeface Text Light"/>
                <a:cs typeface="SABIC Typeface Text Light"/>
              </a:rPr>
              <a:t>Findings: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220200" y="2044700"/>
            <a:ext cx="624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SABIC Typeface Text Light"/>
                <a:cs typeface="SABIC Typeface Text Light"/>
              </a:rPr>
              <a:t>Repair Scope of Work:</a:t>
            </a:r>
          </a:p>
        </p:txBody>
      </p:sp>
    </p:spTree>
    <p:extLst>
      <p:ext uri="{BB962C8B-B14F-4D97-AF65-F5344CB8AC3E}">
        <p14:creationId xmlns:p14="http://schemas.microsoft.com/office/powerpoint/2010/main" val="8373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409700"/>
            <a:ext cx="1112520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4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sz="9600" kern="0" dirty="0">
                <a:solidFill>
                  <a:srgbClr val="FFFFFF"/>
                </a:solidFill>
                <a:latin typeface="SABIC Typeface Headline Light"/>
                <a:cs typeface="SABIC Typeface Text Light"/>
              </a:rPr>
              <a:t>Steam Traps Failure</a:t>
            </a:r>
            <a:endParaRPr kumimoji="0" lang="en-US" sz="96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BIC Typeface Headline Light"/>
              <a:ea typeface="+mj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437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382589" y="739775"/>
            <a:ext cx="9942654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Steam Traps Failure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450651" y="1775676"/>
            <a:ext cx="9748239" cy="5026452"/>
          </a:xfrm>
          <a:prstGeom prst="rect">
            <a:avLst/>
          </a:prstGeom>
        </p:spPr>
        <p:txBody>
          <a:bodyPr vert="horz" lIns="0" tIns="0" rIns="18288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MP condensate outlet from dilution steam exchangers is a major challenge in DSG system.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The challenge is not related to process safety. However, it has sustainability and financial impacts.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The improvement from March to July 2023 is 705,352 SAR.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Frequent failures are seen in dilution steam exchangers steam traps. Which limit DSG performance and force the import of clean MP steam to the system.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It is recommended to upgrade the design to level control valves instead of steam traps to reduced dilution steam make-up.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88064"/>
              </p:ext>
            </p:extLst>
          </p:nvPr>
        </p:nvGraphicFramePr>
        <p:xfrm>
          <a:off x="3924471" y="3659296"/>
          <a:ext cx="4800600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2443257">
                  <a:extLst>
                    <a:ext uri="{9D8B030D-6E8A-4147-A177-3AD203B41FA5}">
                      <a16:colId xmlns:a16="http://schemas.microsoft.com/office/drawing/2014/main" val="3026308555"/>
                    </a:ext>
                  </a:extLst>
                </a:gridCol>
                <a:gridCol w="2357343">
                  <a:extLst>
                    <a:ext uri="{9D8B030D-6E8A-4147-A177-3AD203B41FA5}">
                      <a16:colId xmlns:a16="http://schemas.microsoft.com/office/drawing/2014/main" val="3018533377"/>
                    </a:ext>
                  </a:extLst>
                </a:gridCol>
              </a:tblGrid>
              <a:tr h="18665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Average MP steam Make-up to DSG (Ton/hr)</a:t>
                      </a:r>
                      <a:endParaRPr lang="en-US" sz="240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70063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October-2022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14.11</a:t>
                      </a:r>
                      <a:endParaRPr lang="en-US" sz="240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305896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November-2022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11.44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45648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December-2022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7.69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286588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January-2023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8.50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86155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Februery-2023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13.78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25421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March-2023</a:t>
                      </a:r>
                      <a:endParaRPr lang="en-US" sz="2400" dirty="0"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4.30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Arial (body)"/>
                        <a:ea typeface="Arial (body)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6784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April-2023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 fontAlgn="b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3.30</a:t>
                      </a: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759639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May-2023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 fontAlgn="b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4.23</a:t>
                      </a: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250055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 fontAlgn="b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June-2023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 fontAlgn="b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1.51</a:t>
                      </a: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32677"/>
                  </a:ext>
                </a:extLst>
              </a:tr>
              <a:tr h="1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ctr" defTabSz="11609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July-2023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 fontAlgn="b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SABIC Typeface Text Light" panose="020B0303060202020204" pitchFamily="34" charset="0"/>
                          <a:ea typeface="Arial (body)"/>
                          <a:cs typeface="Times New Roman" panose="02020603050405020304" pitchFamily="18" charset="0"/>
                        </a:rPr>
                        <a:t>1.82</a:t>
                      </a: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4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409700"/>
            <a:ext cx="1234440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4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sz="9600" kern="0" dirty="0">
                <a:solidFill>
                  <a:srgbClr val="FFFFFF"/>
                </a:solidFill>
                <a:latin typeface="SABIC Typeface Headline Light"/>
                <a:cs typeface="SABIC Typeface Text Light"/>
              </a:rPr>
              <a:t>Conclusion and recommendation</a:t>
            </a:r>
            <a:endParaRPr kumimoji="0" lang="en-US" sz="96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BIC Typeface Headline Light"/>
              <a:ea typeface="+mj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07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14400" y="1562100"/>
            <a:ext cx="9582178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Test stand-by exchanger current CS tubes and plug leaking tubes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Upgrade stand-by exchanger tubes from CS to DSS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Repair bottom nozzle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Upgrade all four dilution steam exchangers design to level control valves instead of steam traps.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Install NALCO monitoring system 3DTfDSS Technology.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A Visual inspection to be conducted for the dilution steam header (5 years PM, conducted last time in 2022 April)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Dilution steam exchangers outlet spool is dropped and cleaned with every exchanger cleaning every time and inspected visually.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KOP keeps the stand by heat exchanger blinded and under static nitrogen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85747" y="774605"/>
            <a:ext cx="1581662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Conclusion and recommendation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78" y="1562100"/>
            <a:ext cx="3836163" cy="3363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1562100"/>
            <a:ext cx="3610504" cy="3363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7078" y="5019661"/>
            <a:ext cx="3836163" cy="3518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210"/>
          <a:stretch/>
        </p:blipFill>
        <p:spPr>
          <a:xfrm>
            <a:off x="10668001" y="5019660"/>
            <a:ext cx="3610504" cy="3525509"/>
          </a:xfrm>
          <a:prstGeom prst="rect">
            <a:avLst/>
          </a:prstGeom>
        </p:spPr>
      </p:pic>
      <p:sp>
        <p:nvSpPr>
          <p:cNvPr id="10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69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38733" y="7866608"/>
            <a:ext cx="3743694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E28126"/>
                </a:solidFill>
                <a:latin typeface="Canva Sans"/>
              </a:rPr>
              <a:t>email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E28126"/>
                </a:solidFill>
                <a:latin typeface="Canva Sans"/>
              </a:rPr>
              <a:t>phone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E28126"/>
                </a:solidFill>
                <a:latin typeface="Canva Sans"/>
              </a:rPr>
              <a:t>Calle Cualquiera 123, Cualquier Lugar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421888" y="926856"/>
            <a:ext cx="1264709" cy="1264709"/>
          </a:xfrm>
          <a:custGeom>
            <a:avLst/>
            <a:gdLst/>
            <a:ahLst/>
            <a:cxnLst/>
            <a:rect l="l" t="t" r="r" b="b"/>
            <a:pathLst>
              <a:path w="1264709" h="1264709">
                <a:moveTo>
                  <a:pt x="0" y="0"/>
                </a:moveTo>
                <a:lnTo>
                  <a:pt x="1264709" y="0"/>
                </a:lnTo>
                <a:lnTo>
                  <a:pt x="1264709" y="1264708"/>
                </a:lnTo>
                <a:lnTo>
                  <a:pt x="0" y="1264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578268" y="2268608"/>
            <a:ext cx="2951949" cy="50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010101"/>
                </a:solidFill>
                <a:latin typeface="Canva Sans"/>
              </a:rPr>
              <a:t>YOUR LOGO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456" y="2705100"/>
            <a:ext cx="13694743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Background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Tubes Fouling and Upgrade from CS to DSS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Bottom Nozzle Cracking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Steam Traps Failure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Conclusion and Recommendation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6663" y="1257300"/>
            <a:ext cx="9942654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outline</a:t>
            </a:r>
            <a:endParaRPr kumimoji="0" lang="en-GB" sz="6000" b="1" i="0" u="none" strike="noStrike" kern="0" cap="all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Headline Light"/>
              <a:ea typeface="+mj-ea"/>
              <a:cs typeface="SABIC Typeface Tex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162300"/>
            <a:ext cx="1043606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4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background</a:t>
            </a:r>
            <a:endParaRPr kumimoji="0" lang="en-US" sz="96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BIC Typeface Headline Light"/>
              <a:ea typeface="+mj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432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85747" y="1281018"/>
            <a:ext cx="9321038" cy="85106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KEMYA Dilution Steam Generation (DSG) system generates dilution steam at 7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barg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in thermosiphon re-boilers (four parallel exchangers) to be used in the cracking furnaces and process water stripper.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Dilution steam exchangers in KEMYA (Four Dilution Steam Exchangers) and their outlet connected to (Dilution Steam Drum)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85747" y="703168"/>
            <a:ext cx="9942654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background</a:t>
            </a:r>
            <a:endParaRPr kumimoji="0" lang="en-GB" sz="6000" b="1" i="0" u="none" strike="noStrike" kern="0" cap="all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Headline Light"/>
              <a:ea typeface="+mj-ea"/>
              <a:cs typeface="SABIC Typeface Text Light"/>
            </a:endParaRPr>
          </a:p>
        </p:txBody>
      </p:sp>
      <p:sp>
        <p:nvSpPr>
          <p:cNvPr id="32" name="Flowchart: Terminator 31"/>
          <p:cNvSpPr/>
          <p:nvPr/>
        </p:nvSpPr>
        <p:spPr bwMode="auto">
          <a:xfrm rot="16200000">
            <a:off x="11864584" y="3942799"/>
            <a:ext cx="2173363" cy="1366131"/>
          </a:xfrm>
          <a:prstGeom prst="flowChartTerminator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rPr>
              <a:t>Dilution steam drum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11783374" y="4645712"/>
            <a:ext cx="473491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Elbow Connector 33"/>
          <p:cNvCxnSpPr>
            <a:stCxn id="32" idx="1"/>
          </p:cNvCxnSpPr>
          <p:nvPr/>
        </p:nvCxnSpPr>
        <p:spPr bwMode="auto">
          <a:xfrm rot="16200000" flipH="1">
            <a:off x="13283185" y="5380626"/>
            <a:ext cx="424982" cy="1088821"/>
          </a:xfrm>
          <a:prstGeom prst="bentConnector2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2935565" y="5676334"/>
            <a:ext cx="9054" cy="106777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 rot="5400000">
            <a:off x="13301613" y="5673836"/>
            <a:ext cx="1522541" cy="614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rPr>
              <a:t>DSG Exchangers</a:t>
            </a:r>
          </a:p>
        </p:txBody>
      </p:sp>
      <p:cxnSp>
        <p:nvCxnSpPr>
          <p:cNvPr id="37" name="Elbow Connector 36"/>
          <p:cNvCxnSpPr>
            <a:stCxn id="32" idx="3"/>
          </p:cNvCxnSpPr>
          <p:nvPr/>
        </p:nvCxnSpPr>
        <p:spPr bwMode="auto">
          <a:xfrm rot="5400000" flipH="1" flipV="1">
            <a:off x="13058535" y="2811126"/>
            <a:ext cx="620788" cy="835327"/>
          </a:xfrm>
          <a:prstGeom prst="bentConnector2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ounded Rectangle 37"/>
          <p:cNvSpPr/>
          <p:nvPr/>
        </p:nvSpPr>
        <p:spPr bwMode="auto">
          <a:xfrm>
            <a:off x="13769016" y="2747394"/>
            <a:ext cx="1444848" cy="41490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rPr>
              <a:t>Exchanger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5237006" y="2966093"/>
            <a:ext cx="326986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lbow Connector 39"/>
          <p:cNvCxnSpPr>
            <a:stCxn id="36" idx="1"/>
            <a:endCxn id="32" idx="2"/>
          </p:cNvCxnSpPr>
          <p:nvPr/>
        </p:nvCxnSpPr>
        <p:spPr bwMode="auto">
          <a:xfrm rot="16200000" flipV="1">
            <a:off x="13551689" y="4708506"/>
            <a:ext cx="593836" cy="428552"/>
          </a:xfrm>
          <a:prstGeom prst="bentConnector2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4399710" y="6275930"/>
            <a:ext cx="326986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ounded Rectangle 41"/>
          <p:cNvSpPr/>
          <p:nvPr/>
        </p:nvSpPr>
        <p:spPr bwMode="auto">
          <a:xfrm>
            <a:off x="12057327" y="6742241"/>
            <a:ext cx="1339966" cy="49471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rPr>
              <a:t>Exchanger</a:t>
            </a:r>
          </a:p>
        </p:txBody>
      </p:sp>
      <p:cxnSp>
        <p:nvCxnSpPr>
          <p:cNvPr id="43" name="Elbow Connector 42"/>
          <p:cNvCxnSpPr>
            <a:stCxn id="42" idx="2"/>
          </p:cNvCxnSpPr>
          <p:nvPr/>
        </p:nvCxnSpPr>
        <p:spPr bwMode="auto">
          <a:xfrm rot="16200000" flipH="1">
            <a:off x="13184819" y="6779449"/>
            <a:ext cx="126686" cy="1041704"/>
          </a:xfrm>
          <a:prstGeom prst="bentConnector2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13397292" y="6913240"/>
            <a:ext cx="326986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11685606" y="6979571"/>
            <a:ext cx="326986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Elbow Connector 45"/>
          <p:cNvCxnSpPr>
            <a:endCxn id="38" idx="0"/>
          </p:cNvCxnSpPr>
          <p:nvPr/>
        </p:nvCxnSpPr>
        <p:spPr bwMode="auto">
          <a:xfrm>
            <a:off x="13234330" y="2601521"/>
            <a:ext cx="1257110" cy="145873"/>
          </a:xfrm>
          <a:prstGeom prst="bentConnector2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Elbow Connector 46"/>
          <p:cNvCxnSpPr>
            <a:stCxn id="38" idx="2"/>
          </p:cNvCxnSpPr>
          <p:nvPr/>
        </p:nvCxnSpPr>
        <p:spPr bwMode="auto">
          <a:xfrm rot="16200000" flipH="1">
            <a:off x="13124313" y="4529427"/>
            <a:ext cx="2762736" cy="28482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14370020" y="5925037"/>
            <a:ext cx="149903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 bwMode="auto">
          <a:xfrm>
            <a:off x="12057326" y="2445190"/>
            <a:ext cx="1106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MP steam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14798619" y="6195138"/>
            <a:ext cx="17264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MP condensate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15661837" y="2885301"/>
            <a:ext cx="16398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Dilution steam</a:t>
            </a:r>
          </a:p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For furnaces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10136716" y="4511975"/>
            <a:ext cx="15725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Process water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13811236" y="7276179"/>
            <a:ext cx="14026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Waste water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11013230" y="6841071"/>
            <a:ext cx="6460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CW in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13777008" y="6841072"/>
            <a:ext cx="8175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CW out</a:t>
            </a:r>
          </a:p>
        </p:txBody>
      </p:sp>
    </p:spTree>
    <p:extLst>
      <p:ext uri="{BB962C8B-B14F-4D97-AF65-F5344CB8AC3E}">
        <p14:creationId xmlns:p14="http://schemas.microsoft.com/office/powerpoint/2010/main" val="146294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409700"/>
            <a:ext cx="1043606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4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sz="9600" kern="0" dirty="0">
                <a:solidFill>
                  <a:srgbClr val="FFFFFF"/>
                </a:solidFill>
                <a:latin typeface="SABIC Typeface Headline Light"/>
                <a:cs typeface="SABIC Typeface Text Light"/>
              </a:rPr>
              <a:t>Tubes Fouling and Upgrade from CS to DSS</a:t>
            </a:r>
            <a:endParaRPr kumimoji="0" lang="en-US" sz="96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BIC Typeface Headline Light"/>
              <a:ea typeface="+mj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89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28584" y="2631647"/>
            <a:ext cx="9922227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Original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exchanger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tubes are CS SA-179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Carbon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Steel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tube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material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is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not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suitable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in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this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service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Corrosion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under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deposit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damage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mechanisms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Failed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in 2-3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years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life time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with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CS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online pH analyzer does no capture upsets in quench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pH.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Which may intensify corrosion in the downstream equipment.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Recommended to upgrade tubes to duplex stainless steel alloy 2205 material (UNS S 32205) 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Four exchangers in this system, one of them is standby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Stand-by exchanger was not upgraded due to low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BtC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ratio (benefit to cost) and less demand compared to other exchangers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85747" y="1638300"/>
            <a:ext cx="1528322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Tubes Fouling and Upgrade from CS to DSS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6921"/>
              </p:ext>
            </p:extLst>
          </p:nvPr>
        </p:nvGraphicFramePr>
        <p:xfrm>
          <a:off x="10977866" y="4991100"/>
          <a:ext cx="6690144" cy="208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10122761" y="5894056"/>
            <a:ext cx="1023319" cy="2769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just">
              <a:spcBef>
                <a:spcPts val="473"/>
              </a:spcBef>
            </a:pPr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KD01</a:t>
            </a:r>
          </a:p>
        </p:txBody>
      </p:sp>
      <p:pic>
        <p:nvPicPr>
          <p:cNvPr id="8" name="Chart 19" descr="image0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2329" r="1627" b="2496"/>
          <a:stretch/>
        </p:blipFill>
        <p:spPr bwMode="auto">
          <a:xfrm>
            <a:off x="10977866" y="7401582"/>
            <a:ext cx="6679832" cy="20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10177651" y="8031260"/>
            <a:ext cx="1023319" cy="2769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just">
              <a:spcBef>
                <a:spcPts val="473"/>
              </a:spcBef>
            </a:pPr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KD04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181" t="2501" r="2850" b="6402"/>
          <a:stretch/>
        </p:blipFill>
        <p:spPr>
          <a:xfrm rot="16200000">
            <a:off x="14328920" y="1652010"/>
            <a:ext cx="3212380" cy="346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b="1718"/>
          <a:stretch/>
        </p:blipFill>
        <p:spPr>
          <a:xfrm>
            <a:off x="11430000" y="1778720"/>
            <a:ext cx="2675937" cy="31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485747" y="1638300"/>
            <a:ext cx="1528322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Tubes Fouling and Upgrade from CS to DSS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494" t="28374" r="2092" b="7350"/>
          <a:stretch/>
        </p:blipFill>
        <p:spPr>
          <a:xfrm rot="16200000">
            <a:off x="13907048" y="2622880"/>
            <a:ext cx="4047777" cy="390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6018" y="2562224"/>
            <a:ext cx="4369586" cy="400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1864" y="2552700"/>
            <a:ext cx="4322529" cy="4017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552700"/>
            <a:ext cx="4321044" cy="4017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4232" y="6762855"/>
            <a:ext cx="2701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in shell side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6762855"/>
            <a:ext cx="2701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near welds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30968" y="6767549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Leaking tubes during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18293" y="6756829"/>
            <a:ext cx="2802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Corroded CS tubes after extraction in vendor workshop yard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BF96D-5CD2-6D7A-2184-6ACFD61F889E}"/>
              </a:ext>
            </a:extLst>
          </p:cNvPr>
          <p:cNvSpPr txBox="1"/>
          <p:nvPr/>
        </p:nvSpPr>
        <p:spPr>
          <a:xfrm>
            <a:off x="686937" y="8242082"/>
            <a:ext cx="17197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Shell side: MP steam, tube side: process water, damage mechanisms: Sour Water Corrosion (Acidic) due to presence of H2S and organics</a:t>
            </a:r>
          </a:p>
        </p:txBody>
      </p:sp>
    </p:spTree>
    <p:extLst>
      <p:ext uri="{BB962C8B-B14F-4D97-AF65-F5344CB8AC3E}">
        <p14:creationId xmlns:p14="http://schemas.microsoft.com/office/powerpoint/2010/main" val="131124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485747" y="1638300"/>
            <a:ext cx="1528322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Tubes Fouling and Upgrade from CS to DSS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7375" y="4610100"/>
            <a:ext cx="8276151" cy="4611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96575" y="9221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Waveform R-19 T-25 showing &gt;70% Wall loss with pitting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5406" y="9360422"/>
            <a:ext cx="482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saturated eddy current inspection results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17891"/>
              </p:ext>
            </p:extLst>
          </p:nvPr>
        </p:nvGraphicFramePr>
        <p:xfrm>
          <a:off x="1058030" y="2401379"/>
          <a:ext cx="6638170" cy="1244600"/>
        </p:xfrm>
        <a:graphic>
          <a:graphicData uri="http://schemas.openxmlformats.org/drawingml/2006/table">
            <a:tbl>
              <a:tblPr/>
              <a:tblGrid>
                <a:gridCol w="2592591">
                  <a:extLst>
                    <a:ext uri="{9D8B030D-6E8A-4147-A177-3AD203B41FA5}">
                      <a16:colId xmlns:a16="http://schemas.microsoft.com/office/drawing/2014/main" val="3447112573"/>
                    </a:ext>
                  </a:extLst>
                </a:gridCol>
                <a:gridCol w="4045579">
                  <a:extLst>
                    <a:ext uri="{9D8B030D-6E8A-4147-A177-3AD203B41FA5}">
                      <a16:colId xmlns:a16="http://schemas.microsoft.com/office/drawing/2014/main" val="1415207902"/>
                    </a:ext>
                  </a:extLst>
                </a:gridCol>
              </a:tblGrid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Vertical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559995"/>
                  </a:ext>
                </a:extLst>
              </a:tr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Tube Dimension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25.4mm x 2.77mm x 6000mm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710234"/>
                  </a:ext>
                </a:extLst>
              </a:tr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Tube Material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179 (CS)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700741"/>
                  </a:ext>
                </a:extLst>
              </a:tr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Tubes in Unit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2080 Tubes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77274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030" y="4610100"/>
            <a:ext cx="6866770" cy="482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3201" y="1467358"/>
            <a:ext cx="2652712" cy="3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409700"/>
            <a:ext cx="1112520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4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sz="9600" kern="0" dirty="0">
                <a:solidFill>
                  <a:srgbClr val="FFFFFF"/>
                </a:solidFill>
                <a:latin typeface="SABIC Typeface Headline Light"/>
                <a:cs typeface="SABIC Typeface Text Light"/>
              </a:rPr>
              <a:t>Stand-by exchanger Bottom nozzle cracking</a:t>
            </a:r>
            <a:endParaRPr kumimoji="0" lang="en-US" sz="96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BIC Typeface Headline Light"/>
              <a:ea typeface="+mj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71072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BIC COLORS">
    <a:dk1>
      <a:srgbClr val="4D4D4D"/>
    </a:dk1>
    <a:lt1>
      <a:srgbClr val="FFFFFF"/>
    </a:lt1>
    <a:dk2>
      <a:srgbClr val="4D4D4D"/>
    </a:dk2>
    <a:lt2>
      <a:srgbClr val="FFFFFF"/>
    </a:lt2>
    <a:accent1>
      <a:srgbClr val="009FDF"/>
    </a:accent1>
    <a:accent2>
      <a:srgbClr val="FFCD00"/>
    </a:accent2>
    <a:accent3>
      <a:srgbClr val="041E42"/>
    </a:accent3>
    <a:accent4>
      <a:srgbClr val="E35205"/>
    </a:accent4>
    <a:accent5>
      <a:srgbClr val="939598"/>
    </a:accent5>
    <a:accent6>
      <a:srgbClr val="4D4D4D"/>
    </a:accent6>
    <a:hlink>
      <a:srgbClr val="009FDF"/>
    </a:hlink>
    <a:folHlink>
      <a:srgbClr val="041E42"/>
    </a:folHlink>
  </a:clrScheme>
  <a:fontScheme name="SABIC Typeface">
    <a:majorFont>
      <a:latin typeface="SABIC Typeface Headline Light"/>
      <a:ea typeface=""/>
      <a:cs typeface="SABIC Typeface Text Light"/>
    </a:majorFont>
    <a:minorFont>
      <a:latin typeface="SABIC Typeface Text Light"/>
      <a:ea typeface=""/>
      <a:cs typeface="SABIC Typeface Text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974</Words>
  <Application>Microsoft Office PowerPoint</Application>
  <PresentationFormat>Custom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Canva Sans</vt:lpstr>
      <vt:lpstr>Arial (body)</vt:lpstr>
      <vt:lpstr>SABIC Typeface Text Light</vt:lpstr>
      <vt:lpstr>Wingdings</vt:lpstr>
      <vt:lpstr>SABIC Typeface Headline Light</vt:lpstr>
      <vt:lpstr>Tabarra Sans Heavy</vt:lpstr>
      <vt:lpstr>Calibri</vt:lpstr>
      <vt:lpstr>Tabarra Sans</vt:lpstr>
      <vt:lpstr>Glacial Indifference Bold</vt:lpstr>
      <vt:lpstr>Codec Pro ExtraBold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Al-Hammad, Hassan Ali</dc:creator>
  <cp:lastModifiedBy>Al-Hammad, Hassan Ali</cp:lastModifiedBy>
  <cp:revision>11</cp:revision>
  <dcterms:created xsi:type="dcterms:W3CDTF">2006-08-16T00:00:00Z</dcterms:created>
  <dcterms:modified xsi:type="dcterms:W3CDTF">2024-09-01T06:27:47Z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2024-06-09T04:17:30Z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26c732f8-e20e-4c95-94d8-086c316875b6</vt:lpwstr>
  </property>
  <property fmtid="{D5CDD505-2E9C-101B-9397-08002B2CF9AE}" pid="8" name="MSIP_Label_13321747-f206-4919-9520-29762f698e8e_ContentBits">
    <vt:lpwstr>1</vt:lpwstr>
  </property>
</Properties>
</file>