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 id="2147484047" r:id="rId2"/>
    <p:sldMasterId id="2147484076" r:id="rId3"/>
    <p:sldMasterId id="2147484095" r:id="rId4"/>
  </p:sldMasterIdLst>
  <p:notesMasterIdLst>
    <p:notesMasterId r:id="rId28"/>
  </p:notesMasterIdLst>
  <p:handoutMasterIdLst>
    <p:handoutMasterId r:id="rId29"/>
  </p:handoutMasterIdLst>
  <p:sldIdLst>
    <p:sldId id="256" r:id="rId5"/>
    <p:sldId id="517" r:id="rId6"/>
    <p:sldId id="515" r:id="rId7"/>
    <p:sldId id="522" r:id="rId8"/>
    <p:sldId id="524" r:id="rId9"/>
    <p:sldId id="543" r:id="rId10"/>
    <p:sldId id="523" r:id="rId11"/>
    <p:sldId id="545" r:id="rId12"/>
    <p:sldId id="525" r:id="rId13"/>
    <p:sldId id="526" r:id="rId14"/>
    <p:sldId id="533" r:id="rId15"/>
    <p:sldId id="531" r:id="rId16"/>
    <p:sldId id="534" r:id="rId17"/>
    <p:sldId id="535" r:id="rId18"/>
    <p:sldId id="271" r:id="rId19"/>
    <p:sldId id="528" r:id="rId20"/>
    <p:sldId id="537" r:id="rId21"/>
    <p:sldId id="548" r:id="rId22"/>
    <p:sldId id="549" r:id="rId23"/>
    <p:sldId id="538" r:id="rId24"/>
    <p:sldId id="551" r:id="rId25"/>
    <p:sldId id="258" r:id="rId26"/>
    <p:sldId id="54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98B0C0-7967-4C55-AA55-3834639EC12E}">
          <p14:sldIdLst>
            <p14:sldId id="256"/>
            <p14:sldId id="517"/>
            <p14:sldId id="515"/>
            <p14:sldId id="522"/>
            <p14:sldId id="524"/>
            <p14:sldId id="543"/>
            <p14:sldId id="523"/>
            <p14:sldId id="545"/>
            <p14:sldId id="525"/>
            <p14:sldId id="526"/>
            <p14:sldId id="533"/>
            <p14:sldId id="531"/>
            <p14:sldId id="534"/>
            <p14:sldId id="535"/>
            <p14:sldId id="271"/>
            <p14:sldId id="528"/>
            <p14:sldId id="537"/>
            <p14:sldId id="548"/>
            <p14:sldId id="549"/>
            <p14:sldId id="538"/>
            <p14:sldId id="551"/>
            <p14:sldId id="258"/>
            <p14:sldId id="54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g.mezoo.abotala@gmail.com" initials="e" lastIdx="2" clrIdx="0">
    <p:extLst>
      <p:ext uri="{19B8F6BF-5375-455C-9EA6-DF929625EA0E}">
        <p15:presenceInfo xmlns:p15="http://schemas.microsoft.com/office/powerpoint/2012/main" userId="975c59f880d64075" providerId="Windows Live"/>
      </p:ext>
    </p:extLst>
  </p:cmAuthor>
  <p:cmAuthor id="2" name="Mazen Bahuwaynim" initials="MB" lastIdx="1" clrIdx="1">
    <p:extLst>
      <p:ext uri="{19B8F6BF-5375-455C-9EA6-DF929625EA0E}">
        <p15:presenceInfo xmlns:p15="http://schemas.microsoft.com/office/powerpoint/2012/main" userId="S-1-5-21-2010841927-310723119-660689821-183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08264"/>
    <a:srgbClr val="042D5F"/>
    <a:srgbClr val="76619E"/>
    <a:srgbClr val="004851"/>
    <a:srgbClr val="00677F"/>
    <a:srgbClr val="AF1685"/>
    <a:srgbClr val="6C571B"/>
    <a:srgbClr val="6CACE4"/>
    <a:srgbClr val="0072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12" autoAdjust="0"/>
    <p:restoredTop sz="96374" autoAdjust="0"/>
  </p:normalViewPr>
  <p:slideViewPr>
    <p:cSldViewPr snapToGrid="0">
      <p:cViewPr varScale="1">
        <p:scale>
          <a:sx n="114" d="100"/>
          <a:sy n="114" d="100"/>
        </p:scale>
        <p:origin x="648"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1974"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T-1001 Over</a:t>
            </a:r>
            <a:r>
              <a:rPr lang="en-US" baseline="0"/>
              <a:t> </a:t>
            </a:r>
            <a:r>
              <a:rPr lang="en-US"/>
              <a:t>Head pH</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cat>
            <c:numRef>
              <c:f>Sheet1!$E$3:$E$2404</c:f>
              <c:numCache>
                <c:formatCode>[$-409]d\-mmm\-yy;@</c:formatCode>
                <c:ptCount val="2402"/>
                <c:pt idx="0">
                  <c:v>42307</c:v>
                </c:pt>
                <c:pt idx="1">
                  <c:v>42308</c:v>
                </c:pt>
                <c:pt idx="2">
                  <c:v>42309</c:v>
                </c:pt>
                <c:pt idx="3">
                  <c:v>42310</c:v>
                </c:pt>
                <c:pt idx="4">
                  <c:v>42311</c:v>
                </c:pt>
                <c:pt idx="5">
                  <c:v>42312</c:v>
                </c:pt>
                <c:pt idx="6">
                  <c:v>42313</c:v>
                </c:pt>
                <c:pt idx="7">
                  <c:v>42314</c:v>
                </c:pt>
                <c:pt idx="8">
                  <c:v>42315</c:v>
                </c:pt>
                <c:pt idx="9">
                  <c:v>42316</c:v>
                </c:pt>
                <c:pt idx="10">
                  <c:v>42317</c:v>
                </c:pt>
                <c:pt idx="11">
                  <c:v>42318</c:v>
                </c:pt>
                <c:pt idx="12">
                  <c:v>42319</c:v>
                </c:pt>
                <c:pt idx="13">
                  <c:v>42320</c:v>
                </c:pt>
                <c:pt idx="14">
                  <c:v>42321</c:v>
                </c:pt>
                <c:pt idx="15">
                  <c:v>42322</c:v>
                </c:pt>
                <c:pt idx="16">
                  <c:v>42323</c:v>
                </c:pt>
                <c:pt idx="17">
                  <c:v>42324</c:v>
                </c:pt>
                <c:pt idx="18">
                  <c:v>42325</c:v>
                </c:pt>
                <c:pt idx="19">
                  <c:v>42326</c:v>
                </c:pt>
                <c:pt idx="20">
                  <c:v>42327</c:v>
                </c:pt>
                <c:pt idx="21">
                  <c:v>42328</c:v>
                </c:pt>
                <c:pt idx="22">
                  <c:v>42329</c:v>
                </c:pt>
                <c:pt idx="23">
                  <c:v>42330</c:v>
                </c:pt>
                <c:pt idx="24">
                  <c:v>42331</c:v>
                </c:pt>
                <c:pt idx="25">
                  <c:v>42332</c:v>
                </c:pt>
                <c:pt idx="26">
                  <c:v>42333</c:v>
                </c:pt>
                <c:pt idx="27">
                  <c:v>42334</c:v>
                </c:pt>
                <c:pt idx="28">
                  <c:v>42335</c:v>
                </c:pt>
                <c:pt idx="29">
                  <c:v>42336</c:v>
                </c:pt>
                <c:pt idx="30">
                  <c:v>42337</c:v>
                </c:pt>
                <c:pt idx="31">
                  <c:v>42338</c:v>
                </c:pt>
                <c:pt idx="32">
                  <c:v>42339</c:v>
                </c:pt>
                <c:pt idx="33">
                  <c:v>42340</c:v>
                </c:pt>
                <c:pt idx="34">
                  <c:v>42341</c:v>
                </c:pt>
                <c:pt idx="35">
                  <c:v>42342</c:v>
                </c:pt>
                <c:pt idx="36">
                  <c:v>42343</c:v>
                </c:pt>
                <c:pt idx="37">
                  <c:v>42344</c:v>
                </c:pt>
                <c:pt idx="38">
                  <c:v>42345</c:v>
                </c:pt>
                <c:pt idx="39">
                  <c:v>42346</c:v>
                </c:pt>
                <c:pt idx="40">
                  <c:v>42347</c:v>
                </c:pt>
                <c:pt idx="41">
                  <c:v>42348</c:v>
                </c:pt>
                <c:pt idx="42">
                  <c:v>42349</c:v>
                </c:pt>
                <c:pt idx="43">
                  <c:v>42350</c:v>
                </c:pt>
                <c:pt idx="44">
                  <c:v>42351</c:v>
                </c:pt>
                <c:pt idx="45">
                  <c:v>42352</c:v>
                </c:pt>
                <c:pt idx="46">
                  <c:v>42353</c:v>
                </c:pt>
                <c:pt idx="47">
                  <c:v>42354</c:v>
                </c:pt>
                <c:pt idx="48">
                  <c:v>42355</c:v>
                </c:pt>
                <c:pt idx="49">
                  <c:v>42356</c:v>
                </c:pt>
                <c:pt idx="50">
                  <c:v>42357</c:v>
                </c:pt>
                <c:pt idx="51">
                  <c:v>42358</c:v>
                </c:pt>
                <c:pt idx="52">
                  <c:v>42359</c:v>
                </c:pt>
                <c:pt idx="53">
                  <c:v>42360</c:v>
                </c:pt>
                <c:pt idx="54">
                  <c:v>42361</c:v>
                </c:pt>
                <c:pt idx="55">
                  <c:v>42362</c:v>
                </c:pt>
                <c:pt idx="56">
                  <c:v>42363</c:v>
                </c:pt>
                <c:pt idx="57">
                  <c:v>42364</c:v>
                </c:pt>
                <c:pt idx="58">
                  <c:v>42365</c:v>
                </c:pt>
                <c:pt idx="59">
                  <c:v>42366</c:v>
                </c:pt>
                <c:pt idx="60">
                  <c:v>42367</c:v>
                </c:pt>
                <c:pt idx="61">
                  <c:v>42368</c:v>
                </c:pt>
                <c:pt idx="62">
                  <c:v>42369</c:v>
                </c:pt>
                <c:pt idx="63">
                  <c:v>42370</c:v>
                </c:pt>
                <c:pt idx="64">
                  <c:v>42371</c:v>
                </c:pt>
                <c:pt idx="65">
                  <c:v>42372</c:v>
                </c:pt>
                <c:pt idx="66">
                  <c:v>42373</c:v>
                </c:pt>
                <c:pt idx="67">
                  <c:v>42374</c:v>
                </c:pt>
                <c:pt idx="68">
                  <c:v>42375</c:v>
                </c:pt>
                <c:pt idx="69">
                  <c:v>42376</c:v>
                </c:pt>
                <c:pt idx="70">
                  <c:v>42377</c:v>
                </c:pt>
                <c:pt idx="71">
                  <c:v>42378</c:v>
                </c:pt>
                <c:pt idx="72">
                  <c:v>42379</c:v>
                </c:pt>
                <c:pt idx="73">
                  <c:v>42380</c:v>
                </c:pt>
                <c:pt idx="74">
                  <c:v>42381</c:v>
                </c:pt>
                <c:pt idx="75">
                  <c:v>42382</c:v>
                </c:pt>
                <c:pt idx="76">
                  <c:v>42383</c:v>
                </c:pt>
                <c:pt idx="77">
                  <c:v>42384</c:v>
                </c:pt>
                <c:pt idx="78">
                  <c:v>42385</c:v>
                </c:pt>
                <c:pt idx="79">
                  <c:v>42386</c:v>
                </c:pt>
                <c:pt idx="80">
                  <c:v>42387</c:v>
                </c:pt>
                <c:pt idx="81">
                  <c:v>42388</c:v>
                </c:pt>
                <c:pt idx="82">
                  <c:v>42389</c:v>
                </c:pt>
                <c:pt idx="83">
                  <c:v>42390</c:v>
                </c:pt>
                <c:pt idx="84">
                  <c:v>42391</c:v>
                </c:pt>
                <c:pt idx="85">
                  <c:v>42392</c:v>
                </c:pt>
                <c:pt idx="86">
                  <c:v>42393</c:v>
                </c:pt>
                <c:pt idx="87">
                  <c:v>42394</c:v>
                </c:pt>
                <c:pt idx="88">
                  <c:v>42395</c:v>
                </c:pt>
                <c:pt idx="89">
                  <c:v>42396</c:v>
                </c:pt>
                <c:pt idx="90">
                  <c:v>42397</c:v>
                </c:pt>
                <c:pt idx="91">
                  <c:v>42398</c:v>
                </c:pt>
                <c:pt idx="92">
                  <c:v>42399</c:v>
                </c:pt>
                <c:pt idx="93">
                  <c:v>42400</c:v>
                </c:pt>
                <c:pt idx="94">
                  <c:v>42401</c:v>
                </c:pt>
                <c:pt idx="95">
                  <c:v>42402</c:v>
                </c:pt>
                <c:pt idx="96">
                  <c:v>42403</c:v>
                </c:pt>
                <c:pt idx="97">
                  <c:v>42404</c:v>
                </c:pt>
                <c:pt idx="98">
                  <c:v>42405</c:v>
                </c:pt>
                <c:pt idx="99">
                  <c:v>42406</c:v>
                </c:pt>
                <c:pt idx="100">
                  <c:v>42407</c:v>
                </c:pt>
                <c:pt idx="101">
                  <c:v>42408</c:v>
                </c:pt>
                <c:pt idx="102">
                  <c:v>42409</c:v>
                </c:pt>
                <c:pt idx="103">
                  <c:v>42410</c:v>
                </c:pt>
                <c:pt idx="104">
                  <c:v>42411</c:v>
                </c:pt>
                <c:pt idx="105">
                  <c:v>42412</c:v>
                </c:pt>
                <c:pt idx="106">
                  <c:v>42413</c:v>
                </c:pt>
                <c:pt idx="107">
                  <c:v>42414</c:v>
                </c:pt>
                <c:pt idx="108">
                  <c:v>42415</c:v>
                </c:pt>
                <c:pt idx="109">
                  <c:v>42416</c:v>
                </c:pt>
                <c:pt idx="110">
                  <c:v>42417</c:v>
                </c:pt>
                <c:pt idx="111">
                  <c:v>42418</c:v>
                </c:pt>
                <c:pt idx="112">
                  <c:v>42419</c:v>
                </c:pt>
                <c:pt idx="113">
                  <c:v>42420</c:v>
                </c:pt>
                <c:pt idx="114">
                  <c:v>42421</c:v>
                </c:pt>
                <c:pt idx="115">
                  <c:v>42422</c:v>
                </c:pt>
                <c:pt idx="116">
                  <c:v>42423</c:v>
                </c:pt>
                <c:pt idx="117">
                  <c:v>42424</c:v>
                </c:pt>
                <c:pt idx="118">
                  <c:v>42425</c:v>
                </c:pt>
                <c:pt idx="119">
                  <c:v>42426</c:v>
                </c:pt>
                <c:pt idx="120">
                  <c:v>42427</c:v>
                </c:pt>
                <c:pt idx="121">
                  <c:v>42428</c:v>
                </c:pt>
                <c:pt idx="122">
                  <c:v>42429</c:v>
                </c:pt>
                <c:pt idx="123">
                  <c:v>42430</c:v>
                </c:pt>
                <c:pt idx="124">
                  <c:v>42431</c:v>
                </c:pt>
                <c:pt idx="125">
                  <c:v>42432</c:v>
                </c:pt>
                <c:pt idx="126">
                  <c:v>42433</c:v>
                </c:pt>
                <c:pt idx="127">
                  <c:v>42434</c:v>
                </c:pt>
                <c:pt idx="128">
                  <c:v>42435</c:v>
                </c:pt>
                <c:pt idx="129">
                  <c:v>42436</c:v>
                </c:pt>
                <c:pt idx="130">
                  <c:v>42437</c:v>
                </c:pt>
                <c:pt idx="131">
                  <c:v>42438</c:v>
                </c:pt>
                <c:pt idx="132">
                  <c:v>42439</c:v>
                </c:pt>
                <c:pt idx="133">
                  <c:v>42440</c:v>
                </c:pt>
                <c:pt idx="134">
                  <c:v>42441</c:v>
                </c:pt>
                <c:pt idx="135">
                  <c:v>42442</c:v>
                </c:pt>
                <c:pt idx="136">
                  <c:v>42443</c:v>
                </c:pt>
                <c:pt idx="137">
                  <c:v>42444</c:v>
                </c:pt>
                <c:pt idx="138">
                  <c:v>42445</c:v>
                </c:pt>
                <c:pt idx="139">
                  <c:v>42446</c:v>
                </c:pt>
                <c:pt idx="140">
                  <c:v>42447</c:v>
                </c:pt>
                <c:pt idx="141">
                  <c:v>42448</c:v>
                </c:pt>
                <c:pt idx="142">
                  <c:v>42449</c:v>
                </c:pt>
                <c:pt idx="143">
                  <c:v>42450</c:v>
                </c:pt>
                <c:pt idx="144">
                  <c:v>42451</c:v>
                </c:pt>
                <c:pt idx="145">
                  <c:v>42452</c:v>
                </c:pt>
                <c:pt idx="146">
                  <c:v>42453</c:v>
                </c:pt>
                <c:pt idx="147">
                  <c:v>42454</c:v>
                </c:pt>
                <c:pt idx="148">
                  <c:v>42455</c:v>
                </c:pt>
                <c:pt idx="149">
                  <c:v>42456</c:v>
                </c:pt>
                <c:pt idx="150">
                  <c:v>42457</c:v>
                </c:pt>
                <c:pt idx="151">
                  <c:v>42458</c:v>
                </c:pt>
                <c:pt idx="152">
                  <c:v>42459</c:v>
                </c:pt>
                <c:pt idx="153">
                  <c:v>42460</c:v>
                </c:pt>
                <c:pt idx="154">
                  <c:v>42461</c:v>
                </c:pt>
                <c:pt idx="155">
                  <c:v>42462</c:v>
                </c:pt>
                <c:pt idx="156">
                  <c:v>42463</c:v>
                </c:pt>
                <c:pt idx="157">
                  <c:v>42464</c:v>
                </c:pt>
                <c:pt idx="158">
                  <c:v>42465</c:v>
                </c:pt>
                <c:pt idx="159">
                  <c:v>42466</c:v>
                </c:pt>
                <c:pt idx="160">
                  <c:v>42467</c:v>
                </c:pt>
                <c:pt idx="161">
                  <c:v>42468</c:v>
                </c:pt>
                <c:pt idx="162">
                  <c:v>42469</c:v>
                </c:pt>
                <c:pt idx="163">
                  <c:v>42470</c:v>
                </c:pt>
                <c:pt idx="164">
                  <c:v>42471</c:v>
                </c:pt>
                <c:pt idx="165">
                  <c:v>42472</c:v>
                </c:pt>
                <c:pt idx="166">
                  <c:v>42473</c:v>
                </c:pt>
                <c:pt idx="167">
                  <c:v>42474</c:v>
                </c:pt>
                <c:pt idx="168">
                  <c:v>42475</c:v>
                </c:pt>
                <c:pt idx="169">
                  <c:v>42476</c:v>
                </c:pt>
                <c:pt idx="170">
                  <c:v>42477</c:v>
                </c:pt>
                <c:pt idx="171">
                  <c:v>42478</c:v>
                </c:pt>
                <c:pt idx="172">
                  <c:v>42479</c:v>
                </c:pt>
                <c:pt idx="173">
                  <c:v>42480</c:v>
                </c:pt>
                <c:pt idx="174">
                  <c:v>42481</c:v>
                </c:pt>
                <c:pt idx="175">
                  <c:v>42482</c:v>
                </c:pt>
                <c:pt idx="176">
                  <c:v>42483</c:v>
                </c:pt>
                <c:pt idx="177">
                  <c:v>42484</c:v>
                </c:pt>
                <c:pt idx="178">
                  <c:v>42485</c:v>
                </c:pt>
                <c:pt idx="179">
                  <c:v>42486</c:v>
                </c:pt>
                <c:pt idx="180">
                  <c:v>42487</c:v>
                </c:pt>
                <c:pt idx="181">
                  <c:v>42488</c:v>
                </c:pt>
                <c:pt idx="182">
                  <c:v>42489</c:v>
                </c:pt>
                <c:pt idx="183">
                  <c:v>42490</c:v>
                </c:pt>
                <c:pt idx="184">
                  <c:v>42491</c:v>
                </c:pt>
                <c:pt idx="185">
                  <c:v>42492</c:v>
                </c:pt>
                <c:pt idx="186">
                  <c:v>42493</c:v>
                </c:pt>
                <c:pt idx="187">
                  <c:v>42494</c:v>
                </c:pt>
                <c:pt idx="188">
                  <c:v>42495</c:v>
                </c:pt>
                <c:pt idx="189">
                  <c:v>42496</c:v>
                </c:pt>
                <c:pt idx="190">
                  <c:v>42497</c:v>
                </c:pt>
                <c:pt idx="191">
                  <c:v>42498</c:v>
                </c:pt>
                <c:pt idx="192">
                  <c:v>42499</c:v>
                </c:pt>
                <c:pt idx="193">
                  <c:v>42500</c:v>
                </c:pt>
                <c:pt idx="194">
                  <c:v>42501</c:v>
                </c:pt>
                <c:pt idx="195">
                  <c:v>42502</c:v>
                </c:pt>
                <c:pt idx="196">
                  <c:v>42503</c:v>
                </c:pt>
                <c:pt idx="197">
                  <c:v>42504</c:v>
                </c:pt>
                <c:pt idx="198">
                  <c:v>42505</c:v>
                </c:pt>
                <c:pt idx="199">
                  <c:v>42506</c:v>
                </c:pt>
                <c:pt idx="200">
                  <c:v>42507</c:v>
                </c:pt>
                <c:pt idx="201">
                  <c:v>42508</c:v>
                </c:pt>
                <c:pt idx="202">
                  <c:v>42509</c:v>
                </c:pt>
                <c:pt idx="203">
                  <c:v>42510</c:v>
                </c:pt>
                <c:pt idx="204">
                  <c:v>42511</c:v>
                </c:pt>
                <c:pt idx="205">
                  <c:v>42512</c:v>
                </c:pt>
                <c:pt idx="206">
                  <c:v>42513</c:v>
                </c:pt>
                <c:pt idx="207">
                  <c:v>42514</c:v>
                </c:pt>
                <c:pt idx="208">
                  <c:v>42515</c:v>
                </c:pt>
                <c:pt idx="209">
                  <c:v>42516</c:v>
                </c:pt>
                <c:pt idx="210">
                  <c:v>42517</c:v>
                </c:pt>
                <c:pt idx="211">
                  <c:v>42518</c:v>
                </c:pt>
                <c:pt idx="212">
                  <c:v>42519</c:v>
                </c:pt>
                <c:pt idx="213">
                  <c:v>42520</c:v>
                </c:pt>
                <c:pt idx="214">
                  <c:v>42521</c:v>
                </c:pt>
                <c:pt idx="215">
                  <c:v>42522</c:v>
                </c:pt>
                <c:pt idx="216">
                  <c:v>42523</c:v>
                </c:pt>
                <c:pt idx="217">
                  <c:v>42524</c:v>
                </c:pt>
                <c:pt idx="218">
                  <c:v>42525</c:v>
                </c:pt>
                <c:pt idx="219">
                  <c:v>42526</c:v>
                </c:pt>
                <c:pt idx="220">
                  <c:v>42527</c:v>
                </c:pt>
                <c:pt idx="221">
                  <c:v>42528</c:v>
                </c:pt>
                <c:pt idx="222">
                  <c:v>42529</c:v>
                </c:pt>
                <c:pt idx="223">
                  <c:v>42530</c:v>
                </c:pt>
                <c:pt idx="224">
                  <c:v>42531</c:v>
                </c:pt>
                <c:pt idx="225">
                  <c:v>42532</c:v>
                </c:pt>
                <c:pt idx="226">
                  <c:v>42533</c:v>
                </c:pt>
                <c:pt idx="227">
                  <c:v>42534</c:v>
                </c:pt>
                <c:pt idx="228">
                  <c:v>42535</c:v>
                </c:pt>
                <c:pt idx="229">
                  <c:v>42536</c:v>
                </c:pt>
                <c:pt idx="230">
                  <c:v>42537</c:v>
                </c:pt>
                <c:pt idx="231">
                  <c:v>42538</c:v>
                </c:pt>
                <c:pt idx="232">
                  <c:v>42539</c:v>
                </c:pt>
                <c:pt idx="233">
                  <c:v>42540</c:v>
                </c:pt>
                <c:pt idx="234">
                  <c:v>42541</c:v>
                </c:pt>
                <c:pt idx="235">
                  <c:v>42542</c:v>
                </c:pt>
                <c:pt idx="236">
                  <c:v>42543</c:v>
                </c:pt>
                <c:pt idx="237">
                  <c:v>42544</c:v>
                </c:pt>
                <c:pt idx="238">
                  <c:v>42545</c:v>
                </c:pt>
                <c:pt idx="239">
                  <c:v>42546</c:v>
                </c:pt>
                <c:pt idx="240">
                  <c:v>42547</c:v>
                </c:pt>
                <c:pt idx="241">
                  <c:v>42548</c:v>
                </c:pt>
                <c:pt idx="242">
                  <c:v>42549</c:v>
                </c:pt>
                <c:pt idx="243">
                  <c:v>42550</c:v>
                </c:pt>
                <c:pt idx="244">
                  <c:v>42551</c:v>
                </c:pt>
                <c:pt idx="245">
                  <c:v>42552</c:v>
                </c:pt>
                <c:pt idx="246">
                  <c:v>42553</c:v>
                </c:pt>
                <c:pt idx="247">
                  <c:v>42554</c:v>
                </c:pt>
                <c:pt idx="248">
                  <c:v>42555</c:v>
                </c:pt>
                <c:pt idx="249">
                  <c:v>42556</c:v>
                </c:pt>
                <c:pt idx="250">
                  <c:v>42557</c:v>
                </c:pt>
                <c:pt idx="251">
                  <c:v>42558</c:v>
                </c:pt>
                <c:pt idx="252">
                  <c:v>42559</c:v>
                </c:pt>
                <c:pt idx="253">
                  <c:v>42560</c:v>
                </c:pt>
                <c:pt idx="254">
                  <c:v>42561</c:v>
                </c:pt>
                <c:pt idx="255">
                  <c:v>42562</c:v>
                </c:pt>
                <c:pt idx="256">
                  <c:v>42563</c:v>
                </c:pt>
                <c:pt idx="257">
                  <c:v>42564</c:v>
                </c:pt>
                <c:pt idx="258">
                  <c:v>42565</c:v>
                </c:pt>
                <c:pt idx="259">
                  <c:v>42566</c:v>
                </c:pt>
                <c:pt idx="260">
                  <c:v>42567</c:v>
                </c:pt>
                <c:pt idx="261">
                  <c:v>42568</c:v>
                </c:pt>
                <c:pt idx="262">
                  <c:v>42569</c:v>
                </c:pt>
                <c:pt idx="263">
                  <c:v>42570</c:v>
                </c:pt>
                <c:pt idx="264">
                  <c:v>42571</c:v>
                </c:pt>
                <c:pt idx="265">
                  <c:v>42572</c:v>
                </c:pt>
                <c:pt idx="266">
                  <c:v>42573</c:v>
                </c:pt>
                <c:pt idx="267">
                  <c:v>42574</c:v>
                </c:pt>
                <c:pt idx="268">
                  <c:v>42575</c:v>
                </c:pt>
                <c:pt idx="269">
                  <c:v>42576</c:v>
                </c:pt>
                <c:pt idx="270">
                  <c:v>42577</c:v>
                </c:pt>
                <c:pt idx="271">
                  <c:v>42578</c:v>
                </c:pt>
                <c:pt idx="272">
                  <c:v>42579</c:v>
                </c:pt>
                <c:pt idx="273">
                  <c:v>42580</c:v>
                </c:pt>
                <c:pt idx="274">
                  <c:v>42581</c:v>
                </c:pt>
                <c:pt idx="275">
                  <c:v>42582</c:v>
                </c:pt>
                <c:pt idx="276">
                  <c:v>42583</c:v>
                </c:pt>
                <c:pt idx="277">
                  <c:v>42584</c:v>
                </c:pt>
                <c:pt idx="278">
                  <c:v>42585</c:v>
                </c:pt>
                <c:pt idx="279">
                  <c:v>42586</c:v>
                </c:pt>
                <c:pt idx="280">
                  <c:v>42587</c:v>
                </c:pt>
                <c:pt idx="281">
                  <c:v>42588</c:v>
                </c:pt>
                <c:pt idx="282">
                  <c:v>42589</c:v>
                </c:pt>
                <c:pt idx="283">
                  <c:v>42590</c:v>
                </c:pt>
                <c:pt idx="284">
                  <c:v>42591</c:v>
                </c:pt>
                <c:pt idx="285">
                  <c:v>42592</c:v>
                </c:pt>
                <c:pt idx="286">
                  <c:v>42593</c:v>
                </c:pt>
                <c:pt idx="287">
                  <c:v>42594</c:v>
                </c:pt>
                <c:pt idx="288">
                  <c:v>42595</c:v>
                </c:pt>
                <c:pt idx="289">
                  <c:v>42596</c:v>
                </c:pt>
                <c:pt idx="290">
                  <c:v>42597</c:v>
                </c:pt>
                <c:pt idx="291">
                  <c:v>42598</c:v>
                </c:pt>
                <c:pt idx="292">
                  <c:v>42599</c:v>
                </c:pt>
                <c:pt idx="293">
                  <c:v>42600</c:v>
                </c:pt>
                <c:pt idx="294">
                  <c:v>42601</c:v>
                </c:pt>
                <c:pt idx="295">
                  <c:v>42602</c:v>
                </c:pt>
                <c:pt idx="296">
                  <c:v>42603</c:v>
                </c:pt>
                <c:pt idx="297">
                  <c:v>42604</c:v>
                </c:pt>
                <c:pt idx="298">
                  <c:v>42605</c:v>
                </c:pt>
                <c:pt idx="299">
                  <c:v>42606</c:v>
                </c:pt>
                <c:pt idx="300">
                  <c:v>42607</c:v>
                </c:pt>
                <c:pt idx="301">
                  <c:v>42608</c:v>
                </c:pt>
                <c:pt idx="302">
                  <c:v>42609</c:v>
                </c:pt>
                <c:pt idx="303">
                  <c:v>42610</c:v>
                </c:pt>
                <c:pt idx="304">
                  <c:v>42611</c:v>
                </c:pt>
                <c:pt idx="305">
                  <c:v>42612</c:v>
                </c:pt>
                <c:pt idx="306">
                  <c:v>42613</c:v>
                </c:pt>
                <c:pt idx="307">
                  <c:v>42614</c:v>
                </c:pt>
                <c:pt idx="308">
                  <c:v>42615</c:v>
                </c:pt>
                <c:pt idx="309">
                  <c:v>42616</c:v>
                </c:pt>
                <c:pt idx="310">
                  <c:v>42617</c:v>
                </c:pt>
                <c:pt idx="311">
                  <c:v>42618</c:v>
                </c:pt>
                <c:pt idx="312">
                  <c:v>42619</c:v>
                </c:pt>
                <c:pt idx="313">
                  <c:v>42620</c:v>
                </c:pt>
                <c:pt idx="314">
                  <c:v>42621</c:v>
                </c:pt>
                <c:pt idx="315">
                  <c:v>42622</c:v>
                </c:pt>
                <c:pt idx="316">
                  <c:v>42623</c:v>
                </c:pt>
                <c:pt idx="317">
                  <c:v>42624</c:v>
                </c:pt>
                <c:pt idx="318">
                  <c:v>42625</c:v>
                </c:pt>
                <c:pt idx="319">
                  <c:v>42626</c:v>
                </c:pt>
                <c:pt idx="320">
                  <c:v>42627</c:v>
                </c:pt>
                <c:pt idx="321">
                  <c:v>42628</c:v>
                </c:pt>
                <c:pt idx="322">
                  <c:v>42629</c:v>
                </c:pt>
                <c:pt idx="323">
                  <c:v>42630</c:v>
                </c:pt>
                <c:pt idx="324">
                  <c:v>42631</c:v>
                </c:pt>
                <c:pt idx="325">
                  <c:v>42632</c:v>
                </c:pt>
                <c:pt idx="326">
                  <c:v>42633</c:v>
                </c:pt>
                <c:pt idx="327">
                  <c:v>42634</c:v>
                </c:pt>
                <c:pt idx="328">
                  <c:v>42635</c:v>
                </c:pt>
                <c:pt idx="329">
                  <c:v>42636</c:v>
                </c:pt>
                <c:pt idx="330">
                  <c:v>42637</c:v>
                </c:pt>
                <c:pt idx="331">
                  <c:v>42638</c:v>
                </c:pt>
                <c:pt idx="332">
                  <c:v>42639</c:v>
                </c:pt>
                <c:pt idx="333">
                  <c:v>42640</c:v>
                </c:pt>
                <c:pt idx="334">
                  <c:v>42641</c:v>
                </c:pt>
                <c:pt idx="335">
                  <c:v>42642</c:v>
                </c:pt>
                <c:pt idx="336">
                  <c:v>42643</c:v>
                </c:pt>
                <c:pt idx="337">
                  <c:v>42644</c:v>
                </c:pt>
                <c:pt idx="338">
                  <c:v>42645</c:v>
                </c:pt>
                <c:pt idx="339">
                  <c:v>42646</c:v>
                </c:pt>
                <c:pt idx="340">
                  <c:v>42647</c:v>
                </c:pt>
                <c:pt idx="341">
                  <c:v>42648</c:v>
                </c:pt>
                <c:pt idx="342">
                  <c:v>42649</c:v>
                </c:pt>
                <c:pt idx="343">
                  <c:v>42650</c:v>
                </c:pt>
                <c:pt idx="344">
                  <c:v>42651</c:v>
                </c:pt>
                <c:pt idx="345">
                  <c:v>42652</c:v>
                </c:pt>
                <c:pt idx="346">
                  <c:v>42653</c:v>
                </c:pt>
                <c:pt idx="347">
                  <c:v>42654</c:v>
                </c:pt>
                <c:pt idx="348">
                  <c:v>42655</c:v>
                </c:pt>
                <c:pt idx="349">
                  <c:v>42656</c:v>
                </c:pt>
                <c:pt idx="350">
                  <c:v>42657</c:v>
                </c:pt>
                <c:pt idx="351">
                  <c:v>42658</c:v>
                </c:pt>
                <c:pt idx="352">
                  <c:v>42659</c:v>
                </c:pt>
                <c:pt idx="353">
                  <c:v>42660</c:v>
                </c:pt>
                <c:pt idx="354">
                  <c:v>42661</c:v>
                </c:pt>
                <c:pt idx="355">
                  <c:v>42662</c:v>
                </c:pt>
                <c:pt idx="356">
                  <c:v>42663</c:v>
                </c:pt>
                <c:pt idx="357">
                  <c:v>42664</c:v>
                </c:pt>
                <c:pt idx="358">
                  <c:v>42665</c:v>
                </c:pt>
                <c:pt idx="359">
                  <c:v>42666</c:v>
                </c:pt>
                <c:pt idx="360">
                  <c:v>42667</c:v>
                </c:pt>
                <c:pt idx="361">
                  <c:v>42668</c:v>
                </c:pt>
                <c:pt idx="362">
                  <c:v>42669</c:v>
                </c:pt>
                <c:pt idx="363">
                  <c:v>42670</c:v>
                </c:pt>
                <c:pt idx="364">
                  <c:v>42671</c:v>
                </c:pt>
                <c:pt idx="365">
                  <c:v>42672</c:v>
                </c:pt>
                <c:pt idx="366">
                  <c:v>42673</c:v>
                </c:pt>
                <c:pt idx="367">
                  <c:v>42674</c:v>
                </c:pt>
                <c:pt idx="368">
                  <c:v>42675</c:v>
                </c:pt>
                <c:pt idx="369">
                  <c:v>42676</c:v>
                </c:pt>
                <c:pt idx="370">
                  <c:v>42677</c:v>
                </c:pt>
                <c:pt idx="371">
                  <c:v>42678</c:v>
                </c:pt>
                <c:pt idx="372">
                  <c:v>42679</c:v>
                </c:pt>
                <c:pt idx="373">
                  <c:v>42680</c:v>
                </c:pt>
                <c:pt idx="374">
                  <c:v>42681</c:v>
                </c:pt>
                <c:pt idx="375">
                  <c:v>42682</c:v>
                </c:pt>
                <c:pt idx="376">
                  <c:v>42683</c:v>
                </c:pt>
                <c:pt idx="377">
                  <c:v>42684</c:v>
                </c:pt>
                <c:pt idx="378">
                  <c:v>42685</c:v>
                </c:pt>
                <c:pt idx="379">
                  <c:v>42686</c:v>
                </c:pt>
                <c:pt idx="380">
                  <c:v>42687</c:v>
                </c:pt>
                <c:pt idx="381">
                  <c:v>42688</c:v>
                </c:pt>
                <c:pt idx="382">
                  <c:v>42689</c:v>
                </c:pt>
                <c:pt idx="383">
                  <c:v>42690</c:v>
                </c:pt>
                <c:pt idx="384">
                  <c:v>42691</c:v>
                </c:pt>
                <c:pt idx="385">
                  <c:v>42692</c:v>
                </c:pt>
                <c:pt idx="386">
                  <c:v>42693</c:v>
                </c:pt>
                <c:pt idx="387">
                  <c:v>42694</c:v>
                </c:pt>
                <c:pt idx="388">
                  <c:v>42695</c:v>
                </c:pt>
                <c:pt idx="389">
                  <c:v>42696</c:v>
                </c:pt>
                <c:pt idx="390">
                  <c:v>42697</c:v>
                </c:pt>
                <c:pt idx="391">
                  <c:v>42698</c:v>
                </c:pt>
                <c:pt idx="392">
                  <c:v>42699</c:v>
                </c:pt>
                <c:pt idx="393">
                  <c:v>42700</c:v>
                </c:pt>
                <c:pt idx="394">
                  <c:v>42701</c:v>
                </c:pt>
                <c:pt idx="395">
                  <c:v>42702</c:v>
                </c:pt>
                <c:pt idx="396">
                  <c:v>42703</c:v>
                </c:pt>
                <c:pt idx="397">
                  <c:v>42704</c:v>
                </c:pt>
                <c:pt idx="398">
                  <c:v>42705</c:v>
                </c:pt>
                <c:pt idx="399">
                  <c:v>42706</c:v>
                </c:pt>
                <c:pt idx="400">
                  <c:v>42707</c:v>
                </c:pt>
                <c:pt idx="401">
                  <c:v>42708</c:v>
                </c:pt>
                <c:pt idx="402">
                  <c:v>42709</c:v>
                </c:pt>
                <c:pt idx="403">
                  <c:v>42710</c:v>
                </c:pt>
                <c:pt idx="404">
                  <c:v>42711</c:v>
                </c:pt>
                <c:pt idx="405">
                  <c:v>42712</c:v>
                </c:pt>
                <c:pt idx="406">
                  <c:v>42713</c:v>
                </c:pt>
                <c:pt idx="407">
                  <c:v>42714</c:v>
                </c:pt>
                <c:pt idx="408">
                  <c:v>42715</c:v>
                </c:pt>
                <c:pt idx="409">
                  <c:v>42716</c:v>
                </c:pt>
                <c:pt idx="410">
                  <c:v>42717</c:v>
                </c:pt>
                <c:pt idx="411">
                  <c:v>42718</c:v>
                </c:pt>
                <c:pt idx="412">
                  <c:v>42719</c:v>
                </c:pt>
                <c:pt idx="413">
                  <c:v>42720</c:v>
                </c:pt>
                <c:pt idx="414">
                  <c:v>42721</c:v>
                </c:pt>
                <c:pt idx="415">
                  <c:v>42722</c:v>
                </c:pt>
                <c:pt idx="416">
                  <c:v>42723</c:v>
                </c:pt>
                <c:pt idx="417">
                  <c:v>42724</c:v>
                </c:pt>
                <c:pt idx="418">
                  <c:v>42725</c:v>
                </c:pt>
                <c:pt idx="419">
                  <c:v>42726</c:v>
                </c:pt>
                <c:pt idx="420">
                  <c:v>42727</c:v>
                </c:pt>
                <c:pt idx="421">
                  <c:v>42728</c:v>
                </c:pt>
                <c:pt idx="422">
                  <c:v>42729</c:v>
                </c:pt>
                <c:pt idx="423">
                  <c:v>42730</c:v>
                </c:pt>
                <c:pt idx="424">
                  <c:v>42731</c:v>
                </c:pt>
                <c:pt idx="425">
                  <c:v>42732</c:v>
                </c:pt>
                <c:pt idx="426">
                  <c:v>42733</c:v>
                </c:pt>
                <c:pt idx="427">
                  <c:v>42734</c:v>
                </c:pt>
                <c:pt idx="428">
                  <c:v>42735</c:v>
                </c:pt>
                <c:pt idx="429">
                  <c:v>42736</c:v>
                </c:pt>
                <c:pt idx="430">
                  <c:v>42737</c:v>
                </c:pt>
                <c:pt idx="431">
                  <c:v>42738</c:v>
                </c:pt>
                <c:pt idx="432">
                  <c:v>42739</c:v>
                </c:pt>
                <c:pt idx="433">
                  <c:v>42740</c:v>
                </c:pt>
                <c:pt idx="434">
                  <c:v>42741</c:v>
                </c:pt>
                <c:pt idx="435">
                  <c:v>42742</c:v>
                </c:pt>
                <c:pt idx="436">
                  <c:v>42743</c:v>
                </c:pt>
                <c:pt idx="437">
                  <c:v>42744</c:v>
                </c:pt>
                <c:pt idx="438">
                  <c:v>42745</c:v>
                </c:pt>
                <c:pt idx="439">
                  <c:v>42746</c:v>
                </c:pt>
                <c:pt idx="440">
                  <c:v>42747</c:v>
                </c:pt>
                <c:pt idx="441">
                  <c:v>42748</c:v>
                </c:pt>
                <c:pt idx="442">
                  <c:v>42749</c:v>
                </c:pt>
                <c:pt idx="443">
                  <c:v>42750</c:v>
                </c:pt>
                <c:pt idx="444">
                  <c:v>42751</c:v>
                </c:pt>
                <c:pt idx="445">
                  <c:v>42752</c:v>
                </c:pt>
                <c:pt idx="446">
                  <c:v>42753</c:v>
                </c:pt>
                <c:pt idx="447">
                  <c:v>42754</c:v>
                </c:pt>
                <c:pt idx="448">
                  <c:v>42755</c:v>
                </c:pt>
                <c:pt idx="449">
                  <c:v>42756</c:v>
                </c:pt>
                <c:pt idx="450">
                  <c:v>42757</c:v>
                </c:pt>
                <c:pt idx="451">
                  <c:v>42758</c:v>
                </c:pt>
                <c:pt idx="452">
                  <c:v>42759</c:v>
                </c:pt>
                <c:pt idx="453">
                  <c:v>42760</c:v>
                </c:pt>
                <c:pt idx="454">
                  <c:v>42761</c:v>
                </c:pt>
                <c:pt idx="455">
                  <c:v>42762</c:v>
                </c:pt>
                <c:pt idx="456">
                  <c:v>42763</c:v>
                </c:pt>
                <c:pt idx="457">
                  <c:v>42764</c:v>
                </c:pt>
                <c:pt idx="458">
                  <c:v>42765</c:v>
                </c:pt>
                <c:pt idx="459">
                  <c:v>42766</c:v>
                </c:pt>
                <c:pt idx="460">
                  <c:v>42767</c:v>
                </c:pt>
                <c:pt idx="461">
                  <c:v>42768</c:v>
                </c:pt>
                <c:pt idx="462">
                  <c:v>42769</c:v>
                </c:pt>
                <c:pt idx="463">
                  <c:v>42770</c:v>
                </c:pt>
                <c:pt idx="464">
                  <c:v>42771</c:v>
                </c:pt>
                <c:pt idx="465">
                  <c:v>42772</c:v>
                </c:pt>
                <c:pt idx="466">
                  <c:v>42773</c:v>
                </c:pt>
                <c:pt idx="467">
                  <c:v>42774</c:v>
                </c:pt>
                <c:pt idx="468">
                  <c:v>42775</c:v>
                </c:pt>
                <c:pt idx="469">
                  <c:v>42776</c:v>
                </c:pt>
                <c:pt idx="470">
                  <c:v>42777</c:v>
                </c:pt>
                <c:pt idx="471">
                  <c:v>42778</c:v>
                </c:pt>
                <c:pt idx="472">
                  <c:v>42779</c:v>
                </c:pt>
                <c:pt idx="473">
                  <c:v>42780</c:v>
                </c:pt>
                <c:pt idx="474">
                  <c:v>42781</c:v>
                </c:pt>
                <c:pt idx="475">
                  <c:v>42782</c:v>
                </c:pt>
                <c:pt idx="476">
                  <c:v>42783</c:v>
                </c:pt>
                <c:pt idx="477">
                  <c:v>42784</c:v>
                </c:pt>
                <c:pt idx="478">
                  <c:v>42785</c:v>
                </c:pt>
                <c:pt idx="479">
                  <c:v>42786</c:v>
                </c:pt>
                <c:pt idx="480">
                  <c:v>42787</c:v>
                </c:pt>
                <c:pt idx="481">
                  <c:v>42788</c:v>
                </c:pt>
                <c:pt idx="482">
                  <c:v>42789</c:v>
                </c:pt>
                <c:pt idx="483">
                  <c:v>42790</c:v>
                </c:pt>
                <c:pt idx="484">
                  <c:v>42791</c:v>
                </c:pt>
                <c:pt idx="485">
                  <c:v>42792</c:v>
                </c:pt>
                <c:pt idx="486">
                  <c:v>42793</c:v>
                </c:pt>
                <c:pt idx="487">
                  <c:v>42794</c:v>
                </c:pt>
                <c:pt idx="488">
                  <c:v>42795</c:v>
                </c:pt>
                <c:pt idx="489">
                  <c:v>42796</c:v>
                </c:pt>
                <c:pt idx="490">
                  <c:v>42797</c:v>
                </c:pt>
                <c:pt idx="491">
                  <c:v>42798</c:v>
                </c:pt>
                <c:pt idx="492">
                  <c:v>42799</c:v>
                </c:pt>
                <c:pt idx="493">
                  <c:v>42800</c:v>
                </c:pt>
                <c:pt idx="494">
                  <c:v>42801</c:v>
                </c:pt>
                <c:pt idx="495">
                  <c:v>42802</c:v>
                </c:pt>
                <c:pt idx="496">
                  <c:v>42803</c:v>
                </c:pt>
                <c:pt idx="497">
                  <c:v>42804</c:v>
                </c:pt>
                <c:pt idx="498">
                  <c:v>42805</c:v>
                </c:pt>
                <c:pt idx="499">
                  <c:v>42806</c:v>
                </c:pt>
                <c:pt idx="500">
                  <c:v>42807</c:v>
                </c:pt>
                <c:pt idx="501">
                  <c:v>42808</c:v>
                </c:pt>
                <c:pt idx="502">
                  <c:v>42809</c:v>
                </c:pt>
                <c:pt idx="503">
                  <c:v>42810</c:v>
                </c:pt>
                <c:pt idx="504">
                  <c:v>42811</c:v>
                </c:pt>
                <c:pt idx="505">
                  <c:v>42812</c:v>
                </c:pt>
                <c:pt idx="506">
                  <c:v>42813</c:v>
                </c:pt>
                <c:pt idx="507">
                  <c:v>42814</c:v>
                </c:pt>
                <c:pt idx="508">
                  <c:v>42815</c:v>
                </c:pt>
                <c:pt idx="509">
                  <c:v>42816</c:v>
                </c:pt>
                <c:pt idx="510">
                  <c:v>42817</c:v>
                </c:pt>
                <c:pt idx="511">
                  <c:v>42818</c:v>
                </c:pt>
                <c:pt idx="512">
                  <c:v>42819</c:v>
                </c:pt>
                <c:pt idx="513">
                  <c:v>42820</c:v>
                </c:pt>
                <c:pt idx="514">
                  <c:v>42821</c:v>
                </c:pt>
                <c:pt idx="515">
                  <c:v>42822</c:v>
                </c:pt>
                <c:pt idx="516">
                  <c:v>42823</c:v>
                </c:pt>
                <c:pt idx="517">
                  <c:v>42824</c:v>
                </c:pt>
                <c:pt idx="518">
                  <c:v>42825</c:v>
                </c:pt>
                <c:pt idx="519">
                  <c:v>42826</c:v>
                </c:pt>
                <c:pt idx="520">
                  <c:v>42827</c:v>
                </c:pt>
                <c:pt idx="521">
                  <c:v>42828</c:v>
                </c:pt>
                <c:pt idx="522">
                  <c:v>42829</c:v>
                </c:pt>
                <c:pt idx="523">
                  <c:v>42830</c:v>
                </c:pt>
                <c:pt idx="524">
                  <c:v>42831</c:v>
                </c:pt>
                <c:pt idx="525">
                  <c:v>42832</c:v>
                </c:pt>
                <c:pt idx="526">
                  <c:v>42833</c:v>
                </c:pt>
                <c:pt idx="527">
                  <c:v>42834</c:v>
                </c:pt>
                <c:pt idx="528">
                  <c:v>42835</c:v>
                </c:pt>
                <c:pt idx="529">
                  <c:v>42836</c:v>
                </c:pt>
                <c:pt idx="530">
                  <c:v>42837</c:v>
                </c:pt>
                <c:pt idx="531">
                  <c:v>42838</c:v>
                </c:pt>
                <c:pt idx="532">
                  <c:v>42839</c:v>
                </c:pt>
                <c:pt idx="533">
                  <c:v>42840</c:v>
                </c:pt>
                <c:pt idx="534">
                  <c:v>42841</c:v>
                </c:pt>
                <c:pt idx="535">
                  <c:v>42842</c:v>
                </c:pt>
                <c:pt idx="536">
                  <c:v>42843</c:v>
                </c:pt>
                <c:pt idx="537">
                  <c:v>42844</c:v>
                </c:pt>
                <c:pt idx="538">
                  <c:v>42845</c:v>
                </c:pt>
                <c:pt idx="539">
                  <c:v>42846</c:v>
                </c:pt>
                <c:pt idx="540">
                  <c:v>42847</c:v>
                </c:pt>
                <c:pt idx="541">
                  <c:v>42848</c:v>
                </c:pt>
                <c:pt idx="542">
                  <c:v>42849</c:v>
                </c:pt>
                <c:pt idx="543">
                  <c:v>42850</c:v>
                </c:pt>
                <c:pt idx="544">
                  <c:v>42851</c:v>
                </c:pt>
                <c:pt idx="545">
                  <c:v>42852</c:v>
                </c:pt>
                <c:pt idx="546">
                  <c:v>42853</c:v>
                </c:pt>
                <c:pt idx="547">
                  <c:v>42854</c:v>
                </c:pt>
                <c:pt idx="548">
                  <c:v>42855</c:v>
                </c:pt>
                <c:pt idx="549">
                  <c:v>42856</c:v>
                </c:pt>
                <c:pt idx="550">
                  <c:v>42857</c:v>
                </c:pt>
                <c:pt idx="551">
                  <c:v>42858</c:v>
                </c:pt>
                <c:pt idx="552">
                  <c:v>42859</c:v>
                </c:pt>
                <c:pt idx="553">
                  <c:v>42860</c:v>
                </c:pt>
                <c:pt idx="554">
                  <c:v>42861</c:v>
                </c:pt>
                <c:pt idx="555">
                  <c:v>42862</c:v>
                </c:pt>
                <c:pt idx="556">
                  <c:v>42863</c:v>
                </c:pt>
                <c:pt idx="557">
                  <c:v>42864</c:v>
                </c:pt>
                <c:pt idx="558">
                  <c:v>42865</c:v>
                </c:pt>
                <c:pt idx="559">
                  <c:v>42866</c:v>
                </c:pt>
                <c:pt idx="560">
                  <c:v>42867</c:v>
                </c:pt>
                <c:pt idx="561">
                  <c:v>42868</c:v>
                </c:pt>
                <c:pt idx="562">
                  <c:v>42869</c:v>
                </c:pt>
                <c:pt idx="563">
                  <c:v>42870</c:v>
                </c:pt>
                <c:pt idx="564">
                  <c:v>42871</c:v>
                </c:pt>
                <c:pt idx="565">
                  <c:v>42872</c:v>
                </c:pt>
                <c:pt idx="566">
                  <c:v>42873</c:v>
                </c:pt>
                <c:pt idx="567">
                  <c:v>42874</c:v>
                </c:pt>
                <c:pt idx="568">
                  <c:v>42875</c:v>
                </c:pt>
                <c:pt idx="569">
                  <c:v>42876</c:v>
                </c:pt>
                <c:pt idx="570">
                  <c:v>42877</c:v>
                </c:pt>
                <c:pt idx="571">
                  <c:v>42878</c:v>
                </c:pt>
                <c:pt idx="572">
                  <c:v>42879</c:v>
                </c:pt>
                <c:pt idx="573">
                  <c:v>42880</c:v>
                </c:pt>
                <c:pt idx="574">
                  <c:v>42881</c:v>
                </c:pt>
                <c:pt idx="575">
                  <c:v>42882</c:v>
                </c:pt>
                <c:pt idx="576">
                  <c:v>42883</c:v>
                </c:pt>
                <c:pt idx="577">
                  <c:v>42884</c:v>
                </c:pt>
                <c:pt idx="578">
                  <c:v>42885</c:v>
                </c:pt>
                <c:pt idx="579">
                  <c:v>42886</c:v>
                </c:pt>
                <c:pt idx="580">
                  <c:v>42887</c:v>
                </c:pt>
                <c:pt idx="581">
                  <c:v>42888</c:v>
                </c:pt>
                <c:pt idx="582">
                  <c:v>42889</c:v>
                </c:pt>
                <c:pt idx="583">
                  <c:v>42890</c:v>
                </c:pt>
                <c:pt idx="584">
                  <c:v>42891</c:v>
                </c:pt>
                <c:pt idx="585">
                  <c:v>42892</c:v>
                </c:pt>
                <c:pt idx="586">
                  <c:v>42893</c:v>
                </c:pt>
                <c:pt idx="587">
                  <c:v>42894</c:v>
                </c:pt>
                <c:pt idx="588">
                  <c:v>42895</c:v>
                </c:pt>
                <c:pt idx="589">
                  <c:v>42896</c:v>
                </c:pt>
                <c:pt idx="590">
                  <c:v>42897</c:v>
                </c:pt>
                <c:pt idx="591">
                  <c:v>42898</c:v>
                </c:pt>
                <c:pt idx="592">
                  <c:v>42899</c:v>
                </c:pt>
                <c:pt idx="593">
                  <c:v>42900</c:v>
                </c:pt>
                <c:pt idx="594">
                  <c:v>42901</c:v>
                </c:pt>
                <c:pt idx="595">
                  <c:v>42902</c:v>
                </c:pt>
                <c:pt idx="596">
                  <c:v>42903</c:v>
                </c:pt>
                <c:pt idx="597">
                  <c:v>42904</c:v>
                </c:pt>
                <c:pt idx="598">
                  <c:v>42905</c:v>
                </c:pt>
                <c:pt idx="599">
                  <c:v>42906</c:v>
                </c:pt>
                <c:pt idx="600">
                  <c:v>42907</c:v>
                </c:pt>
                <c:pt idx="601">
                  <c:v>42908</c:v>
                </c:pt>
                <c:pt idx="602">
                  <c:v>42909</c:v>
                </c:pt>
                <c:pt idx="603">
                  <c:v>42910</c:v>
                </c:pt>
                <c:pt idx="604">
                  <c:v>42911</c:v>
                </c:pt>
                <c:pt idx="605">
                  <c:v>42912</c:v>
                </c:pt>
                <c:pt idx="606">
                  <c:v>42913</c:v>
                </c:pt>
                <c:pt idx="607">
                  <c:v>42914</c:v>
                </c:pt>
                <c:pt idx="608">
                  <c:v>42915</c:v>
                </c:pt>
                <c:pt idx="609">
                  <c:v>42916</c:v>
                </c:pt>
                <c:pt idx="610">
                  <c:v>42917</c:v>
                </c:pt>
                <c:pt idx="611">
                  <c:v>42918</c:v>
                </c:pt>
                <c:pt idx="612">
                  <c:v>42919</c:v>
                </c:pt>
                <c:pt idx="613">
                  <c:v>42920</c:v>
                </c:pt>
                <c:pt idx="614">
                  <c:v>42921</c:v>
                </c:pt>
                <c:pt idx="615">
                  <c:v>42922</c:v>
                </c:pt>
                <c:pt idx="616">
                  <c:v>42923</c:v>
                </c:pt>
                <c:pt idx="617">
                  <c:v>42924</c:v>
                </c:pt>
                <c:pt idx="618">
                  <c:v>42925</c:v>
                </c:pt>
                <c:pt idx="619">
                  <c:v>42926</c:v>
                </c:pt>
                <c:pt idx="620">
                  <c:v>42927</c:v>
                </c:pt>
                <c:pt idx="621">
                  <c:v>42928</c:v>
                </c:pt>
                <c:pt idx="622">
                  <c:v>42929</c:v>
                </c:pt>
                <c:pt idx="623">
                  <c:v>42930</c:v>
                </c:pt>
                <c:pt idx="624">
                  <c:v>42931</c:v>
                </c:pt>
                <c:pt idx="625">
                  <c:v>42932</c:v>
                </c:pt>
                <c:pt idx="626">
                  <c:v>42933</c:v>
                </c:pt>
                <c:pt idx="627">
                  <c:v>42934</c:v>
                </c:pt>
                <c:pt idx="628">
                  <c:v>42935</c:v>
                </c:pt>
                <c:pt idx="629">
                  <c:v>42936</c:v>
                </c:pt>
                <c:pt idx="630">
                  <c:v>42937</c:v>
                </c:pt>
                <c:pt idx="631">
                  <c:v>42938</c:v>
                </c:pt>
                <c:pt idx="632">
                  <c:v>42939</c:v>
                </c:pt>
                <c:pt idx="633">
                  <c:v>42940</c:v>
                </c:pt>
                <c:pt idx="634">
                  <c:v>42941</c:v>
                </c:pt>
                <c:pt idx="635">
                  <c:v>42942</c:v>
                </c:pt>
                <c:pt idx="636">
                  <c:v>42943</c:v>
                </c:pt>
                <c:pt idx="637">
                  <c:v>42944</c:v>
                </c:pt>
                <c:pt idx="638">
                  <c:v>42945</c:v>
                </c:pt>
                <c:pt idx="639">
                  <c:v>42946</c:v>
                </c:pt>
                <c:pt idx="640">
                  <c:v>42947</c:v>
                </c:pt>
                <c:pt idx="641">
                  <c:v>42948</c:v>
                </c:pt>
                <c:pt idx="642">
                  <c:v>42949</c:v>
                </c:pt>
                <c:pt idx="643">
                  <c:v>42950</c:v>
                </c:pt>
                <c:pt idx="644">
                  <c:v>42951</c:v>
                </c:pt>
                <c:pt idx="645">
                  <c:v>42952</c:v>
                </c:pt>
                <c:pt idx="646">
                  <c:v>42953</c:v>
                </c:pt>
                <c:pt idx="647">
                  <c:v>42954</c:v>
                </c:pt>
                <c:pt idx="648">
                  <c:v>42955</c:v>
                </c:pt>
                <c:pt idx="649">
                  <c:v>42956</c:v>
                </c:pt>
                <c:pt idx="650">
                  <c:v>42957</c:v>
                </c:pt>
                <c:pt idx="651">
                  <c:v>42958</c:v>
                </c:pt>
                <c:pt idx="652">
                  <c:v>42959</c:v>
                </c:pt>
                <c:pt idx="653">
                  <c:v>42960</c:v>
                </c:pt>
                <c:pt idx="654">
                  <c:v>42961</c:v>
                </c:pt>
                <c:pt idx="655">
                  <c:v>42962</c:v>
                </c:pt>
                <c:pt idx="656">
                  <c:v>42963</c:v>
                </c:pt>
                <c:pt idx="657">
                  <c:v>42964</c:v>
                </c:pt>
                <c:pt idx="658">
                  <c:v>42965</c:v>
                </c:pt>
                <c:pt idx="659">
                  <c:v>42966</c:v>
                </c:pt>
                <c:pt idx="660">
                  <c:v>42967</c:v>
                </c:pt>
                <c:pt idx="661">
                  <c:v>42968</c:v>
                </c:pt>
                <c:pt idx="662">
                  <c:v>42969</c:v>
                </c:pt>
                <c:pt idx="663">
                  <c:v>42970</c:v>
                </c:pt>
                <c:pt idx="664">
                  <c:v>42971</c:v>
                </c:pt>
                <c:pt idx="665">
                  <c:v>42972</c:v>
                </c:pt>
                <c:pt idx="666">
                  <c:v>42973</c:v>
                </c:pt>
                <c:pt idx="667">
                  <c:v>42974</c:v>
                </c:pt>
                <c:pt idx="668">
                  <c:v>42975</c:v>
                </c:pt>
                <c:pt idx="669">
                  <c:v>42976</c:v>
                </c:pt>
                <c:pt idx="670">
                  <c:v>42977</c:v>
                </c:pt>
                <c:pt idx="671">
                  <c:v>42978</c:v>
                </c:pt>
                <c:pt idx="672">
                  <c:v>42979</c:v>
                </c:pt>
                <c:pt idx="673">
                  <c:v>42980</c:v>
                </c:pt>
                <c:pt idx="674">
                  <c:v>42981</c:v>
                </c:pt>
                <c:pt idx="675">
                  <c:v>42982</c:v>
                </c:pt>
                <c:pt idx="676">
                  <c:v>42983</c:v>
                </c:pt>
                <c:pt idx="677">
                  <c:v>42984</c:v>
                </c:pt>
                <c:pt idx="678">
                  <c:v>42985</c:v>
                </c:pt>
                <c:pt idx="679">
                  <c:v>42986</c:v>
                </c:pt>
                <c:pt idx="680">
                  <c:v>42987</c:v>
                </c:pt>
                <c:pt idx="681">
                  <c:v>42988</c:v>
                </c:pt>
                <c:pt idx="682">
                  <c:v>42989</c:v>
                </c:pt>
                <c:pt idx="683">
                  <c:v>42990</c:v>
                </c:pt>
                <c:pt idx="684">
                  <c:v>42991</c:v>
                </c:pt>
                <c:pt idx="685">
                  <c:v>42992</c:v>
                </c:pt>
                <c:pt idx="686">
                  <c:v>42993</c:v>
                </c:pt>
                <c:pt idx="687">
                  <c:v>42994</c:v>
                </c:pt>
                <c:pt idx="688">
                  <c:v>42995</c:v>
                </c:pt>
                <c:pt idx="689">
                  <c:v>42996</c:v>
                </c:pt>
                <c:pt idx="690">
                  <c:v>42997</c:v>
                </c:pt>
                <c:pt idx="691">
                  <c:v>42998</c:v>
                </c:pt>
                <c:pt idx="692">
                  <c:v>42999</c:v>
                </c:pt>
                <c:pt idx="693">
                  <c:v>43000</c:v>
                </c:pt>
                <c:pt idx="694">
                  <c:v>43001</c:v>
                </c:pt>
                <c:pt idx="695">
                  <c:v>43002</c:v>
                </c:pt>
                <c:pt idx="696">
                  <c:v>43003</c:v>
                </c:pt>
                <c:pt idx="697">
                  <c:v>43004</c:v>
                </c:pt>
                <c:pt idx="698">
                  <c:v>43005</c:v>
                </c:pt>
                <c:pt idx="699">
                  <c:v>43006</c:v>
                </c:pt>
                <c:pt idx="700">
                  <c:v>43007</c:v>
                </c:pt>
                <c:pt idx="701">
                  <c:v>43008</c:v>
                </c:pt>
                <c:pt idx="702">
                  <c:v>43009</c:v>
                </c:pt>
                <c:pt idx="703">
                  <c:v>43010</c:v>
                </c:pt>
                <c:pt idx="704">
                  <c:v>43011</c:v>
                </c:pt>
                <c:pt idx="705">
                  <c:v>43012</c:v>
                </c:pt>
                <c:pt idx="706">
                  <c:v>43013</c:v>
                </c:pt>
                <c:pt idx="707">
                  <c:v>43014</c:v>
                </c:pt>
                <c:pt idx="708">
                  <c:v>43015</c:v>
                </c:pt>
                <c:pt idx="709">
                  <c:v>43016</c:v>
                </c:pt>
                <c:pt idx="710">
                  <c:v>43017</c:v>
                </c:pt>
                <c:pt idx="711">
                  <c:v>43018</c:v>
                </c:pt>
                <c:pt idx="712">
                  <c:v>43019</c:v>
                </c:pt>
                <c:pt idx="713">
                  <c:v>43020</c:v>
                </c:pt>
                <c:pt idx="714">
                  <c:v>43021</c:v>
                </c:pt>
                <c:pt idx="715">
                  <c:v>43022</c:v>
                </c:pt>
                <c:pt idx="716">
                  <c:v>43023</c:v>
                </c:pt>
                <c:pt idx="717">
                  <c:v>43024</c:v>
                </c:pt>
                <c:pt idx="718">
                  <c:v>43025</c:v>
                </c:pt>
                <c:pt idx="719">
                  <c:v>43026</c:v>
                </c:pt>
                <c:pt idx="720">
                  <c:v>43027</c:v>
                </c:pt>
                <c:pt idx="721">
                  <c:v>43028</c:v>
                </c:pt>
                <c:pt idx="722">
                  <c:v>43029</c:v>
                </c:pt>
                <c:pt idx="723">
                  <c:v>43030</c:v>
                </c:pt>
                <c:pt idx="724">
                  <c:v>43031</c:v>
                </c:pt>
                <c:pt idx="725">
                  <c:v>43032</c:v>
                </c:pt>
                <c:pt idx="726">
                  <c:v>43033</c:v>
                </c:pt>
                <c:pt idx="727">
                  <c:v>43034</c:v>
                </c:pt>
                <c:pt idx="728">
                  <c:v>43035</c:v>
                </c:pt>
                <c:pt idx="729">
                  <c:v>43036</c:v>
                </c:pt>
                <c:pt idx="730">
                  <c:v>43037</c:v>
                </c:pt>
                <c:pt idx="731">
                  <c:v>43038</c:v>
                </c:pt>
                <c:pt idx="732">
                  <c:v>43039</c:v>
                </c:pt>
                <c:pt idx="733">
                  <c:v>43040</c:v>
                </c:pt>
                <c:pt idx="734">
                  <c:v>43041</c:v>
                </c:pt>
                <c:pt idx="735">
                  <c:v>43042</c:v>
                </c:pt>
                <c:pt idx="736">
                  <c:v>43043</c:v>
                </c:pt>
                <c:pt idx="737">
                  <c:v>43044</c:v>
                </c:pt>
                <c:pt idx="738">
                  <c:v>43045</c:v>
                </c:pt>
                <c:pt idx="739">
                  <c:v>43046</c:v>
                </c:pt>
                <c:pt idx="740">
                  <c:v>43047</c:v>
                </c:pt>
                <c:pt idx="741">
                  <c:v>43048</c:v>
                </c:pt>
                <c:pt idx="742">
                  <c:v>43049</c:v>
                </c:pt>
                <c:pt idx="743">
                  <c:v>43050</c:v>
                </c:pt>
                <c:pt idx="744">
                  <c:v>43051</c:v>
                </c:pt>
                <c:pt idx="745">
                  <c:v>43052</c:v>
                </c:pt>
                <c:pt idx="746">
                  <c:v>43053</c:v>
                </c:pt>
                <c:pt idx="747">
                  <c:v>43054</c:v>
                </c:pt>
                <c:pt idx="748">
                  <c:v>43055</c:v>
                </c:pt>
                <c:pt idx="749">
                  <c:v>43056</c:v>
                </c:pt>
                <c:pt idx="750">
                  <c:v>43057</c:v>
                </c:pt>
                <c:pt idx="751">
                  <c:v>43058</c:v>
                </c:pt>
                <c:pt idx="752">
                  <c:v>43059</c:v>
                </c:pt>
                <c:pt idx="753">
                  <c:v>43060</c:v>
                </c:pt>
                <c:pt idx="754">
                  <c:v>43061</c:v>
                </c:pt>
                <c:pt idx="755">
                  <c:v>43062</c:v>
                </c:pt>
                <c:pt idx="756">
                  <c:v>43063</c:v>
                </c:pt>
                <c:pt idx="757">
                  <c:v>43064</c:v>
                </c:pt>
                <c:pt idx="758">
                  <c:v>43065</c:v>
                </c:pt>
                <c:pt idx="759">
                  <c:v>43066</c:v>
                </c:pt>
                <c:pt idx="760">
                  <c:v>43067</c:v>
                </c:pt>
                <c:pt idx="761">
                  <c:v>43068</c:v>
                </c:pt>
                <c:pt idx="762">
                  <c:v>43069</c:v>
                </c:pt>
                <c:pt idx="763">
                  <c:v>43070</c:v>
                </c:pt>
                <c:pt idx="764">
                  <c:v>43071</c:v>
                </c:pt>
                <c:pt idx="765">
                  <c:v>43072</c:v>
                </c:pt>
                <c:pt idx="766">
                  <c:v>43073</c:v>
                </c:pt>
                <c:pt idx="767">
                  <c:v>43074</c:v>
                </c:pt>
                <c:pt idx="768">
                  <c:v>43075</c:v>
                </c:pt>
                <c:pt idx="769">
                  <c:v>43076</c:v>
                </c:pt>
                <c:pt idx="770">
                  <c:v>43077</c:v>
                </c:pt>
                <c:pt idx="771">
                  <c:v>43078</c:v>
                </c:pt>
                <c:pt idx="772">
                  <c:v>43079</c:v>
                </c:pt>
                <c:pt idx="773">
                  <c:v>43080</c:v>
                </c:pt>
                <c:pt idx="774">
                  <c:v>43081</c:v>
                </c:pt>
                <c:pt idx="775">
                  <c:v>43082</c:v>
                </c:pt>
                <c:pt idx="776">
                  <c:v>43083</c:v>
                </c:pt>
                <c:pt idx="777">
                  <c:v>43084</c:v>
                </c:pt>
                <c:pt idx="778">
                  <c:v>43085</c:v>
                </c:pt>
                <c:pt idx="779">
                  <c:v>43086</c:v>
                </c:pt>
                <c:pt idx="780">
                  <c:v>43087</c:v>
                </c:pt>
                <c:pt idx="781">
                  <c:v>43088</c:v>
                </c:pt>
                <c:pt idx="782">
                  <c:v>43089</c:v>
                </c:pt>
                <c:pt idx="783">
                  <c:v>43090</c:v>
                </c:pt>
                <c:pt idx="784">
                  <c:v>43091</c:v>
                </c:pt>
                <c:pt idx="785">
                  <c:v>43092</c:v>
                </c:pt>
                <c:pt idx="786">
                  <c:v>43093</c:v>
                </c:pt>
                <c:pt idx="787">
                  <c:v>43094</c:v>
                </c:pt>
                <c:pt idx="788">
                  <c:v>43095</c:v>
                </c:pt>
                <c:pt idx="789">
                  <c:v>43096</c:v>
                </c:pt>
                <c:pt idx="790">
                  <c:v>43097</c:v>
                </c:pt>
                <c:pt idx="791">
                  <c:v>43098</c:v>
                </c:pt>
                <c:pt idx="792">
                  <c:v>43099</c:v>
                </c:pt>
                <c:pt idx="793">
                  <c:v>43100</c:v>
                </c:pt>
                <c:pt idx="794">
                  <c:v>43101</c:v>
                </c:pt>
                <c:pt idx="795">
                  <c:v>43102</c:v>
                </c:pt>
                <c:pt idx="796">
                  <c:v>43103</c:v>
                </c:pt>
                <c:pt idx="797">
                  <c:v>43104</c:v>
                </c:pt>
                <c:pt idx="798">
                  <c:v>43105</c:v>
                </c:pt>
                <c:pt idx="799">
                  <c:v>43106</c:v>
                </c:pt>
                <c:pt idx="800">
                  <c:v>43107</c:v>
                </c:pt>
                <c:pt idx="801">
                  <c:v>43108</c:v>
                </c:pt>
                <c:pt idx="802">
                  <c:v>43109</c:v>
                </c:pt>
                <c:pt idx="803">
                  <c:v>43110</c:v>
                </c:pt>
                <c:pt idx="804">
                  <c:v>43111</c:v>
                </c:pt>
                <c:pt idx="805">
                  <c:v>43112</c:v>
                </c:pt>
                <c:pt idx="806">
                  <c:v>43113</c:v>
                </c:pt>
                <c:pt idx="807">
                  <c:v>43114</c:v>
                </c:pt>
                <c:pt idx="808">
                  <c:v>43115</c:v>
                </c:pt>
                <c:pt idx="809">
                  <c:v>43116</c:v>
                </c:pt>
                <c:pt idx="810">
                  <c:v>43117</c:v>
                </c:pt>
                <c:pt idx="811">
                  <c:v>43118</c:v>
                </c:pt>
                <c:pt idx="812">
                  <c:v>43119</c:v>
                </c:pt>
                <c:pt idx="813">
                  <c:v>43120</c:v>
                </c:pt>
                <c:pt idx="814">
                  <c:v>43121</c:v>
                </c:pt>
                <c:pt idx="815">
                  <c:v>43122</c:v>
                </c:pt>
                <c:pt idx="816">
                  <c:v>43123</c:v>
                </c:pt>
                <c:pt idx="817">
                  <c:v>43124</c:v>
                </c:pt>
                <c:pt idx="818">
                  <c:v>43125</c:v>
                </c:pt>
                <c:pt idx="819">
                  <c:v>43126</c:v>
                </c:pt>
                <c:pt idx="820">
                  <c:v>43127</c:v>
                </c:pt>
                <c:pt idx="821">
                  <c:v>43128</c:v>
                </c:pt>
                <c:pt idx="822">
                  <c:v>43129</c:v>
                </c:pt>
                <c:pt idx="823">
                  <c:v>43130</c:v>
                </c:pt>
                <c:pt idx="824">
                  <c:v>43131</c:v>
                </c:pt>
                <c:pt idx="825">
                  <c:v>43132</c:v>
                </c:pt>
                <c:pt idx="826">
                  <c:v>43133</c:v>
                </c:pt>
                <c:pt idx="827">
                  <c:v>43134</c:v>
                </c:pt>
                <c:pt idx="828">
                  <c:v>43135</c:v>
                </c:pt>
                <c:pt idx="829">
                  <c:v>43136</c:v>
                </c:pt>
                <c:pt idx="830">
                  <c:v>43137</c:v>
                </c:pt>
                <c:pt idx="831">
                  <c:v>43138</c:v>
                </c:pt>
                <c:pt idx="832">
                  <c:v>43139</c:v>
                </c:pt>
                <c:pt idx="833">
                  <c:v>43140</c:v>
                </c:pt>
                <c:pt idx="834">
                  <c:v>43141</c:v>
                </c:pt>
                <c:pt idx="835">
                  <c:v>43142</c:v>
                </c:pt>
                <c:pt idx="836">
                  <c:v>43143</c:v>
                </c:pt>
                <c:pt idx="837">
                  <c:v>43144</c:v>
                </c:pt>
                <c:pt idx="838">
                  <c:v>43145</c:v>
                </c:pt>
                <c:pt idx="839">
                  <c:v>43146</c:v>
                </c:pt>
                <c:pt idx="840">
                  <c:v>43147</c:v>
                </c:pt>
                <c:pt idx="841">
                  <c:v>43148</c:v>
                </c:pt>
                <c:pt idx="842">
                  <c:v>43149</c:v>
                </c:pt>
                <c:pt idx="843">
                  <c:v>43150</c:v>
                </c:pt>
                <c:pt idx="844">
                  <c:v>43151</c:v>
                </c:pt>
                <c:pt idx="845">
                  <c:v>43152</c:v>
                </c:pt>
                <c:pt idx="846">
                  <c:v>43153</c:v>
                </c:pt>
                <c:pt idx="847">
                  <c:v>43154</c:v>
                </c:pt>
                <c:pt idx="848">
                  <c:v>43155</c:v>
                </c:pt>
                <c:pt idx="849">
                  <c:v>43156</c:v>
                </c:pt>
                <c:pt idx="850">
                  <c:v>43157</c:v>
                </c:pt>
                <c:pt idx="851">
                  <c:v>43158</c:v>
                </c:pt>
                <c:pt idx="852">
                  <c:v>43159</c:v>
                </c:pt>
                <c:pt idx="853">
                  <c:v>43160</c:v>
                </c:pt>
                <c:pt idx="854">
                  <c:v>43161</c:v>
                </c:pt>
                <c:pt idx="855">
                  <c:v>43162</c:v>
                </c:pt>
                <c:pt idx="856">
                  <c:v>43163</c:v>
                </c:pt>
                <c:pt idx="857">
                  <c:v>43164</c:v>
                </c:pt>
                <c:pt idx="858">
                  <c:v>43165</c:v>
                </c:pt>
                <c:pt idx="859">
                  <c:v>43166</c:v>
                </c:pt>
                <c:pt idx="860">
                  <c:v>43167</c:v>
                </c:pt>
                <c:pt idx="861">
                  <c:v>43168</c:v>
                </c:pt>
                <c:pt idx="862">
                  <c:v>43169</c:v>
                </c:pt>
                <c:pt idx="863">
                  <c:v>43170</c:v>
                </c:pt>
                <c:pt idx="864">
                  <c:v>43171</c:v>
                </c:pt>
                <c:pt idx="865">
                  <c:v>43172</c:v>
                </c:pt>
                <c:pt idx="866">
                  <c:v>43173</c:v>
                </c:pt>
                <c:pt idx="867">
                  <c:v>43174</c:v>
                </c:pt>
                <c:pt idx="868">
                  <c:v>43175</c:v>
                </c:pt>
                <c:pt idx="869">
                  <c:v>43176</c:v>
                </c:pt>
                <c:pt idx="870">
                  <c:v>43177</c:v>
                </c:pt>
                <c:pt idx="871">
                  <c:v>43178</c:v>
                </c:pt>
                <c:pt idx="872">
                  <c:v>43179</c:v>
                </c:pt>
                <c:pt idx="873">
                  <c:v>43180</c:v>
                </c:pt>
                <c:pt idx="874">
                  <c:v>43181</c:v>
                </c:pt>
                <c:pt idx="875">
                  <c:v>43182</c:v>
                </c:pt>
                <c:pt idx="876">
                  <c:v>43183</c:v>
                </c:pt>
                <c:pt idx="877">
                  <c:v>43184</c:v>
                </c:pt>
                <c:pt idx="878">
                  <c:v>43185</c:v>
                </c:pt>
                <c:pt idx="879">
                  <c:v>43186</c:v>
                </c:pt>
                <c:pt idx="880">
                  <c:v>43187</c:v>
                </c:pt>
                <c:pt idx="881">
                  <c:v>43188</c:v>
                </c:pt>
                <c:pt idx="882">
                  <c:v>43189</c:v>
                </c:pt>
                <c:pt idx="883">
                  <c:v>43190</c:v>
                </c:pt>
                <c:pt idx="884">
                  <c:v>43191</c:v>
                </c:pt>
                <c:pt idx="885">
                  <c:v>43192</c:v>
                </c:pt>
                <c:pt idx="886">
                  <c:v>43193</c:v>
                </c:pt>
                <c:pt idx="887">
                  <c:v>43194</c:v>
                </c:pt>
                <c:pt idx="888">
                  <c:v>43195</c:v>
                </c:pt>
                <c:pt idx="889">
                  <c:v>43196</c:v>
                </c:pt>
                <c:pt idx="890">
                  <c:v>43197</c:v>
                </c:pt>
                <c:pt idx="891">
                  <c:v>43198</c:v>
                </c:pt>
                <c:pt idx="892">
                  <c:v>43199</c:v>
                </c:pt>
                <c:pt idx="893">
                  <c:v>43200</c:v>
                </c:pt>
                <c:pt idx="894">
                  <c:v>43201</c:v>
                </c:pt>
                <c:pt idx="895">
                  <c:v>43202</c:v>
                </c:pt>
                <c:pt idx="896">
                  <c:v>43203</c:v>
                </c:pt>
                <c:pt idx="897">
                  <c:v>43204</c:v>
                </c:pt>
                <c:pt idx="898">
                  <c:v>43205</c:v>
                </c:pt>
                <c:pt idx="899">
                  <c:v>43206</c:v>
                </c:pt>
                <c:pt idx="900">
                  <c:v>43207</c:v>
                </c:pt>
                <c:pt idx="901">
                  <c:v>43208</c:v>
                </c:pt>
                <c:pt idx="902">
                  <c:v>43209</c:v>
                </c:pt>
                <c:pt idx="903">
                  <c:v>43210</c:v>
                </c:pt>
                <c:pt idx="904">
                  <c:v>43211</c:v>
                </c:pt>
                <c:pt idx="905">
                  <c:v>43212</c:v>
                </c:pt>
                <c:pt idx="906">
                  <c:v>43213</c:v>
                </c:pt>
                <c:pt idx="907">
                  <c:v>43214</c:v>
                </c:pt>
                <c:pt idx="908">
                  <c:v>43215</c:v>
                </c:pt>
                <c:pt idx="909">
                  <c:v>43216</c:v>
                </c:pt>
                <c:pt idx="910">
                  <c:v>43217</c:v>
                </c:pt>
                <c:pt idx="911">
                  <c:v>43218</c:v>
                </c:pt>
                <c:pt idx="912">
                  <c:v>43219</c:v>
                </c:pt>
                <c:pt idx="913">
                  <c:v>43220</c:v>
                </c:pt>
                <c:pt idx="914">
                  <c:v>43221</c:v>
                </c:pt>
                <c:pt idx="915">
                  <c:v>43222</c:v>
                </c:pt>
                <c:pt idx="916">
                  <c:v>43223</c:v>
                </c:pt>
                <c:pt idx="917">
                  <c:v>43224</c:v>
                </c:pt>
                <c:pt idx="918">
                  <c:v>43225</c:v>
                </c:pt>
                <c:pt idx="919">
                  <c:v>43226</c:v>
                </c:pt>
                <c:pt idx="920">
                  <c:v>43227</c:v>
                </c:pt>
                <c:pt idx="921">
                  <c:v>43228</c:v>
                </c:pt>
                <c:pt idx="922">
                  <c:v>43229</c:v>
                </c:pt>
                <c:pt idx="923">
                  <c:v>43230</c:v>
                </c:pt>
                <c:pt idx="924">
                  <c:v>43231</c:v>
                </c:pt>
                <c:pt idx="925">
                  <c:v>43232</c:v>
                </c:pt>
                <c:pt idx="926">
                  <c:v>43233</c:v>
                </c:pt>
                <c:pt idx="927">
                  <c:v>43234</c:v>
                </c:pt>
                <c:pt idx="928">
                  <c:v>43235</c:v>
                </c:pt>
                <c:pt idx="929">
                  <c:v>43236</c:v>
                </c:pt>
                <c:pt idx="930">
                  <c:v>43237</c:v>
                </c:pt>
                <c:pt idx="931">
                  <c:v>43238</c:v>
                </c:pt>
                <c:pt idx="932">
                  <c:v>43239</c:v>
                </c:pt>
                <c:pt idx="933">
                  <c:v>43240</c:v>
                </c:pt>
                <c:pt idx="934">
                  <c:v>43241</c:v>
                </c:pt>
                <c:pt idx="935">
                  <c:v>43242</c:v>
                </c:pt>
                <c:pt idx="936">
                  <c:v>43243</c:v>
                </c:pt>
                <c:pt idx="937">
                  <c:v>43244</c:v>
                </c:pt>
                <c:pt idx="938">
                  <c:v>43245</c:v>
                </c:pt>
                <c:pt idx="939">
                  <c:v>43246</c:v>
                </c:pt>
                <c:pt idx="940">
                  <c:v>43247</c:v>
                </c:pt>
                <c:pt idx="941">
                  <c:v>43248</c:v>
                </c:pt>
                <c:pt idx="942">
                  <c:v>43249</c:v>
                </c:pt>
                <c:pt idx="943">
                  <c:v>43250</c:v>
                </c:pt>
                <c:pt idx="944">
                  <c:v>43251</c:v>
                </c:pt>
                <c:pt idx="945">
                  <c:v>43252</c:v>
                </c:pt>
                <c:pt idx="946">
                  <c:v>43253</c:v>
                </c:pt>
                <c:pt idx="947">
                  <c:v>43254</c:v>
                </c:pt>
                <c:pt idx="948">
                  <c:v>43255</c:v>
                </c:pt>
                <c:pt idx="949">
                  <c:v>43256</c:v>
                </c:pt>
                <c:pt idx="950">
                  <c:v>43257</c:v>
                </c:pt>
                <c:pt idx="951">
                  <c:v>43258</c:v>
                </c:pt>
                <c:pt idx="952">
                  <c:v>43259</c:v>
                </c:pt>
                <c:pt idx="953">
                  <c:v>43260</c:v>
                </c:pt>
                <c:pt idx="954">
                  <c:v>43261</c:v>
                </c:pt>
                <c:pt idx="955">
                  <c:v>43262</c:v>
                </c:pt>
                <c:pt idx="956">
                  <c:v>43263</c:v>
                </c:pt>
                <c:pt idx="957">
                  <c:v>43264</c:v>
                </c:pt>
                <c:pt idx="958">
                  <c:v>43265</c:v>
                </c:pt>
                <c:pt idx="959">
                  <c:v>43266</c:v>
                </c:pt>
                <c:pt idx="960">
                  <c:v>43267</c:v>
                </c:pt>
                <c:pt idx="961">
                  <c:v>43268</c:v>
                </c:pt>
                <c:pt idx="962">
                  <c:v>43269</c:v>
                </c:pt>
                <c:pt idx="963">
                  <c:v>43270</c:v>
                </c:pt>
                <c:pt idx="964">
                  <c:v>43271</c:v>
                </c:pt>
                <c:pt idx="965">
                  <c:v>43272</c:v>
                </c:pt>
                <c:pt idx="966">
                  <c:v>43273</c:v>
                </c:pt>
                <c:pt idx="967">
                  <c:v>43274</c:v>
                </c:pt>
                <c:pt idx="968">
                  <c:v>43275</c:v>
                </c:pt>
                <c:pt idx="969">
                  <c:v>43276</c:v>
                </c:pt>
                <c:pt idx="970">
                  <c:v>43277</c:v>
                </c:pt>
                <c:pt idx="971">
                  <c:v>43278</c:v>
                </c:pt>
                <c:pt idx="972">
                  <c:v>43279</c:v>
                </c:pt>
                <c:pt idx="973">
                  <c:v>43280</c:v>
                </c:pt>
                <c:pt idx="974">
                  <c:v>43281</c:v>
                </c:pt>
                <c:pt idx="975">
                  <c:v>43282</c:v>
                </c:pt>
                <c:pt idx="976">
                  <c:v>43283</c:v>
                </c:pt>
                <c:pt idx="977">
                  <c:v>43284</c:v>
                </c:pt>
                <c:pt idx="978">
                  <c:v>43285</c:v>
                </c:pt>
                <c:pt idx="979">
                  <c:v>43286</c:v>
                </c:pt>
                <c:pt idx="980">
                  <c:v>43287</c:v>
                </c:pt>
                <c:pt idx="981">
                  <c:v>43288</c:v>
                </c:pt>
                <c:pt idx="982">
                  <c:v>43289</c:v>
                </c:pt>
                <c:pt idx="983">
                  <c:v>43290</c:v>
                </c:pt>
                <c:pt idx="984">
                  <c:v>43291</c:v>
                </c:pt>
                <c:pt idx="985">
                  <c:v>43292</c:v>
                </c:pt>
                <c:pt idx="986">
                  <c:v>43293</c:v>
                </c:pt>
                <c:pt idx="987">
                  <c:v>43294</c:v>
                </c:pt>
                <c:pt idx="988">
                  <c:v>43295</c:v>
                </c:pt>
                <c:pt idx="989">
                  <c:v>43296</c:v>
                </c:pt>
                <c:pt idx="990">
                  <c:v>43297</c:v>
                </c:pt>
                <c:pt idx="991">
                  <c:v>43298</c:v>
                </c:pt>
                <c:pt idx="992">
                  <c:v>43299</c:v>
                </c:pt>
                <c:pt idx="993">
                  <c:v>43300</c:v>
                </c:pt>
                <c:pt idx="994">
                  <c:v>43301</c:v>
                </c:pt>
                <c:pt idx="995">
                  <c:v>43302</c:v>
                </c:pt>
                <c:pt idx="996">
                  <c:v>43303</c:v>
                </c:pt>
                <c:pt idx="997">
                  <c:v>43304</c:v>
                </c:pt>
                <c:pt idx="998">
                  <c:v>43305</c:v>
                </c:pt>
                <c:pt idx="999">
                  <c:v>43306</c:v>
                </c:pt>
                <c:pt idx="1000">
                  <c:v>43307</c:v>
                </c:pt>
                <c:pt idx="1001">
                  <c:v>43308</c:v>
                </c:pt>
                <c:pt idx="1002">
                  <c:v>43309</c:v>
                </c:pt>
                <c:pt idx="1003">
                  <c:v>43310</c:v>
                </c:pt>
                <c:pt idx="1004">
                  <c:v>43311</c:v>
                </c:pt>
                <c:pt idx="1005">
                  <c:v>43312</c:v>
                </c:pt>
                <c:pt idx="1006">
                  <c:v>43313</c:v>
                </c:pt>
                <c:pt idx="1007">
                  <c:v>43314</c:v>
                </c:pt>
                <c:pt idx="1008">
                  <c:v>43315</c:v>
                </c:pt>
                <c:pt idx="1009">
                  <c:v>43316</c:v>
                </c:pt>
                <c:pt idx="1010">
                  <c:v>43317</c:v>
                </c:pt>
                <c:pt idx="1011">
                  <c:v>43318</c:v>
                </c:pt>
                <c:pt idx="1012">
                  <c:v>43319</c:v>
                </c:pt>
                <c:pt idx="1013">
                  <c:v>43320</c:v>
                </c:pt>
                <c:pt idx="1014">
                  <c:v>43321</c:v>
                </c:pt>
                <c:pt idx="1015">
                  <c:v>43322</c:v>
                </c:pt>
                <c:pt idx="1016">
                  <c:v>43323</c:v>
                </c:pt>
                <c:pt idx="1017">
                  <c:v>43324</c:v>
                </c:pt>
                <c:pt idx="1018">
                  <c:v>43325</c:v>
                </c:pt>
                <c:pt idx="1019">
                  <c:v>43326</c:v>
                </c:pt>
                <c:pt idx="1020">
                  <c:v>43327</c:v>
                </c:pt>
                <c:pt idx="1021">
                  <c:v>43328</c:v>
                </c:pt>
                <c:pt idx="1022">
                  <c:v>43329</c:v>
                </c:pt>
                <c:pt idx="1023">
                  <c:v>43330</c:v>
                </c:pt>
                <c:pt idx="1024">
                  <c:v>43331</c:v>
                </c:pt>
                <c:pt idx="1025">
                  <c:v>43332</c:v>
                </c:pt>
                <c:pt idx="1026">
                  <c:v>43333</c:v>
                </c:pt>
                <c:pt idx="1027">
                  <c:v>43334</c:v>
                </c:pt>
                <c:pt idx="1028">
                  <c:v>43335</c:v>
                </c:pt>
                <c:pt idx="1029">
                  <c:v>43336</c:v>
                </c:pt>
                <c:pt idx="1030">
                  <c:v>43337</c:v>
                </c:pt>
                <c:pt idx="1031">
                  <c:v>43338</c:v>
                </c:pt>
                <c:pt idx="1032">
                  <c:v>43339</c:v>
                </c:pt>
                <c:pt idx="1033">
                  <c:v>43340</c:v>
                </c:pt>
                <c:pt idx="1034">
                  <c:v>43341</c:v>
                </c:pt>
                <c:pt idx="1035">
                  <c:v>43342</c:v>
                </c:pt>
                <c:pt idx="1036">
                  <c:v>43343</c:v>
                </c:pt>
                <c:pt idx="1037">
                  <c:v>43344</c:v>
                </c:pt>
                <c:pt idx="1038">
                  <c:v>43345</c:v>
                </c:pt>
                <c:pt idx="1039">
                  <c:v>43346</c:v>
                </c:pt>
                <c:pt idx="1040">
                  <c:v>43347</c:v>
                </c:pt>
                <c:pt idx="1041">
                  <c:v>43348</c:v>
                </c:pt>
                <c:pt idx="1042">
                  <c:v>43349</c:v>
                </c:pt>
                <c:pt idx="1043">
                  <c:v>43350</c:v>
                </c:pt>
                <c:pt idx="1044">
                  <c:v>43351</c:v>
                </c:pt>
                <c:pt idx="1045">
                  <c:v>43352</c:v>
                </c:pt>
                <c:pt idx="1046">
                  <c:v>43353</c:v>
                </c:pt>
                <c:pt idx="1047">
                  <c:v>43354</c:v>
                </c:pt>
                <c:pt idx="1048">
                  <c:v>43355</c:v>
                </c:pt>
                <c:pt idx="1049">
                  <c:v>43356</c:v>
                </c:pt>
                <c:pt idx="1050">
                  <c:v>43357</c:v>
                </c:pt>
                <c:pt idx="1051">
                  <c:v>43358</c:v>
                </c:pt>
                <c:pt idx="1052">
                  <c:v>43359</c:v>
                </c:pt>
                <c:pt idx="1053">
                  <c:v>43360</c:v>
                </c:pt>
                <c:pt idx="1054">
                  <c:v>43361</c:v>
                </c:pt>
                <c:pt idx="1055">
                  <c:v>43362</c:v>
                </c:pt>
                <c:pt idx="1056">
                  <c:v>43363</c:v>
                </c:pt>
                <c:pt idx="1057">
                  <c:v>43364</c:v>
                </c:pt>
                <c:pt idx="1058">
                  <c:v>43365</c:v>
                </c:pt>
                <c:pt idx="1059">
                  <c:v>43366</c:v>
                </c:pt>
                <c:pt idx="1060">
                  <c:v>43367</c:v>
                </c:pt>
                <c:pt idx="1061">
                  <c:v>43368</c:v>
                </c:pt>
                <c:pt idx="1062">
                  <c:v>43369</c:v>
                </c:pt>
                <c:pt idx="1063">
                  <c:v>43370</c:v>
                </c:pt>
                <c:pt idx="1064">
                  <c:v>43371</c:v>
                </c:pt>
                <c:pt idx="1065">
                  <c:v>43372</c:v>
                </c:pt>
                <c:pt idx="1066">
                  <c:v>43373</c:v>
                </c:pt>
                <c:pt idx="1067">
                  <c:v>43374</c:v>
                </c:pt>
                <c:pt idx="1068">
                  <c:v>43375</c:v>
                </c:pt>
                <c:pt idx="1069">
                  <c:v>43376</c:v>
                </c:pt>
                <c:pt idx="1070">
                  <c:v>43377</c:v>
                </c:pt>
                <c:pt idx="1071">
                  <c:v>43378</c:v>
                </c:pt>
                <c:pt idx="1072">
                  <c:v>43379</c:v>
                </c:pt>
                <c:pt idx="1073">
                  <c:v>43380</c:v>
                </c:pt>
                <c:pt idx="1074">
                  <c:v>43381</c:v>
                </c:pt>
                <c:pt idx="1075">
                  <c:v>43382</c:v>
                </c:pt>
                <c:pt idx="1076">
                  <c:v>43383</c:v>
                </c:pt>
                <c:pt idx="1077">
                  <c:v>43384</c:v>
                </c:pt>
                <c:pt idx="1078">
                  <c:v>43385</c:v>
                </c:pt>
                <c:pt idx="1079">
                  <c:v>43386</c:v>
                </c:pt>
                <c:pt idx="1080">
                  <c:v>43387</c:v>
                </c:pt>
                <c:pt idx="1081">
                  <c:v>43388</c:v>
                </c:pt>
                <c:pt idx="1082">
                  <c:v>43389</c:v>
                </c:pt>
                <c:pt idx="1083">
                  <c:v>43390</c:v>
                </c:pt>
                <c:pt idx="1084">
                  <c:v>43391</c:v>
                </c:pt>
                <c:pt idx="1085">
                  <c:v>43392</c:v>
                </c:pt>
                <c:pt idx="1086">
                  <c:v>43393</c:v>
                </c:pt>
                <c:pt idx="1087">
                  <c:v>43394</c:v>
                </c:pt>
                <c:pt idx="1088">
                  <c:v>43395</c:v>
                </c:pt>
                <c:pt idx="1089">
                  <c:v>43396</c:v>
                </c:pt>
                <c:pt idx="1090">
                  <c:v>43397</c:v>
                </c:pt>
                <c:pt idx="1091">
                  <c:v>43398</c:v>
                </c:pt>
                <c:pt idx="1092">
                  <c:v>43399</c:v>
                </c:pt>
                <c:pt idx="1093">
                  <c:v>43400</c:v>
                </c:pt>
                <c:pt idx="1094">
                  <c:v>43401</c:v>
                </c:pt>
                <c:pt idx="1095">
                  <c:v>43402</c:v>
                </c:pt>
                <c:pt idx="1096">
                  <c:v>43403</c:v>
                </c:pt>
                <c:pt idx="1097">
                  <c:v>43404</c:v>
                </c:pt>
                <c:pt idx="1098">
                  <c:v>43405</c:v>
                </c:pt>
                <c:pt idx="1099">
                  <c:v>43406</c:v>
                </c:pt>
                <c:pt idx="1100">
                  <c:v>43407</c:v>
                </c:pt>
                <c:pt idx="1101">
                  <c:v>43408</c:v>
                </c:pt>
                <c:pt idx="1102">
                  <c:v>43409</c:v>
                </c:pt>
                <c:pt idx="1103">
                  <c:v>43410</c:v>
                </c:pt>
                <c:pt idx="1104">
                  <c:v>43411</c:v>
                </c:pt>
                <c:pt idx="1105">
                  <c:v>43412</c:v>
                </c:pt>
                <c:pt idx="1106">
                  <c:v>43413</c:v>
                </c:pt>
                <c:pt idx="1107">
                  <c:v>43414</c:v>
                </c:pt>
                <c:pt idx="1108">
                  <c:v>43415</c:v>
                </c:pt>
                <c:pt idx="1109">
                  <c:v>43416</c:v>
                </c:pt>
                <c:pt idx="1110">
                  <c:v>43417</c:v>
                </c:pt>
                <c:pt idx="1111">
                  <c:v>43418</c:v>
                </c:pt>
                <c:pt idx="1112">
                  <c:v>43419</c:v>
                </c:pt>
                <c:pt idx="1113">
                  <c:v>43420</c:v>
                </c:pt>
                <c:pt idx="1114">
                  <c:v>43421</c:v>
                </c:pt>
                <c:pt idx="1115">
                  <c:v>43422</c:v>
                </c:pt>
                <c:pt idx="1116">
                  <c:v>43423</c:v>
                </c:pt>
                <c:pt idx="1117">
                  <c:v>43424</c:v>
                </c:pt>
                <c:pt idx="1118">
                  <c:v>43425</c:v>
                </c:pt>
                <c:pt idx="1119">
                  <c:v>43426</c:v>
                </c:pt>
                <c:pt idx="1120">
                  <c:v>43427</c:v>
                </c:pt>
                <c:pt idx="1121">
                  <c:v>43428</c:v>
                </c:pt>
                <c:pt idx="1122">
                  <c:v>43429</c:v>
                </c:pt>
                <c:pt idx="1123">
                  <c:v>43430</c:v>
                </c:pt>
                <c:pt idx="1124">
                  <c:v>43431</c:v>
                </c:pt>
                <c:pt idx="1125">
                  <c:v>43432</c:v>
                </c:pt>
                <c:pt idx="1126">
                  <c:v>43433</c:v>
                </c:pt>
                <c:pt idx="1127">
                  <c:v>43434</c:v>
                </c:pt>
                <c:pt idx="1128">
                  <c:v>43435</c:v>
                </c:pt>
                <c:pt idx="1129">
                  <c:v>43436</c:v>
                </c:pt>
                <c:pt idx="1130">
                  <c:v>43437</c:v>
                </c:pt>
                <c:pt idx="1131">
                  <c:v>43438</c:v>
                </c:pt>
                <c:pt idx="1132">
                  <c:v>43439</c:v>
                </c:pt>
                <c:pt idx="1133">
                  <c:v>43440</c:v>
                </c:pt>
                <c:pt idx="1134">
                  <c:v>43441</c:v>
                </c:pt>
                <c:pt idx="1135">
                  <c:v>43442</c:v>
                </c:pt>
                <c:pt idx="1136">
                  <c:v>43443</c:v>
                </c:pt>
                <c:pt idx="1137">
                  <c:v>43444</c:v>
                </c:pt>
                <c:pt idx="1138">
                  <c:v>43445</c:v>
                </c:pt>
                <c:pt idx="1139">
                  <c:v>43446</c:v>
                </c:pt>
                <c:pt idx="1140">
                  <c:v>43447</c:v>
                </c:pt>
                <c:pt idx="1141">
                  <c:v>43448</c:v>
                </c:pt>
                <c:pt idx="1142">
                  <c:v>43449</c:v>
                </c:pt>
                <c:pt idx="1143">
                  <c:v>43450</c:v>
                </c:pt>
                <c:pt idx="1144">
                  <c:v>43451</c:v>
                </c:pt>
                <c:pt idx="1145">
                  <c:v>43452</c:v>
                </c:pt>
                <c:pt idx="1146">
                  <c:v>43453</c:v>
                </c:pt>
                <c:pt idx="1147">
                  <c:v>43454</c:v>
                </c:pt>
                <c:pt idx="1148">
                  <c:v>43455</c:v>
                </c:pt>
                <c:pt idx="1149">
                  <c:v>43456</c:v>
                </c:pt>
                <c:pt idx="1150">
                  <c:v>43457</c:v>
                </c:pt>
                <c:pt idx="1151">
                  <c:v>43458</c:v>
                </c:pt>
                <c:pt idx="1152">
                  <c:v>43459</c:v>
                </c:pt>
                <c:pt idx="1153">
                  <c:v>43460</c:v>
                </c:pt>
                <c:pt idx="1154">
                  <c:v>43461</c:v>
                </c:pt>
                <c:pt idx="1155">
                  <c:v>43462</c:v>
                </c:pt>
                <c:pt idx="1156">
                  <c:v>43463</c:v>
                </c:pt>
                <c:pt idx="1157">
                  <c:v>43464</c:v>
                </c:pt>
                <c:pt idx="1158">
                  <c:v>43465</c:v>
                </c:pt>
                <c:pt idx="1159">
                  <c:v>43466</c:v>
                </c:pt>
                <c:pt idx="1160">
                  <c:v>43467</c:v>
                </c:pt>
                <c:pt idx="1161">
                  <c:v>43468</c:v>
                </c:pt>
                <c:pt idx="1162">
                  <c:v>43469</c:v>
                </c:pt>
                <c:pt idx="1163">
                  <c:v>43470</c:v>
                </c:pt>
                <c:pt idx="1164">
                  <c:v>43471</c:v>
                </c:pt>
                <c:pt idx="1165">
                  <c:v>43472</c:v>
                </c:pt>
                <c:pt idx="1166">
                  <c:v>43473</c:v>
                </c:pt>
                <c:pt idx="1167">
                  <c:v>43474</c:v>
                </c:pt>
                <c:pt idx="1168">
                  <c:v>43475</c:v>
                </c:pt>
                <c:pt idx="1169">
                  <c:v>43476</c:v>
                </c:pt>
                <c:pt idx="1170">
                  <c:v>43477</c:v>
                </c:pt>
                <c:pt idx="1171">
                  <c:v>43478</c:v>
                </c:pt>
                <c:pt idx="1172">
                  <c:v>43479</c:v>
                </c:pt>
                <c:pt idx="1173">
                  <c:v>43480</c:v>
                </c:pt>
                <c:pt idx="1174">
                  <c:v>43481</c:v>
                </c:pt>
                <c:pt idx="1175">
                  <c:v>43482</c:v>
                </c:pt>
                <c:pt idx="1176">
                  <c:v>43483</c:v>
                </c:pt>
                <c:pt idx="1177">
                  <c:v>43484</c:v>
                </c:pt>
                <c:pt idx="1178">
                  <c:v>43485</c:v>
                </c:pt>
                <c:pt idx="1179">
                  <c:v>43486</c:v>
                </c:pt>
                <c:pt idx="1180">
                  <c:v>43487</c:v>
                </c:pt>
                <c:pt idx="1181">
                  <c:v>43488</c:v>
                </c:pt>
                <c:pt idx="1182">
                  <c:v>43489</c:v>
                </c:pt>
                <c:pt idx="1183">
                  <c:v>43490</c:v>
                </c:pt>
                <c:pt idx="1184">
                  <c:v>43491</c:v>
                </c:pt>
                <c:pt idx="1185">
                  <c:v>43492</c:v>
                </c:pt>
                <c:pt idx="1186">
                  <c:v>43493</c:v>
                </c:pt>
                <c:pt idx="1187">
                  <c:v>43494</c:v>
                </c:pt>
                <c:pt idx="1188">
                  <c:v>43495</c:v>
                </c:pt>
                <c:pt idx="1189">
                  <c:v>43496</c:v>
                </c:pt>
                <c:pt idx="1190">
                  <c:v>43497</c:v>
                </c:pt>
                <c:pt idx="1191">
                  <c:v>43498</c:v>
                </c:pt>
                <c:pt idx="1192">
                  <c:v>43499</c:v>
                </c:pt>
                <c:pt idx="1193">
                  <c:v>43500</c:v>
                </c:pt>
                <c:pt idx="1194">
                  <c:v>43501</c:v>
                </c:pt>
                <c:pt idx="1195">
                  <c:v>43502</c:v>
                </c:pt>
                <c:pt idx="1196">
                  <c:v>43503</c:v>
                </c:pt>
                <c:pt idx="1197">
                  <c:v>43504</c:v>
                </c:pt>
                <c:pt idx="1198">
                  <c:v>43505</c:v>
                </c:pt>
                <c:pt idx="1199">
                  <c:v>43506</c:v>
                </c:pt>
                <c:pt idx="1200">
                  <c:v>43507</c:v>
                </c:pt>
                <c:pt idx="1201">
                  <c:v>43508</c:v>
                </c:pt>
                <c:pt idx="1202">
                  <c:v>43509</c:v>
                </c:pt>
                <c:pt idx="1203">
                  <c:v>43510</c:v>
                </c:pt>
                <c:pt idx="1204">
                  <c:v>43511</c:v>
                </c:pt>
                <c:pt idx="1205">
                  <c:v>43512</c:v>
                </c:pt>
                <c:pt idx="1206">
                  <c:v>43513</c:v>
                </c:pt>
                <c:pt idx="1207">
                  <c:v>43514</c:v>
                </c:pt>
                <c:pt idx="1208">
                  <c:v>43515</c:v>
                </c:pt>
                <c:pt idx="1209">
                  <c:v>43516</c:v>
                </c:pt>
                <c:pt idx="1210">
                  <c:v>43517</c:v>
                </c:pt>
                <c:pt idx="1211">
                  <c:v>43518</c:v>
                </c:pt>
                <c:pt idx="1212">
                  <c:v>43519</c:v>
                </c:pt>
                <c:pt idx="1213">
                  <c:v>43520</c:v>
                </c:pt>
                <c:pt idx="1214">
                  <c:v>43521</c:v>
                </c:pt>
                <c:pt idx="1215">
                  <c:v>43522</c:v>
                </c:pt>
                <c:pt idx="1216">
                  <c:v>43523</c:v>
                </c:pt>
                <c:pt idx="1217">
                  <c:v>43524</c:v>
                </c:pt>
                <c:pt idx="1218">
                  <c:v>43525</c:v>
                </c:pt>
                <c:pt idx="1219">
                  <c:v>43526</c:v>
                </c:pt>
                <c:pt idx="1220">
                  <c:v>43527</c:v>
                </c:pt>
                <c:pt idx="1221">
                  <c:v>43528</c:v>
                </c:pt>
                <c:pt idx="1222">
                  <c:v>43529</c:v>
                </c:pt>
                <c:pt idx="1223">
                  <c:v>43530</c:v>
                </c:pt>
                <c:pt idx="1224">
                  <c:v>43531</c:v>
                </c:pt>
                <c:pt idx="1225">
                  <c:v>43532</c:v>
                </c:pt>
                <c:pt idx="1226">
                  <c:v>43533</c:v>
                </c:pt>
                <c:pt idx="1227">
                  <c:v>43534</c:v>
                </c:pt>
                <c:pt idx="1228">
                  <c:v>43535</c:v>
                </c:pt>
                <c:pt idx="1229">
                  <c:v>43536</c:v>
                </c:pt>
                <c:pt idx="1230">
                  <c:v>43537</c:v>
                </c:pt>
                <c:pt idx="1231">
                  <c:v>43538</c:v>
                </c:pt>
                <c:pt idx="1232">
                  <c:v>43539</c:v>
                </c:pt>
                <c:pt idx="1233">
                  <c:v>43540</c:v>
                </c:pt>
                <c:pt idx="1234">
                  <c:v>43541</c:v>
                </c:pt>
                <c:pt idx="1235">
                  <c:v>43542</c:v>
                </c:pt>
                <c:pt idx="1236">
                  <c:v>43543</c:v>
                </c:pt>
                <c:pt idx="1237">
                  <c:v>43544</c:v>
                </c:pt>
                <c:pt idx="1238">
                  <c:v>43545</c:v>
                </c:pt>
                <c:pt idx="1239">
                  <c:v>43546</c:v>
                </c:pt>
                <c:pt idx="1240">
                  <c:v>43547</c:v>
                </c:pt>
                <c:pt idx="1241">
                  <c:v>43548</c:v>
                </c:pt>
                <c:pt idx="1242">
                  <c:v>43549</c:v>
                </c:pt>
                <c:pt idx="1243">
                  <c:v>43550</c:v>
                </c:pt>
                <c:pt idx="1244">
                  <c:v>43551</c:v>
                </c:pt>
                <c:pt idx="1245">
                  <c:v>43552</c:v>
                </c:pt>
                <c:pt idx="1246">
                  <c:v>43553</c:v>
                </c:pt>
                <c:pt idx="1247">
                  <c:v>43554</c:v>
                </c:pt>
                <c:pt idx="1248">
                  <c:v>43555</c:v>
                </c:pt>
                <c:pt idx="1249">
                  <c:v>43556</c:v>
                </c:pt>
                <c:pt idx="1250">
                  <c:v>43557</c:v>
                </c:pt>
                <c:pt idx="1251">
                  <c:v>43558</c:v>
                </c:pt>
                <c:pt idx="1252">
                  <c:v>43559</c:v>
                </c:pt>
                <c:pt idx="1253">
                  <c:v>43560</c:v>
                </c:pt>
                <c:pt idx="1254">
                  <c:v>43561</c:v>
                </c:pt>
                <c:pt idx="1255">
                  <c:v>43562</c:v>
                </c:pt>
                <c:pt idx="1256">
                  <c:v>43563</c:v>
                </c:pt>
                <c:pt idx="1257">
                  <c:v>43564</c:v>
                </c:pt>
                <c:pt idx="1258">
                  <c:v>43565</c:v>
                </c:pt>
                <c:pt idx="1259">
                  <c:v>43566</c:v>
                </c:pt>
                <c:pt idx="1260">
                  <c:v>43567</c:v>
                </c:pt>
                <c:pt idx="1261">
                  <c:v>43568</c:v>
                </c:pt>
                <c:pt idx="1262">
                  <c:v>43569</c:v>
                </c:pt>
                <c:pt idx="1263">
                  <c:v>43570</c:v>
                </c:pt>
                <c:pt idx="1264">
                  <c:v>43571</c:v>
                </c:pt>
                <c:pt idx="1265">
                  <c:v>43572</c:v>
                </c:pt>
                <c:pt idx="1266">
                  <c:v>43573</c:v>
                </c:pt>
                <c:pt idx="1267">
                  <c:v>43574</c:v>
                </c:pt>
                <c:pt idx="1268">
                  <c:v>43575</c:v>
                </c:pt>
                <c:pt idx="1269">
                  <c:v>43576</c:v>
                </c:pt>
                <c:pt idx="1270">
                  <c:v>43577</c:v>
                </c:pt>
                <c:pt idx="1271">
                  <c:v>43578</c:v>
                </c:pt>
                <c:pt idx="1272">
                  <c:v>43579</c:v>
                </c:pt>
                <c:pt idx="1273">
                  <c:v>43580</c:v>
                </c:pt>
                <c:pt idx="1274">
                  <c:v>43581</c:v>
                </c:pt>
                <c:pt idx="1275">
                  <c:v>43582</c:v>
                </c:pt>
                <c:pt idx="1276">
                  <c:v>43583</c:v>
                </c:pt>
                <c:pt idx="1277">
                  <c:v>43584</c:v>
                </c:pt>
                <c:pt idx="1278">
                  <c:v>43585</c:v>
                </c:pt>
                <c:pt idx="1279">
                  <c:v>43586</c:v>
                </c:pt>
                <c:pt idx="1280">
                  <c:v>43587</c:v>
                </c:pt>
                <c:pt idx="1281">
                  <c:v>43588</c:v>
                </c:pt>
                <c:pt idx="1282">
                  <c:v>43589</c:v>
                </c:pt>
                <c:pt idx="1283">
                  <c:v>43590</c:v>
                </c:pt>
                <c:pt idx="1284">
                  <c:v>43591</c:v>
                </c:pt>
                <c:pt idx="1285">
                  <c:v>43592</c:v>
                </c:pt>
                <c:pt idx="1286">
                  <c:v>43593</c:v>
                </c:pt>
                <c:pt idx="1287">
                  <c:v>43594</c:v>
                </c:pt>
                <c:pt idx="1288">
                  <c:v>43595</c:v>
                </c:pt>
                <c:pt idx="1289">
                  <c:v>43596</c:v>
                </c:pt>
                <c:pt idx="1290">
                  <c:v>43597</c:v>
                </c:pt>
                <c:pt idx="1291">
                  <c:v>43598</c:v>
                </c:pt>
                <c:pt idx="1292">
                  <c:v>43599</c:v>
                </c:pt>
                <c:pt idx="1293">
                  <c:v>43600</c:v>
                </c:pt>
                <c:pt idx="1294">
                  <c:v>43601</c:v>
                </c:pt>
                <c:pt idx="1295">
                  <c:v>43602</c:v>
                </c:pt>
                <c:pt idx="1296">
                  <c:v>43603</c:v>
                </c:pt>
                <c:pt idx="1297">
                  <c:v>43604</c:v>
                </c:pt>
                <c:pt idx="1298">
                  <c:v>43605</c:v>
                </c:pt>
                <c:pt idx="1299">
                  <c:v>43606</c:v>
                </c:pt>
                <c:pt idx="1300">
                  <c:v>43607</c:v>
                </c:pt>
                <c:pt idx="1301">
                  <c:v>43608</c:v>
                </c:pt>
                <c:pt idx="1302">
                  <c:v>43609</c:v>
                </c:pt>
                <c:pt idx="1303">
                  <c:v>43610</c:v>
                </c:pt>
                <c:pt idx="1304">
                  <c:v>43611</c:v>
                </c:pt>
                <c:pt idx="1305">
                  <c:v>43612</c:v>
                </c:pt>
                <c:pt idx="1306">
                  <c:v>43613</c:v>
                </c:pt>
                <c:pt idx="1307">
                  <c:v>43614</c:v>
                </c:pt>
                <c:pt idx="1308">
                  <c:v>43615</c:v>
                </c:pt>
                <c:pt idx="1309">
                  <c:v>43616</c:v>
                </c:pt>
                <c:pt idx="1310">
                  <c:v>43617</c:v>
                </c:pt>
                <c:pt idx="1311">
                  <c:v>43618</c:v>
                </c:pt>
                <c:pt idx="1312">
                  <c:v>43619</c:v>
                </c:pt>
                <c:pt idx="1313">
                  <c:v>43620</c:v>
                </c:pt>
                <c:pt idx="1314">
                  <c:v>43621</c:v>
                </c:pt>
                <c:pt idx="1315">
                  <c:v>43622</c:v>
                </c:pt>
                <c:pt idx="1316">
                  <c:v>43623</c:v>
                </c:pt>
                <c:pt idx="1317">
                  <c:v>43624</c:v>
                </c:pt>
                <c:pt idx="1318">
                  <c:v>43625</c:v>
                </c:pt>
                <c:pt idx="1319">
                  <c:v>43626</c:v>
                </c:pt>
                <c:pt idx="1320">
                  <c:v>43627</c:v>
                </c:pt>
                <c:pt idx="1321">
                  <c:v>43628</c:v>
                </c:pt>
                <c:pt idx="1322">
                  <c:v>43629</c:v>
                </c:pt>
                <c:pt idx="1323">
                  <c:v>43630</c:v>
                </c:pt>
                <c:pt idx="1324">
                  <c:v>43631</c:v>
                </c:pt>
                <c:pt idx="1325">
                  <c:v>43632</c:v>
                </c:pt>
                <c:pt idx="1326">
                  <c:v>43633</c:v>
                </c:pt>
                <c:pt idx="1327">
                  <c:v>43634</c:v>
                </c:pt>
                <c:pt idx="1328">
                  <c:v>43635</c:v>
                </c:pt>
                <c:pt idx="1329">
                  <c:v>43636</c:v>
                </c:pt>
                <c:pt idx="1330">
                  <c:v>43637</c:v>
                </c:pt>
                <c:pt idx="1331">
                  <c:v>43638</c:v>
                </c:pt>
                <c:pt idx="1332">
                  <c:v>43639</c:v>
                </c:pt>
                <c:pt idx="1333">
                  <c:v>43640</c:v>
                </c:pt>
                <c:pt idx="1334">
                  <c:v>43641</c:v>
                </c:pt>
                <c:pt idx="1335">
                  <c:v>43642</c:v>
                </c:pt>
                <c:pt idx="1336">
                  <c:v>43643</c:v>
                </c:pt>
                <c:pt idx="1337">
                  <c:v>43644</c:v>
                </c:pt>
                <c:pt idx="1338">
                  <c:v>43645</c:v>
                </c:pt>
                <c:pt idx="1339">
                  <c:v>43646</c:v>
                </c:pt>
                <c:pt idx="1340">
                  <c:v>43647</c:v>
                </c:pt>
                <c:pt idx="1341">
                  <c:v>43648</c:v>
                </c:pt>
                <c:pt idx="1342">
                  <c:v>43649</c:v>
                </c:pt>
                <c:pt idx="1343">
                  <c:v>43650</c:v>
                </c:pt>
                <c:pt idx="1344">
                  <c:v>43651</c:v>
                </c:pt>
                <c:pt idx="1345">
                  <c:v>43652</c:v>
                </c:pt>
                <c:pt idx="1346">
                  <c:v>43653</c:v>
                </c:pt>
                <c:pt idx="1347">
                  <c:v>43654</c:v>
                </c:pt>
                <c:pt idx="1348">
                  <c:v>43655</c:v>
                </c:pt>
                <c:pt idx="1349">
                  <c:v>43656</c:v>
                </c:pt>
                <c:pt idx="1350">
                  <c:v>43657</c:v>
                </c:pt>
                <c:pt idx="1351">
                  <c:v>43658</c:v>
                </c:pt>
                <c:pt idx="1352">
                  <c:v>43659</c:v>
                </c:pt>
                <c:pt idx="1353">
                  <c:v>43660</c:v>
                </c:pt>
                <c:pt idx="1354">
                  <c:v>43661</c:v>
                </c:pt>
                <c:pt idx="1355">
                  <c:v>43662</c:v>
                </c:pt>
                <c:pt idx="1356">
                  <c:v>43663</c:v>
                </c:pt>
                <c:pt idx="1357">
                  <c:v>43664</c:v>
                </c:pt>
                <c:pt idx="1358">
                  <c:v>43665</c:v>
                </c:pt>
                <c:pt idx="1359">
                  <c:v>43666</c:v>
                </c:pt>
                <c:pt idx="1360">
                  <c:v>43667</c:v>
                </c:pt>
                <c:pt idx="1361">
                  <c:v>43668</c:v>
                </c:pt>
                <c:pt idx="1362">
                  <c:v>43669</c:v>
                </c:pt>
                <c:pt idx="1363">
                  <c:v>43670</c:v>
                </c:pt>
                <c:pt idx="1364">
                  <c:v>43671</c:v>
                </c:pt>
                <c:pt idx="1365">
                  <c:v>43672</c:v>
                </c:pt>
                <c:pt idx="1366">
                  <c:v>43673</c:v>
                </c:pt>
                <c:pt idx="1367">
                  <c:v>43674</c:v>
                </c:pt>
                <c:pt idx="1368">
                  <c:v>43675</c:v>
                </c:pt>
                <c:pt idx="1369">
                  <c:v>43676</c:v>
                </c:pt>
                <c:pt idx="1370">
                  <c:v>43677</c:v>
                </c:pt>
                <c:pt idx="1371">
                  <c:v>43678</c:v>
                </c:pt>
                <c:pt idx="1372">
                  <c:v>43679</c:v>
                </c:pt>
                <c:pt idx="1373">
                  <c:v>43680</c:v>
                </c:pt>
                <c:pt idx="1374">
                  <c:v>43681</c:v>
                </c:pt>
                <c:pt idx="1375">
                  <c:v>43682</c:v>
                </c:pt>
                <c:pt idx="1376">
                  <c:v>43683</c:v>
                </c:pt>
                <c:pt idx="1377">
                  <c:v>43684</c:v>
                </c:pt>
                <c:pt idx="1378">
                  <c:v>43685</c:v>
                </c:pt>
                <c:pt idx="1379">
                  <c:v>43686</c:v>
                </c:pt>
                <c:pt idx="1380">
                  <c:v>43687</c:v>
                </c:pt>
                <c:pt idx="1381">
                  <c:v>43688</c:v>
                </c:pt>
                <c:pt idx="1382">
                  <c:v>43689</c:v>
                </c:pt>
                <c:pt idx="1383">
                  <c:v>43690</c:v>
                </c:pt>
                <c:pt idx="1384">
                  <c:v>43691</c:v>
                </c:pt>
                <c:pt idx="1385">
                  <c:v>43692</c:v>
                </c:pt>
                <c:pt idx="1386">
                  <c:v>43693</c:v>
                </c:pt>
                <c:pt idx="1387">
                  <c:v>43694</c:v>
                </c:pt>
                <c:pt idx="1388">
                  <c:v>43695</c:v>
                </c:pt>
                <c:pt idx="1389">
                  <c:v>43696</c:v>
                </c:pt>
                <c:pt idx="1390">
                  <c:v>43697</c:v>
                </c:pt>
                <c:pt idx="1391">
                  <c:v>43698</c:v>
                </c:pt>
                <c:pt idx="1392">
                  <c:v>43699</c:v>
                </c:pt>
                <c:pt idx="1393">
                  <c:v>43700</c:v>
                </c:pt>
                <c:pt idx="1394">
                  <c:v>43701</c:v>
                </c:pt>
                <c:pt idx="1395">
                  <c:v>43702</c:v>
                </c:pt>
                <c:pt idx="1396">
                  <c:v>43703</c:v>
                </c:pt>
                <c:pt idx="1397">
                  <c:v>43704</c:v>
                </c:pt>
                <c:pt idx="1398">
                  <c:v>43705</c:v>
                </c:pt>
                <c:pt idx="1399">
                  <c:v>43706</c:v>
                </c:pt>
                <c:pt idx="1400">
                  <c:v>43707</c:v>
                </c:pt>
                <c:pt idx="1401">
                  <c:v>43708</c:v>
                </c:pt>
                <c:pt idx="1402">
                  <c:v>43709</c:v>
                </c:pt>
                <c:pt idx="1403">
                  <c:v>43710</c:v>
                </c:pt>
                <c:pt idx="1404">
                  <c:v>43711</c:v>
                </c:pt>
                <c:pt idx="1405">
                  <c:v>43712</c:v>
                </c:pt>
                <c:pt idx="1406">
                  <c:v>43713</c:v>
                </c:pt>
                <c:pt idx="1407">
                  <c:v>43714</c:v>
                </c:pt>
                <c:pt idx="1408">
                  <c:v>43715</c:v>
                </c:pt>
                <c:pt idx="1409">
                  <c:v>43716</c:v>
                </c:pt>
                <c:pt idx="1410">
                  <c:v>43717</c:v>
                </c:pt>
                <c:pt idx="1411">
                  <c:v>43718</c:v>
                </c:pt>
                <c:pt idx="1412">
                  <c:v>43719</c:v>
                </c:pt>
                <c:pt idx="1413">
                  <c:v>43720</c:v>
                </c:pt>
                <c:pt idx="1414">
                  <c:v>43721</c:v>
                </c:pt>
                <c:pt idx="1415">
                  <c:v>43722</c:v>
                </c:pt>
                <c:pt idx="1416">
                  <c:v>43723</c:v>
                </c:pt>
                <c:pt idx="1417">
                  <c:v>43724</c:v>
                </c:pt>
                <c:pt idx="1418">
                  <c:v>43725</c:v>
                </c:pt>
                <c:pt idx="1419">
                  <c:v>43726</c:v>
                </c:pt>
                <c:pt idx="1420">
                  <c:v>43727</c:v>
                </c:pt>
                <c:pt idx="1421">
                  <c:v>43728</c:v>
                </c:pt>
                <c:pt idx="1422">
                  <c:v>43729</c:v>
                </c:pt>
                <c:pt idx="1423">
                  <c:v>43730</c:v>
                </c:pt>
                <c:pt idx="1424">
                  <c:v>43731</c:v>
                </c:pt>
                <c:pt idx="1425">
                  <c:v>43732</c:v>
                </c:pt>
                <c:pt idx="1426">
                  <c:v>43733</c:v>
                </c:pt>
                <c:pt idx="1427">
                  <c:v>43734</c:v>
                </c:pt>
                <c:pt idx="1428">
                  <c:v>43735</c:v>
                </c:pt>
                <c:pt idx="1429">
                  <c:v>43736</c:v>
                </c:pt>
                <c:pt idx="1430">
                  <c:v>43737</c:v>
                </c:pt>
                <c:pt idx="1431">
                  <c:v>43738</c:v>
                </c:pt>
                <c:pt idx="1432">
                  <c:v>43739</c:v>
                </c:pt>
                <c:pt idx="1433">
                  <c:v>43740</c:v>
                </c:pt>
                <c:pt idx="1434">
                  <c:v>43741</c:v>
                </c:pt>
                <c:pt idx="1435">
                  <c:v>43742</c:v>
                </c:pt>
                <c:pt idx="1436">
                  <c:v>43743</c:v>
                </c:pt>
                <c:pt idx="1437">
                  <c:v>43744</c:v>
                </c:pt>
                <c:pt idx="1438">
                  <c:v>43745</c:v>
                </c:pt>
                <c:pt idx="1439">
                  <c:v>43746</c:v>
                </c:pt>
                <c:pt idx="1440">
                  <c:v>43747</c:v>
                </c:pt>
                <c:pt idx="1441">
                  <c:v>43748</c:v>
                </c:pt>
                <c:pt idx="1442">
                  <c:v>43749</c:v>
                </c:pt>
                <c:pt idx="1443">
                  <c:v>43750</c:v>
                </c:pt>
                <c:pt idx="1444">
                  <c:v>43751</c:v>
                </c:pt>
                <c:pt idx="1445">
                  <c:v>43752</c:v>
                </c:pt>
                <c:pt idx="1446">
                  <c:v>43753</c:v>
                </c:pt>
                <c:pt idx="1447">
                  <c:v>43754</c:v>
                </c:pt>
                <c:pt idx="1448">
                  <c:v>43755</c:v>
                </c:pt>
                <c:pt idx="1449">
                  <c:v>43756</c:v>
                </c:pt>
                <c:pt idx="1450">
                  <c:v>43757</c:v>
                </c:pt>
                <c:pt idx="1451">
                  <c:v>43758</c:v>
                </c:pt>
                <c:pt idx="1452">
                  <c:v>43759</c:v>
                </c:pt>
                <c:pt idx="1453">
                  <c:v>43760</c:v>
                </c:pt>
                <c:pt idx="1454">
                  <c:v>43761</c:v>
                </c:pt>
                <c:pt idx="1455">
                  <c:v>43762</c:v>
                </c:pt>
                <c:pt idx="1456">
                  <c:v>43763</c:v>
                </c:pt>
                <c:pt idx="1457">
                  <c:v>43764</c:v>
                </c:pt>
                <c:pt idx="1458">
                  <c:v>43765</c:v>
                </c:pt>
                <c:pt idx="1459">
                  <c:v>43766</c:v>
                </c:pt>
                <c:pt idx="1460">
                  <c:v>43767</c:v>
                </c:pt>
                <c:pt idx="1461">
                  <c:v>43768</c:v>
                </c:pt>
                <c:pt idx="1462">
                  <c:v>43769</c:v>
                </c:pt>
                <c:pt idx="1463">
                  <c:v>43770</c:v>
                </c:pt>
                <c:pt idx="1464">
                  <c:v>43771</c:v>
                </c:pt>
                <c:pt idx="1465">
                  <c:v>43772</c:v>
                </c:pt>
                <c:pt idx="1466">
                  <c:v>43773</c:v>
                </c:pt>
                <c:pt idx="1467">
                  <c:v>43774</c:v>
                </c:pt>
                <c:pt idx="1468">
                  <c:v>43775</c:v>
                </c:pt>
                <c:pt idx="1469">
                  <c:v>43776</c:v>
                </c:pt>
                <c:pt idx="1470">
                  <c:v>43777</c:v>
                </c:pt>
                <c:pt idx="1471">
                  <c:v>43778</c:v>
                </c:pt>
                <c:pt idx="1472">
                  <c:v>43779</c:v>
                </c:pt>
                <c:pt idx="1473">
                  <c:v>43780</c:v>
                </c:pt>
                <c:pt idx="1474">
                  <c:v>43781</c:v>
                </c:pt>
                <c:pt idx="1475">
                  <c:v>43782</c:v>
                </c:pt>
                <c:pt idx="1476">
                  <c:v>43783</c:v>
                </c:pt>
                <c:pt idx="1477">
                  <c:v>43784</c:v>
                </c:pt>
                <c:pt idx="1478">
                  <c:v>43785</c:v>
                </c:pt>
                <c:pt idx="1479">
                  <c:v>43786</c:v>
                </c:pt>
                <c:pt idx="1480">
                  <c:v>43787</c:v>
                </c:pt>
                <c:pt idx="1481">
                  <c:v>43788</c:v>
                </c:pt>
                <c:pt idx="1482">
                  <c:v>43789</c:v>
                </c:pt>
                <c:pt idx="1483">
                  <c:v>43790</c:v>
                </c:pt>
                <c:pt idx="1484">
                  <c:v>43791</c:v>
                </c:pt>
                <c:pt idx="1485">
                  <c:v>43792</c:v>
                </c:pt>
                <c:pt idx="1486">
                  <c:v>43793</c:v>
                </c:pt>
                <c:pt idx="1487">
                  <c:v>43794</c:v>
                </c:pt>
                <c:pt idx="1488">
                  <c:v>43795</c:v>
                </c:pt>
                <c:pt idx="1489">
                  <c:v>43796</c:v>
                </c:pt>
                <c:pt idx="1490">
                  <c:v>43797</c:v>
                </c:pt>
                <c:pt idx="1491">
                  <c:v>43798</c:v>
                </c:pt>
                <c:pt idx="1492">
                  <c:v>43799</c:v>
                </c:pt>
                <c:pt idx="1493">
                  <c:v>43800</c:v>
                </c:pt>
                <c:pt idx="1494">
                  <c:v>43801</c:v>
                </c:pt>
                <c:pt idx="1495">
                  <c:v>43802</c:v>
                </c:pt>
                <c:pt idx="1496">
                  <c:v>43803</c:v>
                </c:pt>
                <c:pt idx="1497">
                  <c:v>43804</c:v>
                </c:pt>
                <c:pt idx="1498">
                  <c:v>43805</c:v>
                </c:pt>
                <c:pt idx="1499">
                  <c:v>43806</c:v>
                </c:pt>
                <c:pt idx="1500">
                  <c:v>43807</c:v>
                </c:pt>
                <c:pt idx="1501">
                  <c:v>43808</c:v>
                </c:pt>
                <c:pt idx="1502">
                  <c:v>43809</c:v>
                </c:pt>
                <c:pt idx="1503">
                  <c:v>43810</c:v>
                </c:pt>
                <c:pt idx="1504">
                  <c:v>43811</c:v>
                </c:pt>
                <c:pt idx="1505">
                  <c:v>43812</c:v>
                </c:pt>
                <c:pt idx="1506">
                  <c:v>43813</c:v>
                </c:pt>
                <c:pt idx="1507">
                  <c:v>43814</c:v>
                </c:pt>
                <c:pt idx="1508">
                  <c:v>43815</c:v>
                </c:pt>
                <c:pt idx="1509">
                  <c:v>43816</c:v>
                </c:pt>
                <c:pt idx="1510">
                  <c:v>43817</c:v>
                </c:pt>
                <c:pt idx="1511">
                  <c:v>43818</c:v>
                </c:pt>
                <c:pt idx="1512">
                  <c:v>43819</c:v>
                </c:pt>
                <c:pt idx="1513">
                  <c:v>43820</c:v>
                </c:pt>
                <c:pt idx="1514">
                  <c:v>43821</c:v>
                </c:pt>
                <c:pt idx="1515">
                  <c:v>43822</c:v>
                </c:pt>
                <c:pt idx="1516">
                  <c:v>43823</c:v>
                </c:pt>
                <c:pt idx="1517">
                  <c:v>43824</c:v>
                </c:pt>
                <c:pt idx="1518">
                  <c:v>43825</c:v>
                </c:pt>
                <c:pt idx="1519">
                  <c:v>43826</c:v>
                </c:pt>
                <c:pt idx="1520">
                  <c:v>43827</c:v>
                </c:pt>
                <c:pt idx="1521">
                  <c:v>43828</c:v>
                </c:pt>
                <c:pt idx="1522">
                  <c:v>43829</c:v>
                </c:pt>
                <c:pt idx="1523">
                  <c:v>43830</c:v>
                </c:pt>
                <c:pt idx="1524">
                  <c:v>43831</c:v>
                </c:pt>
                <c:pt idx="1525">
                  <c:v>43832</c:v>
                </c:pt>
                <c:pt idx="1526">
                  <c:v>43833</c:v>
                </c:pt>
                <c:pt idx="1527">
                  <c:v>43834</c:v>
                </c:pt>
                <c:pt idx="1528">
                  <c:v>43835</c:v>
                </c:pt>
                <c:pt idx="1529">
                  <c:v>43836</c:v>
                </c:pt>
                <c:pt idx="1530">
                  <c:v>43837</c:v>
                </c:pt>
                <c:pt idx="1531">
                  <c:v>43838</c:v>
                </c:pt>
                <c:pt idx="1532">
                  <c:v>43839</c:v>
                </c:pt>
                <c:pt idx="1533">
                  <c:v>43840</c:v>
                </c:pt>
                <c:pt idx="1534">
                  <c:v>43841</c:v>
                </c:pt>
                <c:pt idx="1535">
                  <c:v>43842</c:v>
                </c:pt>
                <c:pt idx="1536">
                  <c:v>43843</c:v>
                </c:pt>
                <c:pt idx="1537">
                  <c:v>43844</c:v>
                </c:pt>
                <c:pt idx="1538">
                  <c:v>43845</c:v>
                </c:pt>
                <c:pt idx="1539">
                  <c:v>43846</c:v>
                </c:pt>
                <c:pt idx="1540">
                  <c:v>43847</c:v>
                </c:pt>
                <c:pt idx="1541">
                  <c:v>43848</c:v>
                </c:pt>
                <c:pt idx="1542">
                  <c:v>43849</c:v>
                </c:pt>
                <c:pt idx="1543">
                  <c:v>43850</c:v>
                </c:pt>
                <c:pt idx="1544">
                  <c:v>43851</c:v>
                </c:pt>
                <c:pt idx="1545">
                  <c:v>43852</c:v>
                </c:pt>
                <c:pt idx="1546">
                  <c:v>43853</c:v>
                </c:pt>
                <c:pt idx="1547">
                  <c:v>43854</c:v>
                </c:pt>
                <c:pt idx="1548">
                  <c:v>43855</c:v>
                </c:pt>
                <c:pt idx="1549">
                  <c:v>43856</c:v>
                </c:pt>
                <c:pt idx="1550">
                  <c:v>43857</c:v>
                </c:pt>
                <c:pt idx="1551">
                  <c:v>43858</c:v>
                </c:pt>
                <c:pt idx="1552">
                  <c:v>43859</c:v>
                </c:pt>
                <c:pt idx="1553">
                  <c:v>43860</c:v>
                </c:pt>
                <c:pt idx="1554">
                  <c:v>43861</c:v>
                </c:pt>
                <c:pt idx="1555">
                  <c:v>43862</c:v>
                </c:pt>
                <c:pt idx="1556">
                  <c:v>43863</c:v>
                </c:pt>
                <c:pt idx="1557">
                  <c:v>43864</c:v>
                </c:pt>
                <c:pt idx="1558">
                  <c:v>43865</c:v>
                </c:pt>
                <c:pt idx="1559">
                  <c:v>43866</c:v>
                </c:pt>
                <c:pt idx="1560">
                  <c:v>43867</c:v>
                </c:pt>
                <c:pt idx="1561">
                  <c:v>43868</c:v>
                </c:pt>
                <c:pt idx="1562">
                  <c:v>43869</c:v>
                </c:pt>
                <c:pt idx="1563">
                  <c:v>43870</c:v>
                </c:pt>
                <c:pt idx="1564">
                  <c:v>43871</c:v>
                </c:pt>
                <c:pt idx="1565">
                  <c:v>43872</c:v>
                </c:pt>
                <c:pt idx="1566">
                  <c:v>43873</c:v>
                </c:pt>
                <c:pt idx="1567">
                  <c:v>43874</c:v>
                </c:pt>
                <c:pt idx="1568">
                  <c:v>43875</c:v>
                </c:pt>
                <c:pt idx="1569">
                  <c:v>43876</c:v>
                </c:pt>
                <c:pt idx="1570">
                  <c:v>43877</c:v>
                </c:pt>
                <c:pt idx="1571">
                  <c:v>43878</c:v>
                </c:pt>
                <c:pt idx="1572">
                  <c:v>43879</c:v>
                </c:pt>
                <c:pt idx="1573">
                  <c:v>43880</c:v>
                </c:pt>
                <c:pt idx="1574">
                  <c:v>43881</c:v>
                </c:pt>
                <c:pt idx="1575">
                  <c:v>43882</c:v>
                </c:pt>
                <c:pt idx="1576">
                  <c:v>43883</c:v>
                </c:pt>
                <c:pt idx="1577">
                  <c:v>43884</c:v>
                </c:pt>
                <c:pt idx="1578">
                  <c:v>43885</c:v>
                </c:pt>
                <c:pt idx="1579">
                  <c:v>43886</c:v>
                </c:pt>
                <c:pt idx="1580">
                  <c:v>43887</c:v>
                </c:pt>
                <c:pt idx="1581">
                  <c:v>43888</c:v>
                </c:pt>
                <c:pt idx="1582">
                  <c:v>43889</c:v>
                </c:pt>
                <c:pt idx="1583">
                  <c:v>43890</c:v>
                </c:pt>
                <c:pt idx="1584">
                  <c:v>43891</c:v>
                </c:pt>
                <c:pt idx="1585">
                  <c:v>43892</c:v>
                </c:pt>
                <c:pt idx="1586">
                  <c:v>43893</c:v>
                </c:pt>
                <c:pt idx="1587">
                  <c:v>43894</c:v>
                </c:pt>
                <c:pt idx="1588">
                  <c:v>43895</c:v>
                </c:pt>
                <c:pt idx="1589">
                  <c:v>43896</c:v>
                </c:pt>
                <c:pt idx="1590">
                  <c:v>43897</c:v>
                </c:pt>
                <c:pt idx="1591">
                  <c:v>43898</c:v>
                </c:pt>
                <c:pt idx="1592">
                  <c:v>43899</c:v>
                </c:pt>
                <c:pt idx="1593">
                  <c:v>43900</c:v>
                </c:pt>
                <c:pt idx="1594">
                  <c:v>43901</c:v>
                </c:pt>
                <c:pt idx="1595">
                  <c:v>43902</c:v>
                </c:pt>
                <c:pt idx="1596">
                  <c:v>43903</c:v>
                </c:pt>
                <c:pt idx="1597">
                  <c:v>43904</c:v>
                </c:pt>
                <c:pt idx="1598">
                  <c:v>43905</c:v>
                </c:pt>
                <c:pt idx="1599">
                  <c:v>43906</c:v>
                </c:pt>
                <c:pt idx="1600">
                  <c:v>43907</c:v>
                </c:pt>
                <c:pt idx="1601">
                  <c:v>43908</c:v>
                </c:pt>
                <c:pt idx="1602">
                  <c:v>43909</c:v>
                </c:pt>
                <c:pt idx="1603">
                  <c:v>43910</c:v>
                </c:pt>
                <c:pt idx="1604">
                  <c:v>43911</c:v>
                </c:pt>
                <c:pt idx="1605">
                  <c:v>43912</c:v>
                </c:pt>
                <c:pt idx="1606">
                  <c:v>43913</c:v>
                </c:pt>
                <c:pt idx="1607">
                  <c:v>43914</c:v>
                </c:pt>
                <c:pt idx="1608">
                  <c:v>43915</c:v>
                </c:pt>
                <c:pt idx="1609">
                  <c:v>43916</c:v>
                </c:pt>
                <c:pt idx="1610">
                  <c:v>43917</c:v>
                </c:pt>
                <c:pt idx="1611">
                  <c:v>43918</c:v>
                </c:pt>
                <c:pt idx="1612">
                  <c:v>43919</c:v>
                </c:pt>
                <c:pt idx="1613">
                  <c:v>43920</c:v>
                </c:pt>
                <c:pt idx="1614">
                  <c:v>43921</c:v>
                </c:pt>
                <c:pt idx="1615">
                  <c:v>43922</c:v>
                </c:pt>
                <c:pt idx="1616">
                  <c:v>43923</c:v>
                </c:pt>
                <c:pt idx="1617">
                  <c:v>43924</c:v>
                </c:pt>
                <c:pt idx="1618">
                  <c:v>43925</c:v>
                </c:pt>
                <c:pt idx="1619">
                  <c:v>43926</c:v>
                </c:pt>
                <c:pt idx="1620">
                  <c:v>43927</c:v>
                </c:pt>
                <c:pt idx="1621">
                  <c:v>43928</c:v>
                </c:pt>
                <c:pt idx="1622">
                  <c:v>43929</c:v>
                </c:pt>
                <c:pt idx="1623">
                  <c:v>43930</c:v>
                </c:pt>
                <c:pt idx="1624">
                  <c:v>43931</c:v>
                </c:pt>
                <c:pt idx="1625">
                  <c:v>43932</c:v>
                </c:pt>
                <c:pt idx="1626">
                  <c:v>43933</c:v>
                </c:pt>
                <c:pt idx="1627">
                  <c:v>43934</c:v>
                </c:pt>
                <c:pt idx="1628">
                  <c:v>43935</c:v>
                </c:pt>
                <c:pt idx="1629">
                  <c:v>43936</c:v>
                </c:pt>
                <c:pt idx="1630">
                  <c:v>43937</c:v>
                </c:pt>
                <c:pt idx="1631">
                  <c:v>43938</c:v>
                </c:pt>
                <c:pt idx="1632">
                  <c:v>43939</c:v>
                </c:pt>
                <c:pt idx="1633">
                  <c:v>43940</c:v>
                </c:pt>
                <c:pt idx="1634">
                  <c:v>43941</c:v>
                </c:pt>
                <c:pt idx="1635">
                  <c:v>43942</c:v>
                </c:pt>
                <c:pt idx="1636">
                  <c:v>43943</c:v>
                </c:pt>
                <c:pt idx="1637">
                  <c:v>43944</c:v>
                </c:pt>
                <c:pt idx="1638">
                  <c:v>43945</c:v>
                </c:pt>
                <c:pt idx="1639">
                  <c:v>43946</c:v>
                </c:pt>
                <c:pt idx="1640">
                  <c:v>43947</c:v>
                </c:pt>
                <c:pt idx="1641">
                  <c:v>43948</c:v>
                </c:pt>
                <c:pt idx="1642">
                  <c:v>43949</c:v>
                </c:pt>
                <c:pt idx="1643">
                  <c:v>43950</c:v>
                </c:pt>
                <c:pt idx="1644">
                  <c:v>43951</c:v>
                </c:pt>
                <c:pt idx="1645">
                  <c:v>43952</c:v>
                </c:pt>
                <c:pt idx="1646">
                  <c:v>43953</c:v>
                </c:pt>
                <c:pt idx="1647">
                  <c:v>43954</c:v>
                </c:pt>
                <c:pt idx="1648">
                  <c:v>43955</c:v>
                </c:pt>
                <c:pt idx="1649">
                  <c:v>43956</c:v>
                </c:pt>
                <c:pt idx="1650">
                  <c:v>43957</c:v>
                </c:pt>
                <c:pt idx="1651">
                  <c:v>43958</c:v>
                </c:pt>
                <c:pt idx="1652">
                  <c:v>43959</c:v>
                </c:pt>
                <c:pt idx="1653">
                  <c:v>43960</c:v>
                </c:pt>
                <c:pt idx="1654">
                  <c:v>43961</c:v>
                </c:pt>
                <c:pt idx="1655">
                  <c:v>43962</c:v>
                </c:pt>
                <c:pt idx="1656">
                  <c:v>43963</c:v>
                </c:pt>
                <c:pt idx="1657">
                  <c:v>43964</c:v>
                </c:pt>
                <c:pt idx="1658">
                  <c:v>43965</c:v>
                </c:pt>
                <c:pt idx="1659">
                  <c:v>43966</c:v>
                </c:pt>
                <c:pt idx="1660">
                  <c:v>43967</c:v>
                </c:pt>
                <c:pt idx="1661">
                  <c:v>43968</c:v>
                </c:pt>
                <c:pt idx="1662">
                  <c:v>43969</c:v>
                </c:pt>
                <c:pt idx="1663">
                  <c:v>43970</c:v>
                </c:pt>
                <c:pt idx="1664">
                  <c:v>43971</c:v>
                </c:pt>
                <c:pt idx="1665">
                  <c:v>43972</c:v>
                </c:pt>
                <c:pt idx="1666">
                  <c:v>43973</c:v>
                </c:pt>
                <c:pt idx="1667">
                  <c:v>43974</c:v>
                </c:pt>
                <c:pt idx="1668">
                  <c:v>43975</c:v>
                </c:pt>
                <c:pt idx="1669">
                  <c:v>43976</c:v>
                </c:pt>
                <c:pt idx="1670">
                  <c:v>43977</c:v>
                </c:pt>
                <c:pt idx="1671">
                  <c:v>43978</c:v>
                </c:pt>
                <c:pt idx="1672">
                  <c:v>43979</c:v>
                </c:pt>
                <c:pt idx="1673">
                  <c:v>43980</c:v>
                </c:pt>
                <c:pt idx="1674">
                  <c:v>43981</c:v>
                </c:pt>
                <c:pt idx="1675">
                  <c:v>43982</c:v>
                </c:pt>
                <c:pt idx="1676">
                  <c:v>43983</c:v>
                </c:pt>
                <c:pt idx="1677">
                  <c:v>43984</c:v>
                </c:pt>
                <c:pt idx="1678">
                  <c:v>43985</c:v>
                </c:pt>
                <c:pt idx="1679">
                  <c:v>43986</c:v>
                </c:pt>
                <c:pt idx="1680">
                  <c:v>43987</c:v>
                </c:pt>
                <c:pt idx="1681">
                  <c:v>43988</c:v>
                </c:pt>
                <c:pt idx="1682">
                  <c:v>43989</c:v>
                </c:pt>
                <c:pt idx="1683">
                  <c:v>43990</c:v>
                </c:pt>
                <c:pt idx="1684">
                  <c:v>43991</c:v>
                </c:pt>
                <c:pt idx="1685">
                  <c:v>43992</c:v>
                </c:pt>
                <c:pt idx="1686">
                  <c:v>43993</c:v>
                </c:pt>
                <c:pt idx="1687">
                  <c:v>43994</c:v>
                </c:pt>
                <c:pt idx="1688">
                  <c:v>43995</c:v>
                </c:pt>
                <c:pt idx="1689">
                  <c:v>43996</c:v>
                </c:pt>
                <c:pt idx="1690">
                  <c:v>43997</c:v>
                </c:pt>
                <c:pt idx="1691">
                  <c:v>43998</c:v>
                </c:pt>
                <c:pt idx="1692">
                  <c:v>43999</c:v>
                </c:pt>
                <c:pt idx="1693">
                  <c:v>44000</c:v>
                </c:pt>
                <c:pt idx="1694">
                  <c:v>44001</c:v>
                </c:pt>
                <c:pt idx="1695">
                  <c:v>44002</c:v>
                </c:pt>
                <c:pt idx="1696">
                  <c:v>44003</c:v>
                </c:pt>
                <c:pt idx="1697">
                  <c:v>44004</c:v>
                </c:pt>
                <c:pt idx="1698">
                  <c:v>44005</c:v>
                </c:pt>
                <c:pt idx="1699">
                  <c:v>44006</c:v>
                </c:pt>
                <c:pt idx="1700">
                  <c:v>44007</c:v>
                </c:pt>
                <c:pt idx="1701">
                  <c:v>44008</c:v>
                </c:pt>
                <c:pt idx="1702">
                  <c:v>44009</c:v>
                </c:pt>
                <c:pt idx="1703">
                  <c:v>44010</c:v>
                </c:pt>
                <c:pt idx="1704">
                  <c:v>44011</c:v>
                </c:pt>
                <c:pt idx="1705">
                  <c:v>44012</c:v>
                </c:pt>
                <c:pt idx="1706">
                  <c:v>44013</c:v>
                </c:pt>
                <c:pt idx="1707">
                  <c:v>44014</c:v>
                </c:pt>
                <c:pt idx="1708">
                  <c:v>44015</c:v>
                </c:pt>
                <c:pt idx="1709">
                  <c:v>44016</c:v>
                </c:pt>
                <c:pt idx="1710">
                  <c:v>44017</c:v>
                </c:pt>
                <c:pt idx="1711">
                  <c:v>44018</c:v>
                </c:pt>
                <c:pt idx="1712">
                  <c:v>44019</c:v>
                </c:pt>
                <c:pt idx="1713">
                  <c:v>44020</c:v>
                </c:pt>
                <c:pt idx="1714">
                  <c:v>44021</c:v>
                </c:pt>
                <c:pt idx="1715">
                  <c:v>44022</c:v>
                </c:pt>
                <c:pt idx="1716">
                  <c:v>44023</c:v>
                </c:pt>
                <c:pt idx="1717">
                  <c:v>44024</c:v>
                </c:pt>
                <c:pt idx="1718">
                  <c:v>44025</c:v>
                </c:pt>
                <c:pt idx="1719">
                  <c:v>44026</c:v>
                </c:pt>
                <c:pt idx="1720">
                  <c:v>44027</c:v>
                </c:pt>
                <c:pt idx="1721">
                  <c:v>44028</c:v>
                </c:pt>
                <c:pt idx="1722">
                  <c:v>44029</c:v>
                </c:pt>
                <c:pt idx="1723">
                  <c:v>44030</c:v>
                </c:pt>
                <c:pt idx="1724">
                  <c:v>44031</c:v>
                </c:pt>
                <c:pt idx="1725">
                  <c:v>44032</c:v>
                </c:pt>
                <c:pt idx="1726">
                  <c:v>44033</c:v>
                </c:pt>
                <c:pt idx="1727">
                  <c:v>44034</c:v>
                </c:pt>
                <c:pt idx="1728">
                  <c:v>44035</c:v>
                </c:pt>
                <c:pt idx="1729">
                  <c:v>44036</c:v>
                </c:pt>
                <c:pt idx="1730">
                  <c:v>44037</c:v>
                </c:pt>
                <c:pt idx="1731">
                  <c:v>44038</c:v>
                </c:pt>
                <c:pt idx="1732">
                  <c:v>44039</c:v>
                </c:pt>
                <c:pt idx="1733">
                  <c:v>44040</c:v>
                </c:pt>
                <c:pt idx="1734">
                  <c:v>44041</c:v>
                </c:pt>
                <c:pt idx="1735">
                  <c:v>44042</c:v>
                </c:pt>
                <c:pt idx="1736">
                  <c:v>44043</c:v>
                </c:pt>
                <c:pt idx="1737">
                  <c:v>44044</c:v>
                </c:pt>
                <c:pt idx="1738">
                  <c:v>44045</c:v>
                </c:pt>
                <c:pt idx="1739">
                  <c:v>44046</c:v>
                </c:pt>
                <c:pt idx="1740">
                  <c:v>44047</c:v>
                </c:pt>
                <c:pt idx="1741">
                  <c:v>44048</c:v>
                </c:pt>
                <c:pt idx="1742">
                  <c:v>44049</c:v>
                </c:pt>
                <c:pt idx="1743">
                  <c:v>44050</c:v>
                </c:pt>
                <c:pt idx="1744">
                  <c:v>44051</c:v>
                </c:pt>
                <c:pt idx="1745">
                  <c:v>44052</c:v>
                </c:pt>
                <c:pt idx="1746">
                  <c:v>44053</c:v>
                </c:pt>
                <c:pt idx="1747">
                  <c:v>44054</c:v>
                </c:pt>
                <c:pt idx="1748">
                  <c:v>44055</c:v>
                </c:pt>
                <c:pt idx="1749">
                  <c:v>44056</c:v>
                </c:pt>
                <c:pt idx="1750">
                  <c:v>44057</c:v>
                </c:pt>
                <c:pt idx="1751">
                  <c:v>44058</c:v>
                </c:pt>
                <c:pt idx="1752">
                  <c:v>44059</c:v>
                </c:pt>
                <c:pt idx="1753">
                  <c:v>44060</c:v>
                </c:pt>
                <c:pt idx="1754">
                  <c:v>44061</c:v>
                </c:pt>
                <c:pt idx="1755">
                  <c:v>44062</c:v>
                </c:pt>
                <c:pt idx="1756">
                  <c:v>44063</c:v>
                </c:pt>
                <c:pt idx="1757">
                  <c:v>44064</c:v>
                </c:pt>
                <c:pt idx="1758">
                  <c:v>44065</c:v>
                </c:pt>
                <c:pt idx="1759">
                  <c:v>44066</c:v>
                </c:pt>
                <c:pt idx="1760">
                  <c:v>44067</c:v>
                </c:pt>
                <c:pt idx="1761">
                  <c:v>44068</c:v>
                </c:pt>
                <c:pt idx="1762">
                  <c:v>44069</c:v>
                </c:pt>
                <c:pt idx="1763">
                  <c:v>44070</c:v>
                </c:pt>
                <c:pt idx="1764">
                  <c:v>44071</c:v>
                </c:pt>
                <c:pt idx="1765">
                  <c:v>44072</c:v>
                </c:pt>
                <c:pt idx="1766">
                  <c:v>44073</c:v>
                </c:pt>
                <c:pt idx="1767">
                  <c:v>44074</c:v>
                </c:pt>
                <c:pt idx="1768">
                  <c:v>44075</c:v>
                </c:pt>
                <c:pt idx="1769">
                  <c:v>44076</c:v>
                </c:pt>
                <c:pt idx="1770">
                  <c:v>44077</c:v>
                </c:pt>
                <c:pt idx="1771">
                  <c:v>44078</c:v>
                </c:pt>
                <c:pt idx="1772">
                  <c:v>44079</c:v>
                </c:pt>
                <c:pt idx="1773">
                  <c:v>44080</c:v>
                </c:pt>
                <c:pt idx="1774">
                  <c:v>44081</c:v>
                </c:pt>
                <c:pt idx="1775">
                  <c:v>44082</c:v>
                </c:pt>
                <c:pt idx="1776">
                  <c:v>44083</c:v>
                </c:pt>
                <c:pt idx="1777">
                  <c:v>44084</c:v>
                </c:pt>
                <c:pt idx="1778">
                  <c:v>44085</c:v>
                </c:pt>
                <c:pt idx="1779">
                  <c:v>44086</c:v>
                </c:pt>
                <c:pt idx="1780">
                  <c:v>44087</c:v>
                </c:pt>
                <c:pt idx="1781">
                  <c:v>44088</c:v>
                </c:pt>
                <c:pt idx="1782">
                  <c:v>44089</c:v>
                </c:pt>
                <c:pt idx="1783">
                  <c:v>44090</c:v>
                </c:pt>
                <c:pt idx="1784">
                  <c:v>44091</c:v>
                </c:pt>
                <c:pt idx="1785">
                  <c:v>44092</c:v>
                </c:pt>
                <c:pt idx="1786">
                  <c:v>44093</c:v>
                </c:pt>
                <c:pt idx="1787">
                  <c:v>44094</c:v>
                </c:pt>
                <c:pt idx="1788">
                  <c:v>44095</c:v>
                </c:pt>
                <c:pt idx="1789">
                  <c:v>44096</c:v>
                </c:pt>
                <c:pt idx="1790">
                  <c:v>44097</c:v>
                </c:pt>
                <c:pt idx="1791">
                  <c:v>44098</c:v>
                </c:pt>
                <c:pt idx="1792">
                  <c:v>44099</c:v>
                </c:pt>
                <c:pt idx="1793">
                  <c:v>44100</c:v>
                </c:pt>
                <c:pt idx="1794">
                  <c:v>44101</c:v>
                </c:pt>
                <c:pt idx="1795">
                  <c:v>44102</c:v>
                </c:pt>
                <c:pt idx="1796">
                  <c:v>44103</c:v>
                </c:pt>
                <c:pt idx="1797">
                  <c:v>44104</c:v>
                </c:pt>
                <c:pt idx="1798">
                  <c:v>44105</c:v>
                </c:pt>
                <c:pt idx="1799">
                  <c:v>44106</c:v>
                </c:pt>
                <c:pt idx="1800">
                  <c:v>44107</c:v>
                </c:pt>
                <c:pt idx="1801">
                  <c:v>44108</c:v>
                </c:pt>
                <c:pt idx="1802">
                  <c:v>44109</c:v>
                </c:pt>
                <c:pt idx="1803">
                  <c:v>44110</c:v>
                </c:pt>
                <c:pt idx="1804">
                  <c:v>44111</c:v>
                </c:pt>
                <c:pt idx="1805">
                  <c:v>44112</c:v>
                </c:pt>
                <c:pt idx="1806">
                  <c:v>44113</c:v>
                </c:pt>
                <c:pt idx="1807">
                  <c:v>44114</c:v>
                </c:pt>
                <c:pt idx="1808">
                  <c:v>44115</c:v>
                </c:pt>
                <c:pt idx="1809">
                  <c:v>44116</c:v>
                </c:pt>
                <c:pt idx="1810">
                  <c:v>44117</c:v>
                </c:pt>
                <c:pt idx="1811">
                  <c:v>44118</c:v>
                </c:pt>
                <c:pt idx="1812">
                  <c:v>44119</c:v>
                </c:pt>
                <c:pt idx="1813">
                  <c:v>44120</c:v>
                </c:pt>
                <c:pt idx="1814">
                  <c:v>44121</c:v>
                </c:pt>
                <c:pt idx="1815">
                  <c:v>44122</c:v>
                </c:pt>
                <c:pt idx="1816">
                  <c:v>44123</c:v>
                </c:pt>
                <c:pt idx="1817">
                  <c:v>44124</c:v>
                </c:pt>
                <c:pt idx="1818">
                  <c:v>44125</c:v>
                </c:pt>
                <c:pt idx="1819">
                  <c:v>44126</c:v>
                </c:pt>
                <c:pt idx="1820">
                  <c:v>44127</c:v>
                </c:pt>
                <c:pt idx="1821">
                  <c:v>44128</c:v>
                </c:pt>
                <c:pt idx="1822">
                  <c:v>44129</c:v>
                </c:pt>
                <c:pt idx="1823">
                  <c:v>44130</c:v>
                </c:pt>
                <c:pt idx="1824">
                  <c:v>44131</c:v>
                </c:pt>
                <c:pt idx="1825">
                  <c:v>44132</c:v>
                </c:pt>
                <c:pt idx="1826">
                  <c:v>44133</c:v>
                </c:pt>
                <c:pt idx="1827">
                  <c:v>44134</c:v>
                </c:pt>
                <c:pt idx="1828">
                  <c:v>44135</c:v>
                </c:pt>
                <c:pt idx="1829">
                  <c:v>44136</c:v>
                </c:pt>
                <c:pt idx="1830">
                  <c:v>44137</c:v>
                </c:pt>
                <c:pt idx="1831">
                  <c:v>44138</c:v>
                </c:pt>
                <c:pt idx="1832">
                  <c:v>44139</c:v>
                </c:pt>
                <c:pt idx="1833">
                  <c:v>44140</c:v>
                </c:pt>
                <c:pt idx="1834">
                  <c:v>44141</c:v>
                </c:pt>
                <c:pt idx="1835">
                  <c:v>44142</c:v>
                </c:pt>
                <c:pt idx="1836">
                  <c:v>44143</c:v>
                </c:pt>
                <c:pt idx="1837">
                  <c:v>44144</c:v>
                </c:pt>
                <c:pt idx="1838">
                  <c:v>44145</c:v>
                </c:pt>
                <c:pt idx="1839">
                  <c:v>44146</c:v>
                </c:pt>
                <c:pt idx="1840">
                  <c:v>44147</c:v>
                </c:pt>
                <c:pt idx="1841">
                  <c:v>44148</c:v>
                </c:pt>
                <c:pt idx="1842">
                  <c:v>44149</c:v>
                </c:pt>
                <c:pt idx="1843">
                  <c:v>44150</c:v>
                </c:pt>
                <c:pt idx="1844">
                  <c:v>44151</c:v>
                </c:pt>
                <c:pt idx="1845">
                  <c:v>44152</c:v>
                </c:pt>
                <c:pt idx="1846">
                  <c:v>44153</c:v>
                </c:pt>
                <c:pt idx="1847">
                  <c:v>44154</c:v>
                </c:pt>
                <c:pt idx="1848">
                  <c:v>44155</c:v>
                </c:pt>
                <c:pt idx="1849">
                  <c:v>44156</c:v>
                </c:pt>
                <c:pt idx="1850">
                  <c:v>44157</c:v>
                </c:pt>
                <c:pt idx="1851">
                  <c:v>44158</c:v>
                </c:pt>
                <c:pt idx="1852">
                  <c:v>44159</c:v>
                </c:pt>
                <c:pt idx="1853">
                  <c:v>44160</c:v>
                </c:pt>
                <c:pt idx="1854">
                  <c:v>44161</c:v>
                </c:pt>
                <c:pt idx="1855">
                  <c:v>44162</c:v>
                </c:pt>
                <c:pt idx="1856">
                  <c:v>44163</c:v>
                </c:pt>
                <c:pt idx="1857">
                  <c:v>44164</c:v>
                </c:pt>
                <c:pt idx="1858">
                  <c:v>44165</c:v>
                </c:pt>
                <c:pt idx="1859">
                  <c:v>44166</c:v>
                </c:pt>
                <c:pt idx="1860">
                  <c:v>44167</c:v>
                </c:pt>
                <c:pt idx="1861">
                  <c:v>44168</c:v>
                </c:pt>
                <c:pt idx="1862">
                  <c:v>44169</c:v>
                </c:pt>
                <c:pt idx="1863">
                  <c:v>44170</c:v>
                </c:pt>
                <c:pt idx="1864">
                  <c:v>44171</c:v>
                </c:pt>
                <c:pt idx="1865">
                  <c:v>44172</c:v>
                </c:pt>
                <c:pt idx="1866">
                  <c:v>44173</c:v>
                </c:pt>
                <c:pt idx="1867">
                  <c:v>44174</c:v>
                </c:pt>
                <c:pt idx="1868">
                  <c:v>44175</c:v>
                </c:pt>
                <c:pt idx="1869">
                  <c:v>44176</c:v>
                </c:pt>
                <c:pt idx="1870">
                  <c:v>44177</c:v>
                </c:pt>
                <c:pt idx="1871">
                  <c:v>44178</c:v>
                </c:pt>
                <c:pt idx="1872">
                  <c:v>44179</c:v>
                </c:pt>
                <c:pt idx="1873">
                  <c:v>44180</c:v>
                </c:pt>
                <c:pt idx="1874">
                  <c:v>44181</c:v>
                </c:pt>
                <c:pt idx="1875">
                  <c:v>44182</c:v>
                </c:pt>
                <c:pt idx="1876">
                  <c:v>44183</c:v>
                </c:pt>
                <c:pt idx="1877">
                  <c:v>44184</c:v>
                </c:pt>
                <c:pt idx="1878">
                  <c:v>44185</c:v>
                </c:pt>
                <c:pt idx="1879">
                  <c:v>44186</c:v>
                </c:pt>
                <c:pt idx="1880">
                  <c:v>44187</c:v>
                </c:pt>
                <c:pt idx="1881">
                  <c:v>44188</c:v>
                </c:pt>
                <c:pt idx="1882">
                  <c:v>44189</c:v>
                </c:pt>
                <c:pt idx="1883">
                  <c:v>44190</c:v>
                </c:pt>
                <c:pt idx="1884">
                  <c:v>44191</c:v>
                </c:pt>
                <c:pt idx="1885">
                  <c:v>44192</c:v>
                </c:pt>
                <c:pt idx="1886">
                  <c:v>44193</c:v>
                </c:pt>
                <c:pt idx="1887">
                  <c:v>44194</c:v>
                </c:pt>
                <c:pt idx="1888">
                  <c:v>44195</c:v>
                </c:pt>
                <c:pt idx="1889">
                  <c:v>44196</c:v>
                </c:pt>
                <c:pt idx="1890">
                  <c:v>44197</c:v>
                </c:pt>
                <c:pt idx="1891">
                  <c:v>44198</c:v>
                </c:pt>
                <c:pt idx="1892">
                  <c:v>44199</c:v>
                </c:pt>
                <c:pt idx="1893">
                  <c:v>44200</c:v>
                </c:pt>
                <c:pt idx="1894">
                  <c:v>44201</c:v>
                </c:pt>
                <c:pt idx="1895">
                  <c:v>44202</c:v>
                </c:pt>
                <c:pt idx="1896">
                  <c:v>44203</c:v>
                </c:pt>
                <c:pt idx="1897">
                  <c:v>44204</c:v>
                </c:pt>
                <c:pt idx="1898">
                  <c:v>44205</c:v>
                </c:pt>
                <c:pt idx="1899">
                  <c:v>44206</c:v>
                </c:pt>
                <c:pt idx="1900">
                  <c:v>44207</c:v>
                </c:pt>
                <c:pt idx="1901">
                  <c:v>44208</c:v>
                </c:pt>
                <c:pt idx="1902">
                  <c:v>44209</c:v>
                </c:pt>
                <c:pt idx="1903">
                  <c:v>44210</c:v>
                </c:pt>
                <c:pt idx="1904">
                  <c:v>44211</c:v>
                </c:pt>
                <c:pt idx="1905">
                  <c:v>44212</c:v>
                </c:pt>
                <c:pt idx="1906">
                  <c:v>44213</c:v>
                </c:pt>
                <c:pt idx="1907">
                  <c:v>44214</c:v>
                </c:pt>
                <c:pt idx="1908">
                  <c:v>44215</c:v>
                </c:pt>
                <c:pt idx="1909">
                  <c:v>44216</c:v>
                </c:pt>
                <c:pt idx="1910">
                  <c:v>44217</c:v>
                </c:pt>
                <c:pt idx="1911">
                  <c:v>44218</c:v>
                </c:pt>
                <c:pt idx="1912">
                  <c:v>44219</c:v>
                </c:pt>
                <c:pt idx="1913">
                  <c:v>44220</c:v>
                </c:pt>
                <c:pt idx="1914">
                  <c:v>44221</c:v>
                </c:pt>
                <c:pt idx="1915">
                  <c:v>44222</c:v>
                </c:pt>
                <c:pt idx="1916">
                  <c:v>44223</c:v>
                </c:pt>
                <c:pt idx="1917">
                  <c:v>44224</c:v>
                </c:pt>
                <c:pt idx="1918">
                  <c:v>44225</c:v>
                </c:pt>
                <c:pt idx="1919">
                  <c:v>44226</c:v>
                </c:pt>
                <c:pt idx="1920">
                  <c:v>44227</c:v>
                </c:pt>
                <c:pt idx="1921">
                  <c:v>44228</c:v>
                </c:pt>
                <c:pt idx="1922">
                  <c:v>44229</c:v>
                </c:pt>
                <c:pt idx="1923">
                  <c:v>44230</c:v>
                </c:pt>
                <c:pt idx="1924">
                  <c:v>44231</c:v>
                </c:pt>
                <c:pt idx="1925">
                  <c:v>44232</c:v>
                </c:pt>
                <c:pt idx="1926">
                  <c:v>44233</c:v>
                </c:pt>
                <c:pt idx="1927">
                  <c:v>44234</c:v>
                </c:pt>
                <c:pt idx="1928">
                  <c:v>44235</c:v>
                </c:pt>
                <c:pt idx="1929">
                  <c:v>44236</c:v>
                </c:pt>
                <c:pt idx="1930">
                  <c:v>44237</c:v>
                </c:pt>
                <c:pt idx="1931">
                  <c:v>44238</c:v>
                </c:pt>
                <c:pt idx="1932">
                  <c:v>44239</c:v>
                </c:pt>
                <c:pt idx="1933">
                  <c:v>44240</c:v>
                </c:pt>
                <c:pt idx="1934">
                  <c:v>44241</c:v>
                </c:pt>
                <c:pt idx="1935">
                  <c:v>44242</c:v>
                </c:pt>
                <c:pt idx="1936">
                  <c:v>44243</c:v>
                </c:pt>
                <c:pt idx="1937">
                  <c:v>44244</c:v>
                </c:pt>
                <c:pt idx="1938">
                  <c:v>44245</c:v>
                </c:pt>
                <c:pt idx="1939">
                  <c:v>44246</c:v>
                </c:pt>
                <c:pt idx="1940">
                  <c:v>44247</c:v>
                </c:pt>
                <c:pt idx="1941">
                  <c:v>44248</c:v>
                </c:pt>
                <c:pt idx="1942">
                  <c:v>44249</c:v>
                </c:pt>
                <c:pt idx="1943">
                  <c:v>44250</c:v>
                </c:pt>
                <c:pt idx="1944">
                  <c:v>44251</c:v>
                </c:pt>
                <c:pt idx="1945">
                  <c:v>44252</c:v>
                </c:pt>
                <c:pt idx="1946">
                  <c:v>44253</c:v>
                </c:pt>
                <c:pt idx="1947">
                  <c:v>44254</c:v>
                </c:pt>
                <c:pt idx="1948">
                  <c:v>44255</c:v>
                </c:pt>
                <c:pt idx="1949">
                  <c:v>44256</c:v>
                </c:pt>
                <c:pt idx="1950">
                  <c:v>44257</c:v>
                </c:pt>
                <c:pt idx="1951">
                  <c:v>44258</c:v>
                </c:pt>
                <c:pt idx="1952">
                  <c:v>44259</c:v>
                </c:pt>
                <c:pt idx="1953">
                  <c:v>44260</c:v>
                </c:pt>
                <c:pt idx="1954">
                  <c:v>44261</c:v>
                </c:pt>
                <c:pt idx="1955">
                  <c:v>44262</c:v>
                </c:pt>
                <c:pt idx="1956">
                  <c:v>44263</c:v>
                </c:pt>
                <c:pt idx="1957">
                  <c:v>44264</c:v>
                </c:pt>
                <c:pt idx="1958">
                  <c:v>44265</c:v>
                </c:pt>
                <c:pt idx="1959">
                  <c:v>44266</c:v>
                </c:pt>
                <c:pt idx="1960">
                  <c:v>44267</c:v>
                </c:pt>
                <c:pt idx="1961">
                  <c:v>44268</c:v>
                </c:pt>
                <c:pt idx="1962">
                  <c:v>44269</c:v>
                </c:pt>
                <c:pt idx="1963">
                  <c:v>44270</c:v>
                </c:pt>
                <c:pt idx="1964">
                  <c:v>44271</c:v>
                </c:pt>
                <c:pt idx="1965">
                  <c:v>44272</c:v>
                </c:pt>
                <c:pt idx="1966">
                  <c:v>44273</c:v>
                </c:pt>
                <c:pt idx="1967">
                  <c:v>44274</c:v>
                </c:pt>
                <c:pt idx="1968">
                  <c:v>44275</c:v>
                </c:pt>
                <c:pt idx="1969">
                  <c:v>44276</c:v>
                </c:pt>
                <c:pt idx="1970">
                  <c:v>44277</c:v>
                </c:pt>
                <c:pt idx="1971">
                  <c:v>44278</c:v>
                </c:pt>
                <c:pt idx="1972">
                  <c:v>44279</c:v>
                </c:pt>
                <c:pt idx="1973">
                  <c:v>44280</c:v>
                </c:pt>
                <c:pt idx="1974">
                  <c:v>44281</c:v>
                </c:pt>
                <c:pt idx="1975">
                  <c:v>44282</c:v>
                </c:pt>
                <c:pt idx="1976">
                  <c:v>44283</c:v>
                </c:pt>
                <c:pt idx="1977">
                  <c:v>44284</c:v>
                </c:pt>
                <c:pt idx="1978">
                  <c:v>44285</c:v>
                </c:pt>
                <c:pt idx="1979">
                  <c:v>44286</c:v>
                </c:pt>
                <c:pt idx="1980">
                  <c:v>44287</c:v>
                </c:pt>
                <c:pt idx="1981">
                  <c:v>44288</c:v>
                </c:pt>
                <c:pt idx="1982">
                  <c:v>44289</c:v>
                </c:pt>
                <c:pt idx="1983">
                  <c:v>44290</c:v>
                </c:pt>
                <c:pt idx="1984">
                  <c:v>44291</c:v>
                </c:pt>
                <c:pt idx="1985">
                  <c:v>44292</c:v>
                </c:pt>
                <c:pt idx="1986">
                  <c:v>44293</c:v>
                </c:pt>
                <c:pt idx="1987">
                  <c:v>44294</c:v>
                </c:pt>
                <c:pt idx="1988">
                  <c:v>44295</c:v>
                </c:pt>
                <c:pt idx="1989">
                  <c:v>44296</c:v>
                </c:pt>
                <c:pt idx="1990">
                  <c:v>44297</c:v>
                </c:pt>
                <c:pt idx="1991">
                  <c:v>44298</c:v>
                </c:pt>
                <c:pt idx="1992">
                  <c:v>44299</c:v>
                </c:pt>
                <c:pt idx="1993">
                  <c:v>44300</c:v>
                </c:pt>
                <c:pt idx="1994">
                  <c:v>44301</c:v>
                </c:pt>
                <c:pt idx="1995">
                  <c:v>44302</c:v>
                </c:pt>
                <c:pt idx="1996">
                  <c:v>44303</c:v>
                </c:pt>
                <c:pt idx="1997">
                  <c:v>44304</c:v>
                </c:pt>
                <c:pt idx="1998">
                  <c:v>44305</c:v>
                </c:pt>
                <c:pt idx="1999">
                  <c:v>44306</c:v>
                </c:pt>
                <c:pt idx="2000">
                  <c:v>44307</c:v>
                </c:pt>
                <c:pt idx="2001">
                  <c:v>44308</c:v>
                </c:pt>
                <c:pt idx="2002">
                  <c:v>44309</c:v>
                </c:pt>
                <c:pt idx="2003">
                  <c:v>44310</c:v>
                </c:pt>
                <c:pt idx="2004">
                  <c:v>44311</c:v>
                </c:pt>
                <c:pt idx="2005">
                  <c:v>44312</c:v>
                </c:pt>
                <c:pt idx="2006">
                  <c:v>44313</c:v>
                </c:pt>
                <c:pt idx="2007">
                  <c:v>44314</c:v>
                </c:pt>
                <c:pt idx="2008">
                  <c:v>44315</c:v>
                </c:pt>
                <c:pt idx="2009">
                  <c:v>44316</c:v>
                </c:pt>
                <c:pt idx="2010">
                  <c:v>44317</c:v>
                </c:pt>
                <c:pt idx="2011">
                  <c:v>44318</c:v>
                </c:pt>
                <c:pt idx="2012">
                  <c:v>44319</c:v>
                </c:pt>
                <c:pt idx="2013">
                  <c:v>44320</c:v>
                </c:pt>
                <c:pt idx="2014">
                  <c:v>44321</c:v>
                </c:pt>
                <c:pt idx="2015">
                  <c:v>44322</c:v>
                </c:pt>
                <c:pt idx="2016">
                  <c:v>44323</c:v>
                </c:pt>
                <c:pt idx="2017">
                  <c:v>44324</c:v>
                </c:pt>
                <c:pt idx="2018">
                  <c:v>44325</c:v>
                </c:pt>
                <c:pt idx="2019">
                  <c:v>44326</c:v>
                </c:pt>
                <c:pt idx="2020">
                  <c:v>44327</c:v>
                </c:pt>
                <c:pt idx="2021">
                  <c:v>44328</c:v>
                </c:pt>
                <c:pt idx="2022">
                  <c:v>44329</c:v>
                </c:pt>
                <c:pt idx="2023">
                  <c:v>44330</c:v>
                </c:pt>
                <c:pt idx="2024">
                  <c:v>44331</c:v>
                </c:pt>
                <c:pt idx="2025">
                  <c:v>44332</c:v>
                </c:pt>
                <c:pt idx="2026">
                  <c:v>44333</c:v>
                </c:pt>
                <c:pt idx="2027">
                  <c:v>44334</c:v>
                </c:pt>
                <c:pt idx="2028">
                  <c:v>44335</c:v>
                </c:pt>
                <c:pt idx="2029">
                  <c:v>44336</c:v>
                </c:pt>
                <c:pt idx="2030">
                  <c:v>44337</c:v>
                </c:pt>
                <c:pt idx="2031">
                  <c:v>44338</c:v>
                </c:pt>
                <c:pt idx="2032">
                  <c:v>44339</c:v>
                </c:pt>
                <c:pt idx="2033">
                  <c:v>44340</c:v>
                </c:pt>
                <c:pt idx="2034">
                  <c:v>44341</c:v>
                </c:pt>
                <c:pt idx="2035">
                  <c:v>44342</c:v>
                </c:pt>
                <c:pt idx="2036">
                  <c:v>44343</c:v>
                </c:pt>
                <c:pt idx="2037">
                  <c:v>44344</c:v>
                </c:pt>
                <c:pt idx="2038">
                  <c:v>44345</c:v>
                </c:pt>
                <c:pt idx="2039">
                  <c:v>44346</c:v>
                </c:pt>
                <c:pt idx="2040">
                  <c:v>44347</c:v>
                </c:pt>
                <c:pt idx="2041">
                  <c:v>44348</c:v>
                </c:pt>
                <c:pt idx="2042">
                  <c:v>44349</c:v>
                </c:pt>
                <c:pt idx="2043">
                  <c:v>44350</c:v>
                </c:pt>
                <c:pt idx="2044">
                  <c:v>44351</c:v>
                </c:pt>
                <c:pt idx="2045">
                  <c:v>44352</c:v>
                </c:pt>
                <c:pt idx="2046">
                  <c:v>44353</c:v>
                </c:pt>
                <c:pt idx="2047">
                  <c:v>44354</c:v>
                </c:pt>
                <c:pt idx="2048">
                  <c:v>44355</c:v>
                </c:pt>
                <c:pt idx="2049">
                  <c:v>44356</c:v>
                </c:pt>
                <c:pt idx="2050">
                  <c:v>44357</c:v>
                </c:pt>
                <c:pt idx="2051">
                  <c:v>44358</c:v>
                </c:pt>
                <c:pt idx="2052">
                  <c:v>44359</c:v>
                </c:pt>
                <c:pt idx="2053">
                  <c:v>44360</c:v>
                </c:pt>
                <c:pt idx="2054">
                  <c:v>44361</c:v>
                </c:pt>
                <c:pt idx="2055">
                  <c:v>44362</c:v>
                </c:pt>
                <c:pt idx="2056">
                  <c:v>44363</c:v>
                </c:pt>
                <c:pt idx="2057">
                  <c:v>44364</c:v>
                </c:pt>
                <c:pt idx="2058">
                  <c:v>44365</c:v>
                </c:pt>
                <c:pt idx="2059">
                  <c:v>44366</c:v>
                </c:pt>
                <c:pt idx="2060">
                  <c:v>44367</c:v>
                </c:pt>
                <c:pt idx="2061">
                  <c:v>44368</c:v>
                </c:pt>
                <c:pt idx="2062">
                  <c:v>44369</c:v>
                </c:pt>
                <c:pt idx="2063">
                  <c:v>44370</c:v>
                </c:pt>
                <c:pt idx="2064">
                  <c:v>44371</c:v>
                </c:pt>
                <c:pt idx="2065">
                  <c:v>44372</c:v>
                </c:pt>
                <c:pt idx="2066">
                  <c:v>44373</c:v>
                </c:pt>
                <c:pt idx="2067">
                  <c:v>44374</c:v>
                </c:pt>
                <c:pt idx="2068">
                  <c:v>44375</c:v>
                </c:pt>
                <c:pt idx="2069">
                  <c:v>44376</c:v>
                </c:pt>
                <c:pt idx="2070">
                  <c:v>44377</c:v>
                </c:pt>
                <c:pt idx="2071">
                  <c:v>44378</c:v>
                </c:pt>
                <c:pt idx="2072">
                  <c:v>44379</c:v>
                </c:pt>
                <c:pt idx="2073">
                  <c:v>44380</c:v>
                </c:pt>
                <c:pt idx="2074">
                  <c:v>44381</c:v>
                </c:pt>
                <c:pt idx="2075">
                  <c:v>44382</c:v>
                </c:pt>
                <c:pt idx="2076">
                  <c:v>44383</c:v>
                </c:pt>
                <c:pt idx="2077">
                  <c:v>44384</c:v>
                </c:pt>
                <c:pt idx="2078">
                  <c:v>44385</c:v>
                </c:pt>
                <c:pt idx="2079">
                  <c:v>44386</c:v>
                </c:pt>
                <c:pt idx="2080">
                  <c:v>44387</c:v>
                </c:pt>
                <c:pt idx="2081">
                  <c:v>44388</c:v>
                </c:pt>
                <c:pt idx="2082">
                  <c:v>44389</c:v>
                </c:pt>
                <c:pt idx="2083">
                  <c:v>44390</c:v>
                </c:pt>
                <c:pt idx="2084">
                  <c:v>44391</c:v>
                </c:pt>
                <c:pt idx="2085">
                  <c:v>44392</c:v>
                </c:pt>
                <c:pt idx="2086">
                  <c:v>44393</c:v>
                </c:pt>
                <c:pt idx="2087">
                  <c:v>44394</c:v>
                </c:pt>
                <c:pt idx="2088">
                  <c:v>44395</c:v>
                </c:pt>
                <c:pt idx="2089">
                  <c:v>44396</c:v>
                </c:pt>
                <c:pt idx="2090">
                  <c:v>44397</c:v>
                </c:pt>
                <c:pt idx="2091">
                  <c:v>44398</c:v>
                </c:pt>
                <c:pt idx="2092">
                  <c:v>44399</c:v>
                </c:pt>
                <c:pt idx="2093">
                  <c:v>44400</c:v>
                </c:pt>
                <c:pt idx="2094">
                  <c:v>44401</c:v>
                </c:pt>
                <c:pt idx="2095">
                  <c:v>44402</c:v>
                </c:pt>
                <c:pt idx="2096">
                  <c:v>44403</c:v>
                </c:pt>
                <c:pt idx="2097">
                  <c:v>44404</c:v>
                </c:pt>
                <c:pt idx="2098">
                  <c:v>44405</c:v>
                </c:pt>
                <c:pt idx="2099">
                  <c:v>44406</c:v>
                </c:pt>
                <c:pt idx="2100">
                  <c:v>44407</c:v>
                </c:pt>
                <c:pt idx="2101">
                  <c:v>44408</c:v>
                </c:pt>
                <c:pt idx="2102">
                  <c:v>44409</c:v>
                </c:pt>
                <c:pt idx="2103">
                  <c:v>44410</c:v>
                </c:pt>
                <c:pt idx="2104">
                  <c:v>44411</c:v>
                </c:pt>
                <c:pt idx="2105">
                  <c:v>44412</c:v>
                </c:pt>
                <c:pt idx="2106">
                  <c:v>44413</c:v>
                </c:pt>
                <c:pt idx="2107">
                  <c:v>44414</c:v>
                </c:pt>
                <c:pt idx="2108">
                  <c:v>44415</c:v>
                </c:pt>
                <c:pt idx="2109">
                  <c:v>44416</c:v>
                </c:pt>
                <c:pt idx="2110">
                  <c:v>44417</c:v>
                </c:pt>
                <c:pt idx="2111">
                  <c:v>44418</c:v>
                </c:pt>
                <c:pt idx="2112">
                  <c:v>44419</c:v>
                </c:pt>
                <c:pt idx="2113">
                  <c:v>44420</c:v>
                </c:pt>
                <c:pt idx="2114">
                  <c:v>44421</c:v>
                </c:pt>
                <c:pt idx="2115">
                  <c:v>44422</c:v>
                </c:pt>
                <c:pt idx="2116">
                  <c:v>44423</c:v>
                </c:pt>
                <c:pt idx="2117">
                  <c:v>44424</c:v>
                </c:pt>
                <c:pt idx="2118">
                  <c:v>44425</c:v>
                </c:pt>
                <c:pt idx="2119">
                  <c:v>44426</c:v>
                </c:pt>
                <c:pt idx="2120">
                  <c:v>44427</c:v>
                </c:pt>
                <c:pt idx="2121">
                  <c:v>44428</c:v>
                </c:pt>
                <c:pt idx="2122">
                  <c:v>44429</c:v>
                </c:pt>
                <c:pt idx="2123">
                  <c:v>44430</c:v>
                </c:pt>
                <c:pt idx="2124">
                  <c:v>44431</c:v>
                </c:pt>
                <c:pt idx="2125">
                  <c:v>44432</c:v>
                </c:pt>
                <c:pt idx="2126">
                  <c:v>44433</c:v>
                </c:pt>
                <c:pt idx="2127">
                  <c:v>44434</c:v>
                </c:pt>
                <c:pt idx="2128">
                  <c:v>44435</c:v>
                </c:pt>
                <c:pt idx="2129">
                  <c:v>44436</c:v>
                </c:pt>
                <c:pt idx="2130">
                  <c:v>44437</c:v>
                </c:pt>
                <c:pt idx="2131">
                  <c:v>44438</c:v>
                </c:pt>
                <c:pt idx="2132">
                  <c:v>44439</c:v>
                </c:pt>
                <c:pt idx="2133">
                  <c:v>44440</c:v>
                </c:pt>
                <c:pt idx="2134">
                  <c:v>44441</c:v>
                </c:pt>
                <c:pt idx="2135">
                  <c:v>44442</c:v>
                </c:pt>
                <c:pt idx="2136">
                  <c:v>44443</c:v>
                </c:pt>
                <c:pt idx="2137">
                  <c:v>44444</c:v>
                </c:pt>
                <c:pt idx="2138">
                  <c:v>44445</c:v>
                </c:pt>
                <c:pt idx="2139">
                  <c:v>44446</c:v>
                </c:pt>
                <c:pt idx="2140">
                  <c:v>44447</c:v>
                </c:pt>
                <c:pt idx="2141">
                  <c:v>44448</c:v>
                </c:pt>
                <c:pt idx="2142">
                  <c:v>44449</c:v>
                </c:pt>
                <c:pt idx="2143">
                  <c:v>44450</c:v>
                </c:pt>
                <c:pt idx="2144">
                  <c:v>44451</c:v>
                </c:pt>
                <c:pt idx="2145">
                  <c:v>44452</c:v>
                </c:pt>
                <c:pt idx="2146">
                  <c:v>44453</c:v>
                </c:pt>
                <c:pt idx="2147">
                  <c:v>44454</c:v>
                </c:pt>
                <c:pt idx="2148">
                  <c:v>44455</c:v>
                </c:pt>
                <c:pt idx="2149">
                  <c:v>44456</c:v>
                </c:pt>
                <c:pt idx="2150">
                  <c:v>44457</c:v>
                </c:pt>
                <c:pt idx="2151">
                  <c:v>44458</c:v>
                </c:pt>
                <c:pt idx="2152">
                  <c:v>44459</c:v>
                </c:pt>
                <c:pt idx="2153">
                  <c:v>44460</c:v>
                </c:pt>
                <c:pt idx="2154">
                  <c:v>44461</c:v>
                </c:pt>
                <c:pt idx="2155">
                  <c:v>44462</c:v>
                </c:pt>
                <c:pt idx="2156">
                  <c:v>44463</c:v>
                </c:pt>
                <c:pt idx="2157">
                  <c:v>44464</c:v>
                </c:pt>
                <c:pt idx="2158">
                  <c:v>44465</c:v>
                </c:pt>
                <c:pt idx="2159">
                  <c:v>44466</c:v>
                </c:pt>
                <c:pt idx="2160">
                  <c:v>44467</c:v>
                </c:pt>
                <c:pt idx="2161">
                  <c:v>44468</c:v>
                </c:pt>
                <c:pt idx="2162">
                  <c:v>44469</c:v>
                </c:pt>
                <c:pt idx="2163">
                  <c:v>44470</c:v>
                </c:pt>
                <c:pt idx="2164">
                  <c:v>44471</c:v>
                </c:pt>
                <c:pt idx="2165">
                  <c:v>44472</c:v>
                </c:pt>
                <c:pt idx="2166">
                  <c:v>44473</c:v>
                </c:pt>
                <c:pt idx="2167">
                  <c:v>44474</c:v>
                </c:pt>
                <c:pt idx="2168">
                  <c:v>44475</c:v>
                </c:pt>
                <c:pt idx="2169">
                  <c:v>44476</c:v>
                </c:pt>
                <c:pt idx="2170">
                  <c:v>44477</c:v>
                </c:pt>
                <c:pt idx="2171">
                  <c:v>44478</c:v>
                </c:pt>
                <c:pt idx="2172">
                  <c:v>44479</c:v>
                </c:pt>
                <c:pt idx="2173">
                  <c:v>44480</c:v>
                </c:pt>
                <c:pt idx="2174">
                  <c:v>44481</c:v>
                </c:pt>
                <c:pt idx="2175">
                  <c:v>44482</c:v>
                </c:pt>
                <c:pt idx="2176">
                  <c:v>44483</c:v>
                </c:pt>
                <c:pt idx="2177">
                  <c:v>44484</c:v>
                </c:pt>
                <c:pt idx="2178">
                  <c:v>44485</c:v>
                </c:pt>
                <c:pt idx="2179">
                  <c:v>44486</c:v>
                </c:pt>
                <c:pt idx="2180">
                  <c:v>44487</c:v>
                </c:pt>
                <c:pt idx="2181">
                  <c:v>44488</c:v>
                </c:pt>
                <c:pt idx="2182">
                  <c:v>44489</c:v>
                </c:pt>
                <c:pt idx="2183">
                  <c:v>44490</c:v>
                </c:pt>
                <c:pt idx="2184">
                  <c:v>44491</c:v>
                </c:pt>
                <c:pt idx="2185">
                  <c:v>44492</c:v>
                </c:pt>
                <c:pt idx="2186">
                  <c:v>44493</c:v>
                </c:pt>
                <c:pt idx="2187">
                  <c:v>44494</c:v>
                </c:pt>
                <c:pt idx="2188">
                  <c:v>44495</c:v>
                </c:pt>
                <c:pt idx="2189">
                  <c:v>44496</c:v>
                </c:pt>
                <c:pt idx="2190">
                  <c:v>44497</c:v>
                </c:pt>
                <c:pt idx="2191">
                  <c:v>44498</c:v>
                </c:pt>
                <c:pt idx="2192">
                  <c:v>44499</c:v>
                </c:pt>
                <c:pt idx="2193">
                  <c:v>44500</c:v>
                </c:pt>
                <c:pt idx="2194">
                  <c:v>44501</c:v>
                </c:pt>
                <c:pt idx="2195">
                  <c:v>44502</c:v>
                </c:pt>
                <c:pt idx="2196">
                  <c:v>44503</c:v>
                </c:pt>
                <c:pt idx="2197">
                  <c:v>44504</c:v>
                </c:pt>
                <c:pt idx="2198">
                  <c:v>44505</c:v>
                </c:pt>
                <c:pt idx="2199">
                  <c:v>44506</c:v>
                </c:pt>
                <c:pt idx="2200">
                  <c:v>44507</c:v>
                </c:pt>
                <c:pt idx="2201">
                  <c:v>44508</c:v>
                </c:pt>
                <c:pt idx="2202">
                  <c:v>44509</c:v>
                </c:pt>
                <c:pt idx="2203">
                  <c:v>44510</c:v>
                </c:pt>
                <c:pt idx="2204">
                  <c:v>44511</c:v>
                </c:pt>
                <c:pt idx="2205">
                  <c:v>44512</c:v>
                </c:pt>
                <c:pt idx="2206">
                  <c:v>44513</c:v>
                </c:pt>
                <c:pt idx="2207">
                  <c:v>44514</c:v>
                </c:pt>
                <c:pt idx="2208">
                  <c:v>44515</c:v>
                </c:pt>
                <c:pt idx="2209">
                  <c:v>44516</c:v>
                </c:pt>
                <c:pt idx="2210">
                  <c:v>44517</c:v>
                </c:pt>
                <c:pt idx="2211">
                  <c:v>44518</c:v>
                </c:pt>
                <c:pt idx="2212">
                  <c:v>44519</c:v>
                </c:pt>
                <c:pt idx="2213">
                  <c:v>44520</c:v>
                </c:pt>
                <c:pt idx="2214">
                  <c:v>44521</c:v>
                </c:pt>
                <c:pt idx="2215">
                  <c:v>44522</c:v>
                </c:pt>
                <c:pt idx="2216">
                  <c:v>44523</c:v>
                </c:pt>
                <c:pt idx="2217">
                  <c:v>44524</c:v>
                </c:pt>
                <c:pt idx="2218">
                  <c:v>44525</c:v>
                </c:pt>
                <c:pt idx="2219">
                  <c:v>44526</c:v>
                </c:pt>
                <c:pt idx="2220">
                  <c:v>44527</c:v>
                </c:pt>
                <c:pt idx="2221">
                  <c:v>44528</c:v>
                </c:pt>
                <c:pt idx="2222">
                  <c:v>44529</c:v>
                </c:pt>
                <c:pt idx="2223">
                  <c:v>44530</c:v>
                </c:pt>
                <c:pt idx="2224">
                  <c:v>44531</c:v>
                </c:pt>
                <c:pt idx="2225">
                  <c:v>44532</c:v>
                </c:pt>
                <c:pt idx="2226">
                  <c:v>44533</c:v>
                </c:pt>
                <c:pt idx="2227">
                  <c:v>44534</c:v>
                </c:pt>
                <c:pt idx="2228">
                  <c:v>44535</c:v>
                </c:pt>
                <c:pt idx="2229">
                  <c:v>44536</c:v>
                </c:pt>
                <c:pt idx="2230">
                  <c:v>44537</c:v>
                </c:pt>
                <c:pt idx="2231">
                  <c:v>44538</c:v>
                </c:pt>
                <c:pt idx="2232">
                  <c:v>44539</c:v>
                </c:pt>
                <c:pt idx="2233">
                  <c:v>44540</c:v>
                </c:pt>
                <c:pt idx="2234">
                  <c:v>44541</c:v>
                </c:pt>
                <c:pt idx="2235">
                  <c:v>44542</c:v>
                </c:pt>
                <c:pt idx="2236">
                  <c:v>44543</c:v>
                </c:pt>
                <c:pt idx="2237">
                  <c:v>44544</c:v>
                </c:pt>
                <c:pt idx="2238">
                  <c:v>44545</c:v>
                </c:pt>
                <c:pt idx="2239">
                  <c:v>44546</c:v>
                </c:pt>
                <c:pt idx="2240">
                  <c:v>44547</c:v>
                </c:pt>
                <c:pt idx="2241">
                  <c:v>44548</c:v>
                </c:pt>
                <c:pt idx="2242">
                  <c:v>44549</c:v>
                </c:pt>
                <c:pt idx="2243">
                  <c:v>44550</c:v>
                </c:pt>
                <c:pt idx="2244">
                  <c:v>44551</c:v>
                </c:pt>
                <c:pt idx="2245">
                  <c:v>44552</c:v>
                </c:pt>
                <c:pt idx="2246">
                  <c:v>44553</c:v>
                </c:pt>
                <c:pt idx="2247">
                  <c:v>44554</c:v>
                </c:pt>
                <c:pt idx="2248">
                  <c:v>44555</c:v>
                </c:pt>
                <c:pt idx="2249">
                  <c:v>44556</c:v>
                </c:pt>
                <c:pt idx="2250">
                  <c:v>44557</c:v>
                </c:pt>
                <c:pt idx="2251">
                  <c:v>44558</c:v>
                </c:pt>
                <c:pt idx="2252">
                  <c:v>44559</c:v>
                </c:pt>
                <c:pt idx="2253">
                  <c:v>44560</c:v>
                </c:pt>
                <c:pt idx="2254">
                  <c:v>44561</c:v>
                </c:pt>
                <c:pt idx="2255">
                  <c:v>44562</c:v>
                </c:pt>
                <c:pt idx="2256">
                  <c:v>44563</c:v>
                </c:pt>
                <c:pt idx="2257">
                  <c:v>44564</c:v>
                </c:pt>
                <c:pt idx="2258">
                  <c:v>44565</c:v>
                </c:pt>
                <c:pt idx="2259">
                  <c:v>44566</c:v>
                </c:pt>
                <c:pt idx="2260">
                  <c:v>44567</c:v>
                </c:pt>
                <c:pt idx="2261">
                  <c:v>44568</c:v>
                </c:pt>
                <c:pt idx="2262">
                  <c:v>44569</c:v>
                </c:pt>
                <c:pt idx="2263">
                  <c:v>44570</c:v>
                </c:pt>
                <c:pt idx="2264">
                  <c:v>44571</c:v>
                </c:pt>
                <c:pt idx="2265">
                  <c:v>44572</c:v>
                </c:pt>
                <c:pt idx="2266">
                  <c:v>44573</c:v>
                </c:pt>
                <c:pt idx="2267">
                  <c:v>44574</c:v>
                </c:pt>
                <c:pt idx="2268">
                  <c:v>44575</c:v>
                </c:pt>
                <c:pt idx="2269">
                  <c:v>44576</c:v>
                </c:pt>
                <c:pt idx="2270">
                  <c:v>44577</c:v>
                </c:pt>
                <c:pt idx="2271">
                  <c:v>44578</c:v>
                </c:pt>
                <c:pt idx="2272">
                  <c:v>44579</c:v>
                </c:pt>
                <c:pt idx="2273">
                  <c:v>44580</c:v>
                </c:pt>
                <c:pt idx="2274">
                  <c:v>44581</c:v>
                </c:pt>
                <c:pt idx="2275">
                  <c:v>44582</c:v>
                </c:pt>
                <c:pt idx="2276">
                  <c:v>44583</c:v>
                </c:pt>
                <c:pt idx="2277">
                  <c:v>44584</c:v>
                </c:pt>
                <c:pt idx="2278">
                  <c:v>44585</c:v>
                </c:pt>
                <c:pt idx="2279">
                  <c:v>44586</c:v>
                </c:pt>
                <c:pt idx="2280">
                  <c:v>44587</c:v>
                </c:pt>
                <c:pt idx="2281">
                  <c:v>44588</c:v>
                </c:pt>
                <c:pt idx="2282">
                  <c:v>44589</c:v>
                </c:pt>
                <c:pt idx="2283">
                  <c:v>44590</c:v>
                </c:pt>
                <c:pt idx="2284">
                  <c:v>44591</c:v>
                </c:pt>
                <c:pt idx="2285">
                  <c:v>44592</c:v>
                </c:pt>
                <c:pt idx="2286">
                  <c:v>44593</c:v>
                </c:pt>
                <c:pt idx="2287">
                  <c:v>44594</c:v>
                </c:pt>
                <c:pt idx="2288">
                  <c:v>44595</c:v>
                </c:pt>
                <c:pt idx="2289">
                  <c:v>44596</c:v>
                </c:pt>
                <c:pt idx="2290">
                  <c:v>44597</c:v>
                </c:pt>
                <c:pt idx="2291">
                  <c:v>44598</c:v>
                </c:pt>
                <c:pt idx="2292">
                  <c:v>44599</c:v>
                </c:pt>
                <c:pt idx="2293">
                  <c:v>44600</c:v>
                </c:pt>
                <c:pt idx="2294">
                  <c:v>44601</c:v>
                </c:pt>
                <c:pt idx="2295">
                  <c:v>44602</c:v>
                </c:pt>
                <c:pt idx="2296">
                  <c:v>44603</c:v>
                </c:pt>
                <c:pt idx="2297">
                  <c:v>44604</c:v>
                </c:pt>
                <c:pt idx="2298">
                  <c:v>44605</c:v>
                </c:pt>
                <c:pt idx="2299">
                  <c:v>44606</c:v>
                </c:pt>
                <c:pt idx="2300">
                  <c:v>44607</c:v>
                </c:pt>
                <c:pt idx="2301">
                  <c:v>44608</c:v>
                </c:pt>
                <c:pt idx="2302">
                  <c:v>44609</c:v>
                </c:pt>
                <c:pt idx="2303">
                  <c:v>44610</c:v>
                </c:pt>
                <c:pt idx="2304">
                  <c:v>44611</c:v>
                </c:pt>
                <c:pt idx="2305">
                  <c:v>44612</c:v>
                </c:pt>
                <c:pt idx="2306">
                  <c:v>44613</c:v>
                </c:pt>
                <c:pt idx="2307">
                  <c:v>44614</c:v>
                </c:pt>
                <c:pt idx="2308">
                  <c:v>44615</c:v>
                </c:pt>
                <c:pt idx="2309">
                  <c:v>44616</c:v>
                </c:pt>
                <c:pt idx="2310">
                  <c:v>44617</c:v>
                </c:pt>
                <c:pt idx="2311">
                  <c:v>44618</c:v>
                </c:pt>
                <c:pt idx="2312">
                  <c:v>44619</c:v>
                </c:pt>
                <c:pt idx="2313">
                  <c:v>44620</c:v>
                </c:pt>
                <c:pt idx="2314">
                  <c:v>44621</c:v>
                </c:pt>
                <c:pt idx="2315">
                  <c:v>44622</c:v>
                </c:pt>
                <c:pt idx="2316">
                  <c:v>44623</c:v>
                </c:pt>
                <c:pt idx="2317">
                  <c:v>44624</c:v>
                </c:pt>
                <c:pt idx="2318">
                  <c:v>44625</c:v>
                </c:pt>
                <c:pt idx="2319">
                  <c:v>44626</c:v>
                </c:pt>
                <c:pt idx="2320">
                  <c:v>44627</c:v>
                </c:pt>
                <c:pt idx="2321">
                  <c:v>44628</c:v>
                </c:pt>
                <c:pt idx="2322">
                  <c:v>44629</c:v>
                </c:pt>
                <c:pt idx="2323">
                  <c:v>44630</c:v>
                </c:pt>
                <c:pt idx="2324">
                  <c:v>44631</c:v>
                </c:pt>
                <c:pt idx="2325">
                  <c:v>44632</c:v>
                </c:pt>
                <c:pt idx="2326">
                  <c:v>44633</c:v>
                </c:pt>
                <c:pt idx="2327">
                  <c:v>44634</c:v>
                </c:pt>
                <c:pt idx="2328">
                  <c:v>44635</c:v>
                </c:pt>
                <c:pt idx="2329">
                  <c:v>44636</c:v>
                </c:pt>
                <c:pt idx="2330">
                  <c:v>44637</c:v>
                </c:pt>
                <c:pt idx="2331">
                  <c:v>44638</c:v>
                </c:pt>
                <c:pt idx="2332">
                  <c:v>44639</c:v>
                </c:pt>
                <c:pt idx="2333">
                  <c:v>44640</c:v>
                </c:pt>
                <c:pt idx="2334">
                  <c:v>44641</c:v>
                </c:pt>
                <c:pt idx="2335">
                  <c:v>44642</c:v>
                </c:pt>
                <c:pt idx="2336">
                  <c:v>44643</c:v>
                </c:pt>
                <c:pt idx="2337">
                  <c:v>44644</c:v>
                </c:pt>
                <c:pt idx="2338">
                  <c:v>44645</c:v>
                </c:pt>
                <c:pt idx="2339">
                  <c:v>44646</c:v>
                </c:pt>
                <c:pt idx="2340">
                  <c:v>44647</c:v>
                </c:pt>
                <c:pt idx="2341">
                  <c:v>44648</c:v>
                </c:pt>
                <c:pt idx="2342">
                  <c:v>44649</c:v>
                </c:pt>
                <c:pt idx="2343">
                  <c:v>44650</c:v>
                </c:pt>
                <c:pt idx="2344">
                  <c:v>44651</c:v>
                </c:pt>
                <c:pt idx="2345">
                  <c:v>44652</c:v>
                </c:pt>
                <c:pt idx="2346">
                  <c:v>44653</c:v>
                </c:pt>
                <c:pt idx="2347">
                  <c:v>44654</c:v>
                </c:pt>
                <c:pt idx="2348">
                  <c:v>44655</c:v>
                </c:pt>
                <c:pt idx="2349">
                  <c:v>44656</c:v>
                </c:pt>
                <c:pt idx="2350">
                  <c:v>44657</c:v>
                </c:pt>
                <c:pt idx="2351">
                  <c:v>44658</c:v>
                </c:pt>
                <c:pt idx="2352">
                  <c:v>44659</c:v>
                </c:pt>
                <c:pt idx="2353">
                  <c:v>44660</c:v>
                </c:pt>
                <c:pt idx="2354">
                  <c:v>44661</c:v>
                </c:pt>
                <c:pt idx="2355">
                  <c:v>44662</c:v>
                </c:pt>
                <c:pt idx="2356">
                  <c:v>44663</c:v>
                </c:pt>
                <c:pt idx="2357">
                  <c:v>44664</c:v>
                </c:pt>
                <c:pt idx="2358">
                  <c:v>44665</c:v>
                </c:pt>
                <c:pt idx="2359">
                  <c:v>44666</c:v>
                </c:pt>
                <c:pt idx="2360">
                  <c:v>44667</c:v>
                </c:pt>
                <c:pt idx="2361">
                  <c:v>44668</c:v>
                </c:pt>
                <c:pt idx="2362">
                  <c:v>44669</c:v>
                </c:pt>
                <c:pt idx="2363">
                  <c:v>44670</c:v>
                </c:pt>
                <c:pt idx="2364">
                  <c:v>44671</c:v>
                </c:pt>
                <c:pt idx="2365">
                  <c:v>44672</c:v>
                </c:pt>
                <c:pt idx="2366">
                  <c:v>44673</c:v>
                </c:pt>
                <c:pt idx="2367">
                  <c:v>44674</c:v>
                </c:pt>
                <c:pt idx="2368">
                  <c:v>44675</c:v>
                </c:pt>
                <c:pt idx="2369">
                  <c:v>44676</c:v>
                </c:pt>
                <c:pt idx="2370">
                  <c:v>44677</c:v>
                </c:pt>
                <c:pt idx="2371">
                  <c:v>44678</c:v>
                </c:pt>
                <c:pt idx="2372">
                  <c:v>44679</c:v>
                </c:pt>
                <c:pt idx="2373">
                  <c:v>44680</c:v>
                </c:pt>
                <c:pt idx="2374">
                  <c:v>44681</c:v>
                </c:pt>
                <c:pt idx="2375">
                  <c:v>44682</c:v>
                </c:pt>
                <c:pt idx="2376">
                  <c:v>44683</c:v>
                </c:pt>
                <c:pt idx="2377">
                  <c:v>44684</c:v>
                </c:pt>
                <c:pt idx="2378">
                  <c:v>44685</c:v>
                </c:pt>
                <c:pt idx="2379">
                  <c:v>44686</c:v>
                </c:pt>
                <c:pt idx="2380">
                  <c:v>44687</c:v>
                </c:pt>
                <c:pt idx="2381">
                  <c:v>44688</c:v>
                </c:pt>
                <c:pt idx="2382">
                  <c:v>44689</c:v>
                </c:pt>
                <c:pt idx="2383">
                  <c:v>44690</c:v>
                </c:pt>
                <c:pt idx="2384">
                  <c:v>44691</c:v>
                </c:pt>
                <c:pt idx="2385">
                  <c:v>44692</c:v>
                </c:pt>
                <c:pt idx="2386">
                  <c:v>44693</c:v>
                </c:pt>
                <c:pt idx="2387">
                  <c:v>44694</c:v>
                </c:pt>
                <c:pt idx="2388">
                  <c:v>44695</c:v>
                </c:pt>
                <c:pt idx="2389">
                  <c:v>44696</c:v>
                </c:pt>
                <c:pt idx="2390">
                  <c:v>44697</c:v>
                </c:pt>
                <c:pt idx="2391">
                  <c:v>44698</c:v>
                </c:pt>
                <c:pt idx="2392">
                  <c:v>44699</c:v>
                </c:pt>
                <c:pt idx="2393">
                  <c:v>44700</c:v>
                </c:pt>
                <c:pt idx="2394">
                  <c:v>44701</c:v>
                </c:pt>
                <c:pt idx="2395">
                  <c:v>44702</c:v>
                </c:pt>
                <c:pt idx="2396">
                  <c:v>44703</c:v>
                </c:pt>
                <c:pt idx="2397">
                  <c:v>44704</c:v>
                </c:pt>
                <c:pt idx="2398">
                  <c:v>44705</c:v>
                </c:pt>
                <c:pt idx="2399">
                  <c:v>44706</c:v>
                </c:pt>
                <c:pt idx="2400">
                  <c:v>44707</c:v>
                </c:pt>
                <c:pt idx="2401">
                  <c:v>44708</c:v>
                </c:pt>
              </c:numCache>
            </c:numRef>
          </c:cat>
          <c:val>
            <c:numRef>
              <c:f>Sheet1!$F$3:$F$2404</c:f>
              <c:numCache>
                <c:formatCode>0.00</c:formatCode>
                <c:ptCount val="2402"/>
                <c:pt idx="0">
                  <c:v>6.3125000399999998</c:v>
                </c:pt>
                <c:pt idx="1">
                  <c:v>6.045833429</c:v>
                </c:pt>
                <c:pt idx="2">
                  <c:v>5.9000000950000002</c:v>
                </c:pt>
                <c:pt idx="3">
                  <c:v>6.1833334960000004</c:v>
                </c:pt>
                <c:pt idx="4">
                  <c:v>6.4333333970000002</c:v>
                </c:pt>
                <c:pt idx="5">
                  <c:v>6.2166665989999998</c:v>
                </c:pt>
                <c:pt idx="6">
                  <c:v>6.0999999049999998</c:v>
                </c:pt>
                <c:pt idx="7">
                  <c:v>6.0291666389999996</c:v>
                </c:pt>
                <c:pt idx="8">
                  <c:v>6.0645751700000003</c:v>
                </c:pt>
                <c:pt idx="9">
                  <c:v>5.8166665039999996</c:v>
                </c:pt>
                <c:pt idx="10">
                  <c:v>5.6999998090000004</c:v>
                </c:pt>
                <c:pt idx="11">
                  <c:v>5.6999998090000004</c:v>
                </c:pt>
                <c:pt idx="12">
                  <c:v>5.6999998090000004</c:v>
                </c:pt>
                <c:pt idx="13">
                  <c:v>5.6999998090000004</c:v>
                </c:pt>
                <c:pt idx="14">
                  <c:v>5.6999998090000004</c:v>
                </c:pt>
                <c:pt idx="15">
                  <c:v>5.4333333970000002</c:v>
                </c:pt>
                <c:pt idx="16">
                  <c:v>5.0875000559999997</c:v>
                </c:pt>
                <c:pt idx="17">
                  <c:v>5.7083333329999997</c:v>
                </c:pt>
                <c:pt idx="18">
                  <c:v>6.0678691479999998</c:v>
                </c:pt>
                <c:pt idx="19">
                  <c:v>6.2416667739999996</c:v>
                </c:pt>
                <c:pt idx="20">
                  <c:v>6.1639768479999999</c:v>
                </c:pt>
                <c:pt idx="21">
                  <c:v>5.9059896729999997</c:v>
                </c:pt>
                <c:pt idx="22">
                  <c:v>5.931634324</c:v>
                </c:pt>
                <c:pt idx="23">
                  <c:v>6.1372776470000003</c:v>
                </c:pt>
                <c:pt idx="24">
                  <c:v>6.0624559590000002</c:v>
                </c:pt>
                <c:pt idx="25">
                  <c:v>6.1416665320000003</c:v>
                </c:pt>
                <c:pt idx="26">
                  <c:v>6.1291665430000002</c:v>
                </c:pt>
                <c:pt idx="27">
                  <c:v>6.0291666389999996</c:v>
                </c:pt>
                <c:pt idx="28">
                  <c:v>6.0663216960000002</c:v>
                </c:pt>
                <c:pt idx="29">
                  <c:v>6.0999999049999998</c:v>
                </c:pt>
                <c:pt idx="30">
                  <c:v>6.0999999049999998</c:v>
                </c:pt>
                <c:pt idx="31">
                  <c:v>6.0999999049999998</c:v>
                </c:pt>
                <c:pt idx="32">
                  <c:v>6.1677405810000003</c:v>
                </c:pt>
                <c:pt idx="33">
                  <c:v>6.1291665430000002</c:v>
                </c:pt>
                <c:pt idx="34">
                  <c:v>6.2416667739999996</c:v>
                </c:pt>
                <c:pt idx="35">
                  <c:v>6.3000001909999996</c:v>
                </c:pt>
                <c:pt idx="36">
                  <c:v>6.1583333209999997</c:v>
                </c:pt>
                <c:pt idx="37">
                  <c:v>6.666666706</c:v>
                </c:pt>
                <c:pt idx="38">
                  <c:v>6.9000000950000002</c:v>
                </c:pt>
                <c:pt idx="39">
                  <c:v>6.6252037340000003</c:v>
                </c:pt>
                <c:pt idx="40">
                  <c:v>6.4310579360000002</c:v>
                </c:pt>
                <c:pt idx="41">
                  <c:v>6.4000000950000002</c:v>
                </c:pt>
                <c:pt idx="42">
                  <c:v>6.3291668300000001</c:v>
                </c:pt>
                <c:pt idx="43">
                  <c:v>5.9628416260000003</c:v>
                </c:pt>
                <c:pt idx="44">
                  <c:v>6.074796225</c:v>
                </c:pt>
                <c:pt idx="45">
                  <c:v>6.1291665430000002</c:v>
                </c:pt>
                <c:pt idx="46">
                  <c:v>6.1708331699999999</c:v>
                </c:pt>
                <c:pt idx="47">
                  <c:v>6.1999998090000004</c:v>
                </c:pt>
                <c:pt idx="48">
                  <c:v>6.1291665430000002</c:v>
                </c:pt>
                <c:pt idx="49">
                  <c:v>6.0999999049999998</c:v>
                </c:pt>
                <c:pt idx="50">
                  <c:v>6.1708331699999999</c:v>
                </c:pt>
                <c:pt idx="51">
                  <c:v>6.132665383</c:v>
                </c:pt>
                <c:pt idx="52">
                  <c:v>6.0325578389999999</c:v>
                </c:pt>
                <c:pt idx="53">
                  <c:v>6.0708332660000002</c:v>
                </c:pt>
                <c:pt idx="54">
                  <c:v>6.0999999049999998</c:v>
                </c:pt>
                <c:pt idx="55">
                  <c:v>6.1708331699999999</c:v>
                </c:pt>
                <c:pt idx="56">
                  <c:v>6.0583332780000001</c:v>
                </c:pt>
                <c:pt idx="57">
                  <c:v>6.1354813520000002</c:v>
                </c:pt>
                <c:pt idx="58">
                  <c:v>6.1999998090000004</c:v>
                </c:pt>
                <c:pt idx="59">
                  <c:v>6.1999998090000004</c:v>
                </c:pt>
                <c:pt idx="60">
                  <c:v>6.1999998090000004</c:v>
                </c:pt>
                <c:pt idx="61">
                  <c:v>6.1999998090000004</c:v>
                </c:pt>
                <c:pt idx="62">
                  <c:v>6.1999998090000004</c:v>
                </c:pt>
                <c:pt idx="63">
                  <c:v>6.1999998090000004</c:v>
                </c:pt>
                <c:pt idx="64">
                  <c:v>6.1999998090000004</c:v>
                </c:pt>
                <c:pt idx="65">
                  <c:v>6.1999998090000004</c:v>
                </c:pt>
                <c:pt idx="66">
                  <c:v>6.1999998090000004</c:v>
                </c:pt>
                <c:pt idx="67">
                  <c:v>6.1999998090000004</c:v>
                </c:pt>
                <c:pt idx="68">
                  <c:v>6.1999998090000004</c:v>
                </c:pt>
                <c:pt idx="69">
                  <c:v>6.1999998090000004</c:v>
                </c:pt>
                <c:pt idx="70">
                  <c:v>6.1999998090000004</c:v>
                </c:pt>
                <c:pt idx="71">
                  <c:v>6.1999998090000004</c:v>
                </c:pt>
                <c:pt idx="72">
                  <c:v>6.1999998090000004</c:v>
                </c:pt>
                <c:pt idx="73">
                  <c:v>6.1999998090000004</c:v>
                </c:pt>
                <c:pt idx="74">
                  <c:v>6.1999998090000004</c:v>
                </c:pt>
                <c:pt idx="75">
                  <c:v>6.1333332059999996</c:v>
                </c:pt>
                <c:pt idx="76">
                  <c:v>6.0999999049999998</c:v>
                </c:pt>
                <c:pt idx="77">
                  <c:v>6.0291666389999996</c:v>
                </c:pt>
                <c:pt idx="78">
                  <c:v>6</c:v>
                </c:pt>
                <c:pt idx="79">
                  <c:v>6</c:v>
                </c:pt>
                <c:pt idx="80">
                  <c:v>6</c:v>
                </c:pt>
                <c:pt idx="81">
                  <c:v>6.2833334010000002</c:v>
                </c:pt>
                <c:pt idx="82">
                  <c:v>6.2621966569999996</c:v>
                </c:pt>
                <c:pt idx="83">
                  <c:v>6.1291665430000002</c:v>
                </c:pt>
                <c:pt idx="84">
                  <c:v>6.0999999049999998</c:v>
                </c:pt>
                <c:pt idx="85">
                  <c:v>6.0291666389999996</c:v>
                </c:pt>
                <c:pt idx="86">
                  <c:v>6.0708332660000002</c:v>
                </c:pt>
                <c:pt idx="87">
                  <c:v>6.3125000399999998</c:v>
                </c:pt>
                <c:pt idx="88">
                  <c:v>6.2583332260000004</c:v>
                </c:pt>
                <c:pt idx="89">
                  <c:v>6.1291665430000002</c:v>
                </c:pt>
                <c:pt idx="90">
                  <c:v>6.1708331699999999</c:v>
                </c:pt>
                <c:pt idx="91">
                  <c:v>6.0583332780000001</c:v>
                </c:pt>
                <c:pt idx="92">
                  <c:v>6.0637811890000002</c:v>
                </c:pt>
                <c:pt idx="93">
                  <c:v>6.0291666389999996</c:v>
                </c:pt>
                <c:pt idx="94">
                  <c:v>6.0708332660000002</c:v>
                </c:pt>
                <c:pt idx="95">
                  <c:v>6.0291666389999996</c:v>
                </c:pt>
                <c:pt idx="96">
                  <c:v>5.9291667339999998</c:v>
                </c:pt>
                <c:pt idx="97">
                  <c:v>5.545833429</c:v>
                </c:pt>
                <c:pt idx="98">
                  <c:v>6.0375001629999998</c:v>
                </c:pt>
                <c:pt idx="99">
                  <c:v>6.3000001909999996</c:v>
                </c:pt>
                <c:pt idx="100">
                  <c:v>6.2313020119999996</c:v>
                </c:pt>
                <c:pt idx="101">
                  <c:v>6.4124999440000003</c:v>
                </c:pt>
                <c:pt idx="102">
                  <c:v>6.2227730819999998</c:v>
                </c:pt>
                <c:pt idx="103">
                  <c:v>6.1708331699999999</c:v>
                </c:pt>
                <c:pt idx="104">
                  <c:v>6.1311376060000002</c:v>
                </c:pt>
                <c:pt idx="105">
                  <c:v>6.1708331699999999</c:v>
                </c:pt>
                <c:pt idx="106">
                  <c:v>5.9875000119999999</c:v>
                </c:pt>
                <c:pt idx="107">
                  <c:v>5.8291668300000001</c:v>
                </c:pt>
                <c:pt idx="108">
                  <c:v>5.9416667219999999</c:v>
                </c:pt>
                <c:pt idx="109">
                  <c:v>5.9291667339999998</c:v>
                </c:pt>
                <c:pt idx="110">
                  <c:v>5.8316888179999999</c:v>
                </c:pt>
                <c:pt idx="111">
                  <c:v>6.0124999880000001</c:v>
                </c:pt>
                <c:pt idx="112">
                  <c:v>6.0999999049999998</c:v>
                </c:pt>
                <c:pt idx="113">
                  <c:v>6.0999999049999998</c:v>
                </c:pt>
                <c:pt idx="114">
                  <c:v>6.3125000399999998</c:v>
                </c:pt>
                <c:pt idx="115">
                  <c:v>6.3308682169999999</c:v>
                </c:pt>
                <c:pt idx="116">
                  <c:v>6.1583333209999997</c:v>
                </c:pt>
                <c:pt idx="117">
                  <c:v>6.454166571</c:v>
                </c:pt>
                <c:pt idx="118">
                  <c:v>6.1749999720000002</c:v>
                </c:pt>
                <c:pt idx="119">
                  <c:v>5.9314063150000003</c:v>
                </c:pt>
                <c:pt idx="120">
                  <c:v>5.9683761879999997</c:v>
                </c:pt>
                <c:pt idx="121">
                  <c:v>6.1387498679999997</c:v>
                </c:pt>
                <c:pt idx="122">
                  <c:v>6.0583332780000001</c:v>
                </c:pt>
                <c:pt idx="123">
                  <c:v>6.1416665320000003</c:v>
                </c:pt>
                <c:pt idx="124">
                  <c:v>6.0603587389999998</c:v>
                </c:pt>
                <c:pt idx="125">
                  <c:v>6.212500135</c:v>
                </c:pt>
                <c:pt idx="126">
                  <c:v>7.0585417919999998</c:v>
                </c:pt>
                <c:pt idx="127">
                  <c:v>8.7735645830000006</c:v>
                </c:pt>
                <c:pt idx="128">
                  <c:v>7.2041666910000002</c:v>
                </c:pt>
                <c:pt idx="129">
                  <c:v>6.3000001909999996</c:v>
                </c:pt>
                <c:pt idx="130">
                  <c:v>6.1625347159999997</c:v>
                </c:pt>
                <c:pt idx="131">
                  <c:v>5.6869166370000004</c:v>
                </c:pt>
                <c:pt idx="132">
                  <c:v>5.5</c:v>
                </c:pt>
                <c:pt idx="133">
                  <c:v>7.700000127</c:v>
                </c:pt>
                <c:pt idx="134">
                  <c:v>6.9583332540000002</c:v>
                </c:pt>
                <c:pt idx="135">
                  <c:v>7.8666664759999998</c:v>
                </c:pt>
                <c:pt idx="136">
                  <c:v>6.8583332099999996</c:v>
                </c:pt>
                <c:pt idx="137">
                  <c:v>5.604166706</c:v>
                </c:pt>
                <c:pt idx="138">
                  <c:v>5.8140069739999998</c:v>
                </c:pt>
                <c:pt idx="139">
                  <c:v>6.0708332660000002</c:v>
                </c:pt>
                <c:pt idx="140">
                  <c:v>6.0999999049999998</c:v>
                </c:pt>
                <c:pt idx="141">
                  <c:v>6.0999999049999998</c:v>
                </c:pt>
                <c:pt idx="142">
                  <c:v>6.2395186230000004</c:v>
                </c:pt>
                <c:pt idx="143">
                  <c:v>6.2291665869999999</c:v>
                </c:pt>
                <c:pt idx="144">
                  <c:v>6.1291665430000002</c:v>
                </c:pt>
                <c:pt idx="145">
                  <c:v>6.0291666389999996</c:v>
                </c:pt>
                <c:pt idx="146">
                  <c:v>6.0708332660000002</c:v>
                </c:pt>
                <c:pt idx="147">
                  <c:v>6.0313379329999997</c:v>
                </c:pt>
                <c:pt idx="148">
                  <c:v>6</c:v>
                </c:pt>
                <c:pt idx="149">
                  <c:v>6.1416665320000003</c:v>
                </c:pt>
                <c:pt idx="150">
                  <c:v>6.1999998090000004</c:v>
                </c:pt>
                <c:pt idx="151">
                  <c:v>8.1917027489999992</c:v>
                </c:pt>
                <c:pt idx="152">
                  <c:v>6.9041667779999996</c:v>
                </c:pt>
                <c:pt idx="153">
                  <c:v>5.7166665989999998</c:v>
                </c:pt>
                <c:pt idx="154">
                  <c:v>5.7416667739999996</c:v>
                </c:pt>
                <c:pt idx="155">
                  <c:v>5.9416667219999999</c:v>
                </c:pt>
                <c:pt idx="156">
                  <c:v>6</c:v>
                </c:pt>
                <c:pt idx="157">
                  <c:v>5.9291667339999998</c:v>
                </c:pt>
                <c:pt idx="158">
                  <c:v>5.9500000479999997</c:v>
                </c:pt>
                <c:pt idx="159">
                  <c:v>6</c:v>
                </c:pt>
                <c:pt idx="160">
                  <c:v>5.9291667339999998</c:v>
                </c:pt>
                <c:pt idx="161">
                  <c:v>5.9000000950000002</c:v>
                </c:pt>
                <c:pt idx="162">
                  <c:v>8.0958333610000004</c:v>
                </c:pt>
                <c:pt idx="163">
                  <c:v>9.0691229490000005</c:v>
                </c:pt>
                <c:pt idx="164">
                  <c:v>8.9620669849999999</c:v>
                </c:pt>
                <c:pt idx="165">
                  <c:v>8.9690577519999994</c:v>
                </c:pt>
                <c:pt idx="166">
                  <c:v>8.4459720899999997</c:v>
                </c:pt>
                <c:pt idx="167">
                  <c:v>6.0041665430000002</c:v>
                </c:pt>
                <c:pt idx="168">
                  <c:v>5.0999999049999998</c:v>
                </c:pt>
                <c:pt idx="169">
                  <c:v>5.6332685500000004</c:v>
                </c:pt>
                <c:pt idx="170">
                  <c:v>5.545833429</c:v>
                </c:pt>
                <c:pt idx="171">
                  <c:v>6.0375001629999998</c:v>
                </c:pt>
                <c:pt idx="172">
                  <c:v>6.3000001909999996</c:v>
                </c:pt>
                <c:pt idx="173">
                  <c:v>6.3000001909999996</c:v>
                </c:pt>
                <c:pt idx="174">
                  <c:v>6.3000001909999996</c:v>
                </c:pt>
                <c:pt idx="175">
                  <c:v>6.3000001909999996</c:v>
                </c:pt>
                <c:pt idx="176">
                  <c:v>6.3000001909999996</c:v>
                </c:pt>
                <c:pt idx="177">
                  <c:v>6.3000001909999996</c:v>
                </c:pt>
                <c:pt idx="178">
                  <c:v>6.3000001909999996</c:v>
                </c:pt>
                <c:pt idx="179">
                  <c:v>6.3000001909999996</c:v>
                </c:pt>
                <c:pt idx="180">
                  <c:v>6.3000001909999996</c:v>
                </c:pt>
                <c:pt idx="181">
                  <c:v>6.3000001909999996</c:v>
                </c:pt>
                <c:pt idx="182">
                  <c:v>6.3000001909999996</c:v>
                </c:pt>
                <c:pt idx="183">
                  <c:v>6.4382060770000002</c:v>
                </c:pt>
                <c:pt idx="184">
                  <c:v>6.712500135</c:v>
                </c:pt>
                <c:pt idx="185">
                  <c:v>6.5875000559999997</c:v>
                </c:pt>
                <c:pt idx="186">
                  <c:v>6.5583332780000001</c:v>
                </c:pt>
                <c:pt idx="187">
                  <c:v>6.5999999049999998</c:v>
                </c:pt>
                <c:pt idx="188">
                  <c:v>7.166666706</c:v>
                </c:pt>
                <c:pt idx="189">
                  <c:v>6.5183772810000002</c:v>
                </c:pt>
                <c:pt idx="190">
                  <c:v>6.0291666389999996</c:v>
                </c:pt>
                <c:pt idx="191">
                  <c:v>6.1374767209999996</c:v>
                </c:pt>
                <c:pt idx="192">
                  <c:v>6.1999998090000004</c:v>
                </c:pt>
                <c:pt idx="193">
                  <c:v>6.1999998090000004</c:v>
                </c:pt>
                <c:pt idx="194">
                  <c:v>6.2708334130000001</c:v>
                </c:pt>
                <c:pt idx="195">
                  <c:v>6.3000001909999996</c:v>
                </c:pt>
                <c:pt idx="196">
                  <c:v>6.0937986710000001</c:v>
                </c:pt>
                <c:pt idx="197">
                  <c:v>6.212500135</c:v>
                </c:pt>
                <c:pt idx="198">
                  <c:v>5.8041666550000004</c:v>
                </c:pt>
                <c:pt idx="199">
                  <c:v>6.0958334409999999</c:v>
                </c:pt>
                <c:pt idx="200">
                  <c:v>6.4363773750000002</c:v>
                </c:pt>
                <c:pt idx="201">
                  <c:v>6.4311840929999997</c:v>
                </c:pt>
                <c:pt idx="202">
                  <c:v>6.2583332260000004</c:v>
                </c:pt>
                <c:pt idx="203">
                  <c:v>6.1309014959999999</c:v>
                </c:pt>
                <c:pt idx="204">
                  <c:v>6.6518426289999999</c:v>
                </c:pt>
                <c:pt idx="205">
                  <c:v>6.6166666940000001</c:v>
                </c:pt>
                <c:pt idx="206">
                  <c:v>6.2166665989999998</c:v>
                </c:pt>
                <c:pt idx="207">
                  <c:v>6.2416667739999996</c:v>
                </c:pt>
                <c:pt idx="208">
                  <c:v>6.4416667219999999</c:v>
                </c:pt>
                <c:pt idx="209">
                  <c:v>6.287499865</c:v>
                </c:pt>
                <c:pt idx="210">
                  <c:v>6.1999998090000004</c:v>
                </c:pt>
                <c:pt idx="211">
                  <c:v>6.1999998090000004</c:v>
                </c:pt>
                <c:pt idx="212">
                  <c:v>6.2687639600000002</c:v>
                </c:pt>
                <c:pt idx="213">
                  <c:v>6.3000001909999996</c:v>
                </c:pt>
                <c:pt idx="214">
                  <c:v>6.2291665869999999</c:v>
                </c:pt>
                <c:pt idx="215">
                  <c:v>6.4833332099999996</c:v>
                </c:pt>
                <c:pt idx="216">
                  <c:v>6.3875001070000001</c:v>
                </c:pt>
                <c:pt idx="217">
                  <c:v>6.3000001909999996</c:v>
                </c:pt>
                <c:pt idx="218">
                  <c:v>6.1583333209999997</c:v>
                </c:pt>
                <c:pt idx="219">
                  <c:v>6.0291666389999996</c:v>
                </c:pt>
                <c:pt idx="220">
                  <c:v>6.1359535740000002</c:v>
                </c:pt>
                <c:pt idx="221">
                  <c:v>6.1314570509999999</c:v>
                </c:pt>
                <c:pt idx="222">
                  <c:v>6.0999999049999998</c:v>
                </c:pt>
                <c:pt idx="223">
                  <c:v>6.0291666389999996</c:v>
                </c:pt>
                <c:pt idx="224">
                  <c:v>5.5750000679999996</c:v>
                </c:pt>
                <c:pt idx="225">
                  <c:v>7.8791664240000001</c:v>
                </c:pt>
                <c:pt idx="226">
                  <c:v>6.8458332220000004</c:v>
                </c:pt>
                <c:pt idx="227">
                  <c:v>6.0708332660000002</c:v>
                </c:pt>
                <c:pt idx="228">
                  <c:v>6.1708331699999999</c:v>
                </c:pt>
                <c:pt idx="229">
                  <c:v>5.9166667459999998</c:v>
                </c:pt>
                <c:pt idx="230">
                  <c:v>5.9416667219999999</c:v>
                </c:pt>
                <c:pt idx="231">
                  <c:v>5.8583334679999997</c:v>
                </c:pt>
                <c:pt idx="232">
                  <c:v>5.8000001909999996</c:v>
                </c:pt>
                <c:pt idx="233">
                  <c:v>5.8000001909999996</c:v>
                </c:pt>
                <c:pt idx="234">
                  <c:v>5.8000001909999996</c:v>
                </c:pt>
                <c:pt idx="235">
                  <c:v>5.9416667219999999</c:v>
                </c:pt>
                <c:pt idx="236">
                  <c:v>6</c:v>
                </c:pt>
                <c:pt idx="237">
                  <c:v>6</c:v>
                </c:pt>
                <c:pt idx="238">
                  <c:v>6</c:v>
                </c:pt>
                <c:pt idx="239">
                  <c:v>6</c:v>
                </c:pt>
                <c:pt idx="240">
                  <c:v>6.0730728469999997</c:v>
                </c:pt>
                <c:pt idx="241">
                  <c:v>5.9583333730000003</c:v>
                </c:pt>
                <c:pt idx="242">
                  <c:v>6.1115971160000004</c:v>
                </c:pt>
                <c:pt idx="243">
                  <c:v>6.1304605240000001</c:v>
                </c:pt>
                <c:pt idx="244">
                  <c:v>6.0999999049999998</c:v>
                </c:pt>
                <c:pt idx="245">
                  <c:v>6.0999999049999998</c:v>
                </c:pt>
                <c:pt idx="246">
                  <c:v>6.1674419699999996</c:v>
                </c:pt>
                <c:pt idx="247">
                  <c:v>6.1999998090000004</c:v>
                </c:pt>
                <c:pt idx="248">
                  <c:v>6.1999998090000004</c:v>
                </c:pt>
                <c:pt idx="249">
                  <c:v>6.267093815</c:v>
                </c:pt>
                <c:pt idx="250">
                  <c:v>6.2324165999999996</c:v>
                </c:pt>
                <c:pt idx="251">
                  <c:v>6.1999998090000004</c:v>
                </c:pt>
                <c:pt idx="252">
                  <c:v>6.0618772559999998</c:v>
                </c:pt>
                <c:pt idx="253">
                  <c:v>6.0708332660000002</c:v>
                </c:pt>
                <c:pt idx="254">
                  <c:v>6.2416667739999996</c:v>
                </c:pt>
                <c:pt idx="255">
                  <c:v>6.2317279399999999</c:v>
                </c:pt>
                <c:pt idx="256">
                  <c:v>6.1999998090000004</c:v>
                </c:pt>
                <c:pt idx="257">
                  <c:v>5.9875000119999999</c:v>
                </c:pt>
                <c:pt idx="258">
                  <c:v>5.9684132249999999</c:v>
                </c:pt>
                <c:pt idx="259">
                  <c:v>5.7277036389999996</c:v>
                </c:pt>
                <c:pt idx="260">
                  <c:v>5.7336899109999999</c:v>
                </c:pt>
                <c:pt idx="261">
                  <c:v>5.7323772479999997</c:v>
                </c:pt>
                <c:pt idx="262">
                  <c:v>5.6999998090000004</c:v>
                </c:pt>
                <c:pt idx="263">
                  <c:v>5.6291665430000002</c:v>
                </c:pt>
                <c:pt idx="264">
                  <c:v>5.7416667739999996</c:v>
                </c:pt>
                <c:pt idx="265">
                  <c:v>5.7291665869999999</c:v>
                </c:pt>
                <c:pt idx="266">
                  <c:v>5.7679016890000003</c:v>
                </c:pt>
                <c:pt idx="267">
                  <c:v>6.5345302199999997</c:v>
                </c:pt>
                <c:pt idx="268">
                  <c:v>6.1423115040000003</c:v>
                </c:pt>
                <c:pt idx="269">
                  <c:v>5.7291665869999999</c:v>
                </c:pt>
                <c:pt idx="270">
                  <c:v>5.6305160790000004</c:v>
                </c:pt>
                <c:pt idx="271">
                  <c:v>5.5313888589999998</c:v>
                </c:pt>
                <c:pt idx="272">
                  <c:v>5.7087987440000001</c:v>
                </c:pt>
                <c:pt idx="273">
                  <c:v>5.8650996659999999</c:v>
                </c:pt>
                <c:pt idx="274">
                  <c:v>5.8333334920000004</c:v>
                </c:pt>
                <c:pt idx="275">
                  <c:v>5.8708334569999998</c:v>
                </c:pt>
                <c:pt idx="276">
                  <c:v>5.8312848830000004</c:v>
                </c:pt>
                <c:pt idx="277">
                  <c:v>5.934382007</c:v>
                </c:pt>
                <c:pt idx="278">
                  <c:v>6.2074029099999999</c:v>
                </c:pt>
                <c:pt idx="279">
                  <c:v>6.2316758559999998</c:v>
                </c:pt>
                <c:pt idx="280">
                  <c:v>5.9331065450000002</c:v>
                </c:pt>
                <c:pt idx="281">
                  <c:v>5.8000001909999996</c:v>
                </c:pt>
                <c:pt idx="282">
                  <c:v>5.5875000559999997</c:v>
                </c:pt>
                <c:pt idx="283">
                  <c:v>5.5708332660000002</c:v>
                </c:pt>
                <c:pt idx="284">
                  <c:v>5.6690843290000004</c:v>
                </c:pt>
                <c:pt idx="285">
                  <c:v>5.4928750070000003</c:v>
                </c:pt>
                <c:pt idx="286">
                  <c:v>5.5416666269999997</c:v>
                </c:pt>
                <c:pt idx="287">
                  <c:v>5.8125000399999998</c:v>
                </c:pt>
                <c:pt idx="288">
                  <c:v>5.7583332260000004</c:v>
                </c:pt>
                <c:pt idx="289">
                  <c:v>6.5500000119999999</c:v>
                </c:pt>
                <c:pt idx="290">
                  <c:v>6.1380973839999999</c:v>
                </c:pt>
                <c:pt idx="291">
                  <c:v>5.6647152749999998</c:v>
                </c:pt>
                <c:pt idx="292">
                  <c:v>5.6689095610000004</c:v>
                </c:pt>
                <c:pt idx="293">
                  <c:v>5.9833332099999996</c:v>
                </c:pt>
                <c:pt idx="294">
                  <c:v>5.7700693489999999</c:v>
                </c:pt>
                <c:pt idx="295">
                  <c:v>5.3166665039999996</c:v>
                </c:pt>
                <c:pt idx="296">
                  <c:v>5.2708334130000001</c:v>
                </c:pt>
                <c:pt idx="297">
                  <c:v>5.4416667219999999</c:v>
                </c:pt>
                <c:pt idx="298">
                  <c:v>6.2606422950000002</c:v>
                </c:pt>
                <c:pt idx="299">
                  <c:v>6.5999999049999998</c:v>
                </c:pt>
                <c:pt idx="300">
                  <c:v>5.8486133960000002</c:v>
                </c:pt>
                <c:pt idx="301">
                  <c:v>5.7672408040000001</c:v>
                </c:pt>
                <c:pt idx="302">
                  <c:v>5.8291668300000001</c:v>
                </c:pt>
                <c:pt idx="303">
                  <c:v>5.6583333209999997</c:v>
                </c:pt>
                <c:pt idx="304">
                  <c:v>5.2513424970000004</c:v>
                </c:pt>
                <c:pt idx="305">
                  <c:v>5.1708331699999999</c:v>
                </c:pt>
                <c:pt idx="306">
                  <c:v>5.5541664759999998</c:v>
                </c:pt>
                <c:pt idx="307">
                  <c:v>5.6999998090000004</c:v>
                </c:pt>
                <c:pt idx="308">
                  <c:v>5.7708334130000001</c:v>
                </c:pt>
                <c:pt idx="309">
                  <c:v>5.8000001909999996</c:v>
                </c:pt>
                <c:pt idx="310">
                  <c:v>6.0833332540000002</c:v>
                </c:pt>
                <c:pt idx="311">
                  <c:v>5.9166667459999998</c:v>
                </c:pt>
                <c:pt idx="312">
                  <c:v>5.8000001909999996</c:v>
                </c:pt>
                <c:pt idx="313">
                  <c:v>5.7291665869999999</c:v>
                </c:pt>
                <c:pt idx="314">
                  <c:v>5.6999998090000004</c:v>
                </c:pt>
                <c:pt idx="315">
                  <c:v>5.5583332780000001</c:v>
                </c:pt>
                <c:pt idx="316">
                  <c:v>5.5708332660000002</c:v>
                </c:pt>
                <c:pt idx="317">
                  <c:v>5.5291666389999996</c:v>
                </c:pt>
                <c:pt idx="318">
                  <c:v>5.4326007589999996</c:v>
                </c:pt>
                <c:pt idx="319">
                  <c:v>5.4708333610000004</c:v>
                </c:pt>
                <c:pt idx="320">
                  <c:v>5.4291667339999998</c:v>
                </c:pt>
                <c:pt idx="321">
                  <c:v>5.8250000279999998</c:v>
                </c:pt>
                <c:pt idx="322">
                  <c:v>5.2916666670000003</c:v>
                </c:pt>
                <c:pt idx="323">
                  <c:v>5.3541666670000003</c:v>
                </c:pt>
                <c:pt idx="324">
                  <c:v>5.5687117400000004</c:v>
                </c:pt>
                <c:pt idx="325">
                  <c:v>5.4583333730000003</c:v>
                </c:pt>
                <c:pt idx="326">
                  <c:v>5.4684988729999997</c:v>
                </c:pt>
                <c:pt idx="327">
                  <c:v>5.2166665989999998</c:v>
                </c:pt>
                <c:pt idx="328">
                  <c:v>5.0999999049999998</c:v>
                </c:pt>
                <c:pt idx="329">
                  <c:v>4.8166665039999996</c:v>
                </c:pt>
                <c:pt idx="330">
                  <c:v>5.043009069</c:v>
                </c:pt>
                <c:pt idx="331">
                  <c:v>4.8020276500000003</c:v>
                </c:pt>
                <c:pt idx="332">
                  <c:v>5.7114998379999999</c:v>
                </c:pt>
                <c:pt idx="333">
                  <c:v>6.2686389599999996</c:v>
                </c:pt>
                <c:pt idx="334">
                  <c:v>6.2306110370000001</c:v>
                </c:pt>
                <c:pt idx="335">
                  <c:v>5.7749998769999999</c:v>
                </c:pt>
                <c:pt idx="336">
                  <c:v>5.7329237060000002</c:v>
                </c:pt>
                <c:pt idx="337">
                  <c:v>5.6000000639999996</c:v>
                </c:pt>
                <c:pt idx="338">
                  <c:v>5.5</c:v>
                </c:pt>
                <c:pt idx="339">
                  <c:v>5.70573277</c:v>
                </c:pt>
                <c:pt idx="340">
                  <c:v>6.0762082609999997</c:v>
                </c:pt>
                <c:pt idx="341">
                  <c:v>6.2686968309999997</c:v>
                </c:pt>
                <c:pt idx="342">
                  <c:v>6.163011569</c:v>
                </c:pt>
                <c:pt idx="343">
                  <c:v>6.3700971910000002</c:v>
                </c:pt>
                <c:pt idx="344">
                  <c:v>6.0041668020000003</c:v>
                </c:pt>
                <c:pt idx="345">
                  <c:v>5.5875000559999997</c:v>
                </c:pt>
                <c:pt idx="346">
                  <c:v>6.1375000679999996</c:v>
                </c:pt>
                <c:pt idx="347">
                  <c:v>5.5499998929999999</c:v>
                </c:pt>
                <c:pt idx="348">
                  <c:v>5.4767035789999996</c:v>
                </c:pt>
                <c:pt idx="349">
                  <c:v>5.1872777479999996</c:v>
                </c:pt>
                <c:pt idx="350">
                  <c:v>5</c:v>
                </c:pt>
                <c:pt idx="351">
                  <c:v>5</c:v>
                </c:pt>
                <c:pt idx="352">
                  <c:v>5.3598866269999998</c:v>
                </c:pt>
                <c:pt idx="353">
                  <c:v>5.8632547600000002</c:v>
                </c:pt>
                <c:pt idx="354">
                  <c:v>5.3866596500000004</c:v>
                </c:pt>
                <c:pt idx="355">
                  <c:v>5.1314663100000004</c:v>
                </c:pt>
                <c:pt idx="356">
                  <c:v>5.5821980179999997</c:v>
                </c:pt>
                <c:pt idx="357">
                  <c:v>5.6677569459999999</c:v>
                </c:pt>
                <c:pt idx="358">
                  <c:v>6.0103887279999997</c:v>
                </c:pt>
                <c:pt idx="359">
                  <c:v>5.9268056250000001</c:v>
                </c:pt>
                <c:pt idx="360">
                  <c:v>5.8000001909999996</c:v>
                </c:pt>
                <c:pt idx="361">
                  <c:v>5.9378727439999999</c:v>
                </c:pt>
                <c:pt idx="362">
                  <c:v>5.8583334679999997</c:v>
                </c:pt>
                <c:pt idx="363">
                  <c:v>5.5256575330000004</c:v>
                </c:pt>
                <c:pt idx="364">
                  <c:v>5.7959514209999998</c:v>
                </c:pt>
                <c:pt idx="365">
                  <c:v>5.7918713950000003</c:v>
                </c:pt>
                <c:pt idx="366">
                  <c:v>5.7708334130000001</c:v>
                </c:pt>
                <c:pt idx="367">
                  <c:v>5.8689237360000002</c:v>
                </c:pt>
                <c:pt idx="368">
                  <c:v>5.8291668300000001</c:v>
                </c:pt>
                <c:pt idx="369">
                  <c:v>5.7311932150000002</c:v>
                </c:pt>
                <c:pt idx="370">
                  <c:v>5.7691864160000002</c:v>
                </c:pt>
                <c:pt idx="371">
                  <c:v>5.9416667219999999</c:v>
                </c:pt>
                <c:pt idx="372">
                  <c:v>6</c:v>
                </c:pt>
                <c:pt idx="373">
                  <c:v>6.1416665320000003</c:v>
                </c:pt>
                <c:pt idx="374">
                  <c:v>6.1999998090000004</c:v>
                </c:pt>
                <c:pt idx="375">
                  <c:v>5.9166667459999998</c:v>
                </c:pt>
                <c:pt idx="376">
                  <c:v>5.9376273739999998</c:v>
                </c:pt>
                <c:pt idx="377">
                  <c:v>6.0708332660000002</c:v>
                </c:pt>
                <c:pt idx="378">
                  <c:v>6.0999999049999998</c:v>
                </c:pt>
                <c:pt idx="379">
                  <c:v>6.0999999049999998</c:v>
                </c:pt>
                <c:pt idx="380">
                  <c:v>6.169068126</c:v>
                </c:pt>
                <c:pt idx="381">
                  <c:v>6.0624698480000001</c:v>
                </c:pt>
                <c:pt idx="382">
                  <c:v>6</c:v>
                </c:pt>
                <c:pt idx="383">
                  <c:v>5.9311134919999997</c:v>
                </c:pt>
                <c:pt idx="384">
                  <c:v>5.7622961950000002</c:v>
                </c:pt>
                <c:pt idx="385">
                  <c:v>5.490763898</c:v>
                </c:pt>
                <c:pt idx="386">
                  <c:v>5.7541667619999997</c:v>
                </c:pt>
                <c:pt idx="387">
                  <c:v>5.6874999600000002</c:v>
                </c:pt>
                <c:pt idx="388">
                  <c:v>5.7373473229999998</c:v>
                </c:pt>
                <c:pt idx="389">
                  <c:v>5.93773617</c:v>
                </c:pt>
                <c:pt idx="390">
                  <c:v>5.8583334679999997</c:v>
                </c:pt>
                <c:pt idx="391">
                  <c:v>5.9364931160000003</c:v>
                </c:pt>
                <c:pt idx="392">
                  <c:v>6.0708332660000002</c:v>
                </c:pt>
                <c:pt idx="393">
                  <c:v>6.1675287750000001</c:v>
                </c:pt>
                <c:pt idx="394">
                  <c:v>6.1999998090000004</c:v>
                </c:pt>
                <c:pt idx="395">
                  <c:v>6.1310797360000002</c:v>
                </c:pt>
                <c:pt idx="396">
                  <c:v>6.1689928939999996</c:v>
                </c:pt>
                <c:pt idx="397">
                  <c:v>5.9875000119999999</c:v>
                </c:pt>
                <c:pt idx="398">
                  <c:v>5.5562211599999998</c:v>
                </c:pt>
                <c:pt idx="399">
                  <c:v>5.4673125310000001</c:v>
                </c:pt>
                <c:pt idx="400">
                  <c:v>5.2358703069999999</c:v>
                </c:pt>
                <c:pt idx="401">
                  <c:v>5.3722314510000002</c:v>
                </c:pt>
                <c:pt idx="402">
                  <c:v>5.6416665320000003</c:v>
                </c:pt>
                <c:pt idx="403">
                  <c:v>5.7685648860000001</c:v>
                </c:pt>
                <c:pt idx="404">
                  <c:v>5.8000001909999996</c:v>
                </c:pt>
                <c:pt idx="405">
                  <c:v>5.7320925239999996</c:v>
                </c:pt>
                <c:pt idx="406">
                  <c:v>5.359363235</c:v>
                </c:pt>
                <c:pt idx="407">
                  <c:v>5.9083331430000001</c:v>
                </c:pt>
                <c:pt idx="408">
                  <c:v>6.1309767270000002</c:v>
                </c:pt>
                <c:pt idx="409">
                  <c:v>5.8875001070000001</c:v>
                </c:pt>
                <c:pt idx="410">
                  <c:v>5.7314652070000003</c:v>
                </c:pt>
                <c:pt idx="411">
                  <c:v>5.6999998090000004</c:v>
                </c:pt>
                <c:pt idx="412">
                  <c:v>5.6311468659999999</c:v>
                </c:pt>
                <c:pt idx="413">
                  <c:v>5.5999999049999998</c:v>
                </c:pt>
                <c:pt idx="414">
                  <c:v>5.5999999049999998</c:v>
                </c:pt>
                <c:pt idx="415">
                  <c:v>5.8730879329999999</c:v>
                </c:pt>
                <c:pt idx="416">
                  <c:v>6</c:v>
                </c:pt>
                <c:pt idx="417">
                  <c:v>5.7166665989999998</c:v>
                </c:pt>
                <c:pt idx="418">
                  <c:v>5.5323795990000004</c:v>
                </c:pt>
                <c:pt idx="419">
                  <c:v>5.9123263230000003</c:v>
                </c:pt>
                <c:pt idx="420">
                  <c:v>5.4624998370000002</c:v>
                </c:pt>
                <c:pt idx="421">
                  <c:v>5.1999998090000004</c:v>
                </c:pt>
                <c:pt idx="422">
                  <c:v>5.7666666109999998</c:v>
                </c:pt>
                <c:pt idx="423">
                  <c:v>6</c:v>
                </c:pt>
                <c:pt idx="424">
                  <c:v>5.4333331979999997</c:v>
                </c:pt>
                <c:pt idx="425">
                  <c:v>5.6083264579999996</c:v>
                </c:pt>
                <c:pt idx="426">
                  <c:v>5.8680961910000002</c:v>
                </c:pt>
                <c:pt idx="427">
                  <c:v>5.8334677509999997</c:v>
                </c:pt>
                <c:pt idx="428">
                  <c:v>5.8000001909999996</c:v>
                </c:pt>
                <c:pt idx="429">
                  <c:v>5.8000001909999996</c:v>
                </c:pt>
                <c:pt idx="430">
                  <c:v>5.8000001909999996</c:v>
                </c:pt>
                <c:pt idx="431">
                  <c:v>5.9366204309999997</c:v>
                </c:pt>
                <c:pt idx="432">
                  <c:v>5.6601967589999997</c:v>
                </c:pt>
                <c:pt idx="433">
                  <c:v>5.5708332660000002</c:v>
                </c:pt>
                <c:pt idx="434">
                  <c:v>5.8027639219999996</c:v>
                </c:pt>
                <c:pt idx="435">
                  <c:v>5.8336378900000003</c:v>
                </c:pt>
                <c:pt idx="436">
                  <c:v>5.5948507550000004</c:v>
                </c:pt>
                <c:pt idx="437">
                  <c:v>5.5</c:v>
                </c:pt>
                <c:pt idx="438">
                  <c:v>5.9090207680000004</c:v>
                </c:pt>
                <c:pt idx="439">
                  <c:v>5.8166665039999996</c:v>
                </c:pt>
                <c:pt idx="440">
                  <c:v>5.8416666790000003</c:v>
                </c:pt>
                <c:pt idx="441">
                  <c:v>5.6965555219999997</c:v>
                </c:pt>
                <c:pt idx="442">
                  <c:v>5.6659662769999999</c:v>
                </c:pt>
                <c:pt idx="443">
                  <c:v>5.4967743090000001</c:v>
                </c:pt>
                <c:pt idx="444">
                  <c:v>4.929817033</c:v>
                </c:pt>
                <c:pt idx="445">
                  <c:v>5.4501262270000002</c:v>
                </c:pt>
                <c:pt idx="446">
                  <c:v>5.868272116</c:v>
                </c:pt>
                <c:pt idx="447">
                  <c:v>5.7628262880000003</c:v>
                </c:pt>
                <c:pt idx="448">
                  <c:v>5.6999998090000004</c:v>
                </c:pt>
                <c:pt idx="449">
                  <c:v>5.7685359500000004</c:v>
                </c:pt>
                <c:pt idx="450">
                  <c:v>5.3907221529999996</c:v>
                </c:pt>
                <c:pt idx="451">
                  <c:v>5.4080068859999999</c:v>
                </c:pt>
                <c:pt idx="452">
                  <c:v>5.6372359799999998</c:v>
                </c:pt>
                <c:pt idx="453">
                  <c:v>5.7687489139999997</c:v>
                </c:pt>
                <c:pt idx="454">
                  <c:v>5.8000001909999996</c:v>
                </c:pt>
                <c:pt idx="455">
                  <c:v>6.2666667299999999</c:v>
                </c:pt>
                <c:pt idx="456">
                  <c:v>6.2325184550000001</c:v>
                </c:pt>
                <c:pt idx="457">
                  <c:v>4.667284692</c:v>
                </c:pt>
                <c:pt idx="458">
                  <c:v>4</c:v>
                </c:pt>
                <c:pt idx="459">
                  <c:v>4.6900462960000002</c:v>
                </c:pt>
                <c:pt idx="460">
                  <c:v>5.0708332660000002</c:v>
                </c:pt>
                <c:pt idx="461">
                  <c:v>5.2416667739999996</c:v>
                </c:pt>
                <c:pt idx="462">
                  <c:v>5.3666667940000004</c:v>
                </c:pt>
                <c:pt idx="463">
                  <c:v>5.4000000950000002</c:v>
                </c:pt>
                <c:pt idx="464">
                  <c:v>5.2619119349999997</c:v>
                </c:pt>
                <c:pt idx="465">
                  <c:v>5.7666666109999998</c:v>
                </c:pt>
                <c:pt idx="466">
                  <c:v>6</c:v>
                </c:pt>
                <c:pt idx="467">
                  <c:v>5.8583334679999997</c:v>
                </c:pt>
                <c:pt idx="468">
                  <c:v>5.9416667219999999</c:v>
                </c:pt>
                <c:pt idx="469">
                  <c:v>6.1280994150000003</c:v>
                </c:pt>
                <c:pt idx="470">
                  <c:v>6.1343146869999998</c:v>
                </c:pt>
                <c:pt idx="471">
                  <c:v>6.0498610639999999</c:v>
                </c:pt>
                <c:pt idx="472">
                  <c:v>6.0684848880000004</c:v>
                </c:pt>
                <c:pt idx="473">
                  <c:v>6.0312291370000004</c:v>
                </c:pt>
                <c:pt idx="474">
                  <c:v>6.2051355470000003</c:v>
                </c:pt>
                <c:pt idx="475">
                  <c:v>6.0875000559999997</c:v>
                </c:pt>
                <c:pt idx="476">
                  <c:v>4.6541665989999998</c:v>
                </c:pt>
                <c:pt idx="477">
                  <c:v>4.0308286740000003</c:v>
                </c:pt>
                <c:pt idx="478">
                  <c:v>5.2870242750000003</c:v>
                </c:pt>
                <c:pt idx="479">
                  <c:v>5.8875001070000001</c:v>
                </c:pt>
                <c:pt idx="480">
                  <c:v>5.9376620960000004</c:v>
                </c:pt>
                <c:pt idx="481">
                  <c:v>6.274731547</c:v>
                </c:pt>
                <c:pt idx="482">
                  <c:v>6.3291668300000001</c:v>
                </c:pt>
                <c:pt idx="483">
                  <c:v>6.0999063140000001</c:v>
                </c:pt>
                <c:pt idx="484">
                  <c:v>6</c:v>
                </c:pt>
                <c:pt idx="485">
                  <c:v>6.1416665320000003</c:v>
                </c:pt>
                <c:pt idx="486">
                  <c:v>6.1317822819999996</c:v>
                </c:pt>
                <c:pt idx="487">
                  <c:v>5.8166665039999996</c:v>
                </c:pt>
                <c:pt idx="488">
                  <c:v>5.9741156149999997</c:v>
                </c:pt>
                <c:pt idx="489">
                  <c:v>6.0999999049999998</c:v>
                </c:pt>
                <c:pt idx="490">
                  <c:v>6.235430654</c:v>
                </c:pt>
                <c:pt idx="491">
                  <c:v>6.1640972190000003</c:v>
                </c:pt>
                <c:pt idx="492">
                  <c:v>6.1684894229999996</c:v>
                </c:pt>
                <c:pt idx="493">
                  <c:v>6.1312614490000001</c:v>
                </c:pt>
                <c:pt idx="494">
                  <c:v>6.3741573770000004</c:v>
                </c:pt>
                <c:pt idx="495">
                  <c:v>6.8410358799999997</c:v>
                </c:pt>
                <c:pt idx="496">
                  <c:v>6.6458333329999997</c:v>
                </c:pt>
                <c:pt idx="497">
                  <c:v>6.3583334679999997</c:v>
                </c:pt>
                <c:pt idx="498">
                  <c:v>5.7333333890000002</c:v>
                </c:pt>
                <c:pt idx="499">
                  <c:v>5.7833334010000002</c:v>
                </c:pt>
                <c:pt idx="500">
                  <c:v>6.1074964249999999</c:v>
                </c:pt>
                <c:pt idx="501">
                  <c:v>6.2708334130000001</c:v>
                </c:pt>
                <c:pt idx="502">
                  <c:v>6.1627036979999996</c:v>
                </c:pt>
                <c:pt idx="503">
                  <c:v>6.0999999049999998</c:v>
                </c:pt>
                <c:pt idx="504">
                  <c:v>6.0999999049999998</c:v>
                </c:pt>
                <c:pt idx="505">
                  <c:v>6.1708331699999999</c:v>
                </c:pt>
                <c:pt idx="506">
                  <c:v>6.1999998090000004</c:v>
                </c:pt>
                <c:pt idx="507">
                  <c:v>6.1999998090000004</c:v>
                </c:pt>
                <c:pt idx="508">
                  <c:v>6.1999998090000004</c:v>
                </c:pt>
                <c:pt idx="509">
                  <c:v>6.1999998090000004</c:v>
                </c:pt>
                <c:pt idx="510">
                  <c:v>6.1999998090000004</c:v>
                </c:pt>
                <c:pt idx="511">
                  <c:v>6.1999998090000004</c:v>
                </c:pt>
                <c:pt idx="512">
                  <c:v>6.0583332780000001</c:v>
                </c:pt>
                <c:pt idx="513">
                  <c:v>6</c:v>
                </c:pt>
                <c:pt idx="514">
                  <c:v>5.8619098540000003</c:v>
                </c:pt>
                <c:pt idx="515">
                  <c:v>6.0124999880000001</c:v>
                </c:pt>
                <c:pt idx="516">
                  <c:v>6.0307812209999998</c:v>
                </c:pt>
                <c:pt idx="517">
                  <c:v>6.0708332660000002</c:v>
                </c:pt>
                <c:pt idx="518">
                  <c:v>5.8875001070000001</c:v>
                </c:pt>
                <c:pt idx="519">
                  <c:v>5.5875000559999997</c:v>
                </c:pt>
                <c:pt idx="520">
                  <c:v>5.9958331979999997</c:v>
                </c:pt>
                <c:pt idx="521">
                  <c:v>6.2708334130000001</c:v>
                </c:pt>
                <c:pt idx="522">
                  <c:v>6.0875000559999997</c:v>
                </c:pt>
                <c:pt idx="523">
                  <c:v>6.0683737769999997</c:v>
                </c:pt>
                <c:pt idx="524">
                  <c:v>6.0999999049999998</c:v>
                </c:pt>
                <c:pt idx="525">
                  <c:v>5.9583333730000003</c:v>
                </c:pt>
                <c:pt idx="526">
                  <c:v>6.6465359099999999</c:v>
                </c:pt>
                <c:pt idx="527">
                  <c:v>6.3624999320000004</c:v>
                </c:pt>
                <c:pt idx="528">
                  <c:v>6.0999999049999998</c:v>
                </c:pt>
                <c:pt idx="529">
                  <c:v>6.0999999049999998</c:v>
                </c:pt>
                <c:pt idx="530">
                  <c:v>6.0999999049999998</c:v>
                </c:pt>
                <c:pt idx="531">
                  <c:v>6.1708331699999999</c:v>
                </c:pt>
                <c:pt idx="532">
                  <c:v>6.1999998090000004</c:v>
                </c:pt>
                <c:pt idx="533">
                  <c:v>6.0613124420000002</c:v>
                </c:pt>
                <c:pt idx="534">
                  <c:v>6.1398054220000002</c:v>
                </c:pt>
                <c:pt idx="535">
                  <c:v>6.4062325790000001</c:v>
                </c:pt>
                <c:pt idx="536">
                  <c:v>6.2237499339999998</c:v>
                </c:pt>
                <c:pt idx="537">
                  <c:v>6.0315335350000003</c:v>
                </c:pt>
                <c:pt idx="538">
                  <c:v>5.2916666670000003</c:v>
                </c:pt>
                <c:pt idx="539">
                  <c:v>5.5666668020000003</c:v>
                </c:pt>
                <c:pt idx="540">
                  <c:v>5.937213023</c:v>
                </c:pt>
                <c:pt idx="541">
                  <c:v>6.0708332660000002</c:v>
                </c:pt>
                <c:pt idx="542">
                  <c:v>5.8933994070000004</c:v>
                </c:pt>
                <c:pt idx="543">
                  <c:v>6.0124999880000001</c:v>
                </c:pt>
                <c:pt idx="544">
                  <c:v>6.1686479869999999</c:v>
                </c:pt>
                <c:pt idx="545">
                  <c:v>6.1999998090000004</c:v>
                </c:pt>
                <c:pt idx="546">
                  <c:v>6.1999998090000004</c:v>
                </c:pt>
                <c:pt idx="547">
                  <c:v>6.1291665430000002</c:v>
                </c:pt>
                <c:pt idx="548">
                  <c:v>6.3060972580000003</c:v>
                </c:pt>
                <c:pt idx="549">
                  <c:v>6.3291668300000001</c:v>
                </c:pt>
                <c:pt idx="550">
                  <c:v>6.2312580300000002</c:v>
                </c:pt>
                <c:pt idx="551">
                  <c:v>6.1999998090000004</c:v>
                </c:pt>
                <c:pt idx="552">
                  <c:v>5.72286568</c:v>
                </c:pt>
                <c:pt idx="553">
                  <c:v>5.9649975580000003</c:v>
                </c:pt>
                <c:pt idx="554">
                  <c:v>5.6487222289999997</c:v>
                </c:pt>
                <c:pt idx="555">
                  <c:v>5.6745603459999998</c:v>
                </c:pt>
                <c:pt idx="556">
                  <c:v>5.6583333209999997</c:v>
                </c:pt>
                <c:pt idx="557">
                  <c:v>5.8833333059999999</c:v>
                </c:pt>
                <c:pt idx="558">
                  <c:v>6.0212501490000001</c:v>
                </c:pt>
                <c:pt idx="559">
                  <c:v>6.0300002099999999</c:v>
                </c:pt>
                <c:pt idx="560">
                  <c:v>5.8712416320000003</c:v>
                </c:pt>
                <c:pt idx="561">
                  <c:v>6.0730508560000001</c:v>
                </c:pt>
                <c:pt idx="562">
                  <c:v>5.992152785</c:v>
                </c:pt>
                <c:pt idx="563">
                  <c:v>6.1833334960000004</c:v>
                </c:pt>
                <c:pt idx="564">
                  <c:v>6.0229260509999998</c:v>
                </c:pt>
                <c:pt idx="565">
                  <c:v>7.8125002979999998</c:v>
                </c:pt>
                <c:pt idx="566">
                  <c:v>6.8999999760000001</c:v>
                </c:pt>
                <c:pt idx="567">
                  <c:v>6.1999998090000004</c:v>
                </c:pt>
                <c:pt idx="568">
                  <c:v>5.8458331430000001</c:v>
                </c:pt>
                <c:pt idx="569">
                  <c:v>5.4875000119999999</c:v>
                </c:pt>
                <c:pt idx="570">
                  <c:v>5.5365138539999998</c:v>
                </c:pt>
                <c:pt idx="571">
                  <c:v>5.8144305970000003</c:v>
                </c:pt>
                <c:pt idx="572">
                  <c:v>5.8304654390000001</c:v>
                </c:pt>
                <c:pt idx="573">
                  <c:v>5.8708623920000003</c:v>
                </c:pt>
                <c:pt idx="574">
                  <c:v>5.9673634570000003</c:v>
                </c:pt>
                <c:pt idx="575">
                  <c:v>5.8666667940000004</c:v>
                </c:pt>
                <c:pt idx="576">
                  <c:v>6.0124999880000001</c:v>
                </c:pt>
                <c:pt idx="577">
                  <c:v>6.0319282100000002</c:v>
                </c:pt>
                <c:pt idx="578">
                  <c:v>5.8583334679999997</c:v>
                </c:pt>
                <c:pt idx="579">
                  <c:v>5.8661239700000003</c:v>
                </c:pt>
                <c:pt idx="580">
                  <c:v>5.9708333610000004</c:v>
                </c:pt>
                <c:pt idx="581">
                  <c:v>6.130557746</c:v>
                </c:pt>
                <c:pt idx="582">
                  <c:v>6.1999998090000004</c:v>
                </c:pt>
                <c:pt idx="583">
                  <c:v>6.1999998090000004</c:v>
                </c:pt>
                <c:pt idx="584">
                  <c:v>6.1999998090000004</c:v>
                </c:pt>
                <c:pt idx="585">
                  <c:v>6.0583332780000001</c:v>
                </c:pt>
                <c:pt idx="586">
                  <c:v>6.1416665320000003</c:v>
                </c:pt>
                <c:pt idx="587">
                  <c:v>6.1337753350000002</c:v>
                </c:pt>
                <c:pt idx="588">
                  <c:v>6.0999999049999998</c:v>
                </c:pt>
                <c:pt idx="589">
                  <c:v>6.0999999049999998</c:v>
                </c:pt>
                <c:pt idx="590">
                  <c:v>6.2381667690000002</c:v>
                </c:pt>
                <c:pt idx="591">
                  <c:v>6.2311862710000003</c:v>
                </c:pt>
                <c:pt idx="592">
                  <c:v>6.3333333329999997</c:v>
                </c:pt>
                <c:pt idx="593">
                  <c:v>6.4000000950000002</c:v>
                </c:pt>
                <c:pt idx="594">
                  <c:v>6.3333334920000004</c:v>
                </c:pt>
                <c:pt idx="595">
                  <c:v>6.0980590899999996</c:v>
                </c:pt>
                <c:pt idx="596">
                  <c:v>6.1357012590000002</c:v>
                </c:pt>
                <c:pt idx="597">
                  <c:v>6.0013229150000003</c:v>
                </c:pt>
                <c:pt idx="598">
                  <c:v>5.9645694779999996</c:v>
                </c:pt>
                <c:pt idx="599">
                  <c:v>6</c:v>
                </c:pt>
                <c:pt idx="600">
                  <c:v>6.7707221000000004</c:v>
                </c:pt>
                <c:pt idx="601">
                  <c:v>6.5254511979999998</c:v>
                </c:pt>
                <c:pt idx="602">
                  <c:v>6.2675637240000004</c:v>
                </c:pt>
                <c:pt idx="603">
                  <c:v>6.3000001909999996</c:v>
                </c:pt>
                <c:pt idx="604">
                  <c:v>6.4416667219999999</c:v>
                </c:pt>
                <c:pt idx="605">
                  <c:v>6.2166665989999998</c:v>
                </c:pt>
                <c:pt idx="606">
                  <c:v>6.2416667739999996</c:v>
                </c:pt>
                <c:pt idx="607">
                  <c:v>6.2285288530000003</c:v>
                </c:pt>
                <c:pt idx="608">
                  <c:v>6.2708334130000001</c:v>
                </c:pt>
                <c:pt idx="609">
                  <c:v>6.5124999880000001</c:v>
                </c:pt>
                <c:pt idx="610">
                  <c:v>6.2568343950000003</c:v>
                </c:pt>
                <c:pt idx="611">
                  <c:v>4.2929397859999998</c:v>
                </c:pt>
                <c:pt idx="612">
                  <c:v>5.2123263890000002</c:v>
                </c:pt>
                <c:pt idx="613">
                  <c:v>6.0689906750000002</c:v>
                </c:pt>
                <c:pt idx="614">
                  <c:v>6.0291666389999996</c:v>
                </c:pt>
                <c:pt idx="615">
                  <c:v>6.0705381269999998</c:v>
                </c:pt>
                <c:pt idx="616">
                  <c:v>6.0999999049999998</c:v>
                </c:pt>
                <c:pt idx="617">
                  <c:v>6.0303078409999999</c:v>
                </c:pt>
                <c:pt idx="618">
                  <c:v>6.1416665320000003</c:v>
                </c:pt>
                <c:pt idx="619">
                  <c:v>6.1291665430000002</c:v>
                </c:pt>
                <c:pt idx="620">
                  <c:v>6.0999999049999998</c:v>
                </c:pt>
                <c:pt idx="621">
                  <c:v>6.3125000399999998</c:v>
                </c:pt>
                <c:pt idx="622">
                  <c:v>6.2583332260000004</c:v>
                </c:pt>
                <c:pt idx="623">
                  <c:v>6.1999998090000004</c:v>
                </c:pt>
                <c:pt idx="624">
                  <c:v>6.2708334130000001</c:v>
                </c:pt>
                <c:pt idx="625">
                  <c:v>6.2305682129999997</c:v>
                </c:pt>
                <c:pt idx="626">
                  <c:v>6.1291665430000002</c:v>
                </c:pt>
                <c:pt idx="627">
                  <c:v>6.0999999049999998</c:v>
                </c:pt>
                <c:pt idx="628">
                  <c:v>6.2416667739999996</c:v>
                </c:pt>
                <c:pt idx="629">
                  <c:v>6.1603217499999996</c:v>
                </c:pt>
                <c:pt idx="630">
                  <c:v>6.2416667739999996</c:v>
                </c:pt>
                <c:pt idx="631">
                  <c:v>6.1583333209999997</c:v>
                </c:pt>
                <c:pt idx="632">
                  <c:v>6.1689928939999996</c:v>
                </c:pt>
                <c:pt idx="633">
                  <c:v>6.1999998090000004</c:v>
                </c:pt>
                <c:pt idx="634">
                  <c:v>6.0599814240000001</c:v>
                </c:pt>
                <c:pt idx="635">
                  <c:v>6.0691133600000002</c:v>
                </c:pt>
                <c:pt idx="636">
                  <c:v>6.1699130320000002</c:v>
                </c:pt>
                <c:pt idx="637">
                  <c:v>6.1999998090000004</c:v>
                </c:pt>
                <c:pt idx="638">
                  <c:v>6.2678669659999997</c:v>
                </c:pt>
                <c:pt idx="639">
                  <c:v>6.3000001909999996</c:v>
                </c:pt>
                <c:pt idx="640">
                  <c:v>6.3000001909999996</c:v>
                </c:pt>
                <c:pt idx="641">
                  <c:v>6.3000001909999996</c:v>
                </c:pt>
                <c:pt idx="642">
                  <c:v>6.3000001909999996</c:v>
                </c:pt>
                <c:pt idx="643">
                  <c:v>6.3000001909999996</c:v>
                </c:pt>
                <c:pt idx="644">
                  <c:v>6.2333332700000001</c:v>
                </c:pt>
                <c:pt idx="645">
                  <c:v>6.1316422360000002</c:v>
                </c:pt>
                <c:pt idx="646">
                  <c:v>5.5333334409999999</c:v>
                </c:pt>
                <c:pt idx="647">
                  <c:v>5.7250001230000001</c:v>
                </c:pt>
                <c:pt idx="648">
                  <c:v>5.9708333610000004</c:v>
                </c:pt>
                <c:pt idx="649">
                  <c:v>6</c:v>
                </c:pt>
                <c:pt idx="650">
                  <c:v>6</c:v>
                </c:pt>
                <c:pt idx="651">
                  <c:v>5.8583334679999997</c:v>
                </c:pt>
                <c:pt idx="652">
                  <c:v>5.8000001909999996</c:v>
                </c:pt>
                <c:pt idx="653">
                  <c:v>6.0124999880000001</c:v>
                </c:pt>
                <c:pt idx="654">
                  <c:v>5.7458332380000003</c:v>
                </c:pt>
                <c:pt idx="655">
                  <c:v>5.738958437</c:v>
                </c:pt>
                <c:pt idx="656">
                  <c:v>5.8708334569999998</c:v>
                </c:pt>
                <c:pt idx="657">
                  <c:v>5.7749999169999997</c:v>
                </c:pt>
                <c:pt idx="658">
                  <c:v>5.6999998090000004</c:v>
                </c:pt>
                <c:pt idx="659">
                  <c:v>5.6999998090000004</c:v>
                </c:pt>
                <c:pt idx="660">
                  <c:v>6.1080625690000003</c:v>
                </c:pt>
                <c:pt idx="661">
                  <c:v>6.0875000559999997</c:v>
                </c:pt>
                <c:pt idx="662">
                  <c:v>6.069308962</c:v>
                </c:pt>
                <c:pt idx="663">
                  <c:v>5.8875001070000001</c:v>
                </c:pt>
                <c:pt idx="664">
                  <c:v>6.0124999880000001</c:v>
                </c:pt>
                <c:pt idx="665">
                  <c:v>6.0999999049999998</c:v>
                </c:pt>
                <c:pt idx="666">
                  <c:v>5.9899398240000004</c:v>
                </c:pt>
                <c:pt idx="667">
                  <c:v>6.1632408989999998</c:v>
                </c:pt>
                <c:pt idx="668">
                  <c:v>6.0979236730000004</c:v>
                </c:pt>
                <c:pt idx="669">
                  <c:v>5.9291667339999998</c:v>
                </c:pt>
                <c:pt idx="670">
                  <c:v>8.0958333610000004</c:v>
                </c:pt>
                <c:pt idx="671">
                  <c:v>7.1101251339999996</c:v>
                </c:pt>
                <c:pt idx="672">
                  <c:v>6.2291665869999999</c:v>
                </c:pt>
                <c:pt idx="673">
                  <c:v>6.0631874400000001</c:v>
                </c:pt>
                <c:pt idx="674">
                  <c:v>6.2075417990000004</c:v>
                </c:pt>
                <c:pt idx="675">
                  <c:v>6.4366366350000002</c:v>
                </c:pt>
                <c:pt idx="676">
                  <c:v>6.2293101210000001</c:v>
                </c:pt>
                <c:pt idx="677">
                  <c:v>6.2416667739999996</c:v>
                </c:pt>
                <c:pt idx="678">
                  <c:v>6.3779166140000001</c:v>
                </c:pt>
                <c:pt idx="679">
                  <c:v>6.1290502990000002</c:v>
                </c:pt>
                <c:pt idx="680">
                  <c:v>6</c:v>
                </c:pt>
                <c:pt idx="681">
                  <c:v>5.7166665989999998</c:v>
                </c:pt>
                <c:pt idx="682">
                  <c:v>5.8833333059999999</c:v>
                </c:pt>
                <c:pt idx="683">
                  <c:v>6</c:v>
                </c:pt>
                <c:pt idx="684">
                  <c:v>6.3541666670000003</c:v>
                </c:pt>
                <c:pt idx="685">
                  <c:v>5.9333331979999997</c:v>
                </c:pt>
                <c:pt idx="686">
                  <c:v>5.9726943190000004</c:v>
                </c:pt>
                <c:pt idx="687">
                  <c:v>6.1708331699999999</c:v>
                </c:pt>
                <c:pt idx="688">
                  <c:v>5.9182454480000004</c:v>
                </c:pt>
                <c:pt idx="689">
                  <c:v>5.8000001909999996</c:v>
                </c:pt>
                <c:pt idx="690">
                  <c:v>5.518680679</c:v>
                </c:pt>
                <c:pt idx="691">
                  <c:v>5.9497684169999996</c:v>
                </c:pt>
                <c:pt idx="692">
                  <c:v>6.0628564220000003</c:v>
                </c:pt>
                <c:pt idx="693">
                  <c:v>5.7333332700000001</c:v>
                </c:pt>
                <c:pt idx="694">
                  <c:v>5.8833333059999999</c:v>
                </c:pt>
                <c:pt idx="695">
                  <c:v>5.7946109809999999</c:v>
                </c:pt>
                <c:pt idx="696">
                  <c:v>5.9097881369999996</c:v>
                </c:pt>
                <c:pt idx="697">
                  <c:v>6.1408887549999998</c:v>
                </c:pt>
                <c:pt idx="698">
                  <c:v>6.1999998090000004</c:v>
                </c:pt>
                <c:pt idx="699">
                  <c:v>6.1999998090000004</c:v>
                </c:pt>
                <c:pt idx="700">
                  <c:v>6.2666667299999999</c:v>
                </c:pt>
                <c:pt idx="701">
                  <c:v>6.1583333209999997</c:v>
                </c:pt>
                <c:pt idx="702">
                  <c:v>6.1708331699999999</c:v>
                </c:pt>
                <c:pt idx="703">
                  <c:v>6.1291665430000002</c:v>
                </c:pt>
                <c:pt idx="704">
                  <c:v>6.3125000399999998</c:v>
                </c:pt>
                <c:pt idx="705">
                  <c:v>6.4708333610000004</c:v>
                </c:pt>
                <c:pt idx="706">
                  <c:v>6.157789352</c:v>
                </c:pt>
                <c:pt idx="707">
                  <c:v>5.9291667339999998</c:v>
                </c:pt>
                <c:pt idx="708">
                  <c:v>5.9000000950000002</c:v>
                </c:pt>
                <c:pt idx="709">
                  <c:v>6.0416666269999997</c:v>
                </c:pt>
                <c:pt idx="710">
                  <c:v>8.2958331699999999</c:v>
                </c:pt>
                <c:pt idx="711">
                  <c:v>7.0041665430000002</c:v>
                </c:pt>
                <c:pt idx="712">
                  <c:v>6.1701167359999998</c:v>
                </c:pt>
                <c:pt idx="713">
                  <c:v>6.1999998090000004</c:v>
                </c:pt>
                <c:pt idx="714">
                  <c:v>6.062050867</c:v>
                </c:pt>
                <c:pt idx="715">
                  <c:v>6.0701191459999997</c:v>
                </c:pt>
                <c:pt idx="716">
                  <c:v>6.2380741759999996</c:v>
                </c:pt>
                <c:pt idx="717">
                  <c:v>6.1583333209999997</c:v>
                </c:pt>
                <c:pt idx="718">
                  <c:v>6.0308911739999997</c:v>
                </c:pt>
                <c:pt idx="719">
                  <c:v>6</c:v>
                </c:pt>
                <c:pt idx="720">
                  <c:v>6.1389882929999997</c:v>
                </c:pt>
                <c:pt idx="721">
                  <c:v>6.1291665430000002</c:v>
                </c:pt>
                <c:pt idx="722">
                  <c:v>6.0312800629999996</c:v>
                </c:pt>
                <c:pt idx="723">
                  <c:v>6</c:v>
                </c:pt>
                <c:pt idx="724">
                  <c:v>6</c:v>
                </c:pt>
                <c:pt idx="725">
                  <c:v>5.9291667339999998</c:v>
                </c:pt>
                <c:pt idx="726">
                  <c:v>8.3083334959999995</c:v>
                </c:pt>
                <c:pt idx="727">
                  <c:v>6.9406204950000001</c:v>
                </c:pt>
                <c:pt idx="728">
                  <c:v>6.1048089279999997</c:v>
                </c:pt>
                <c:pt idx="729">
                  <c:v>6.5473840689999996</c:v>
                </c:pt>
                <c:pt idx="730">
                  <c:v>6.3561224940000001</c:v>
                </c:pt>
                <c:pt idx="731">
                  <c:v>8.3958334130000001</c:v>
                </c:pt>
                <c:pt idx="732">
                  <c:v>6.9625000559999997</c:v>
                </c:pt>
                <c:pt idx="733">
                  <c:v>6.2800556219999999</c:v>
                </c:pt>
                <c:pt idx="734">
                  <c:v>6.0616945390000003</c:v>
                </c:pt>
                <c:pt idx="735">
                  <c:v>6.1049547610000001</c:v>
                </c:pt>
                <c:pt idx="736">
                  <c:v>6.0626804959999996</c:v>
                </c:pt>
                <c:pt idx="737">
                  <c:v>6.1416665320000003</c:v>
                </c:pt>
                <c:pt idx="738">
                  <c:v>6.0583332780000001</c:v>
                </c:pt>
                <c:pt idx="739">
                  <c:v>6</c:v>
                </c:pt>
                <c:pt idx="740">
                  <c:v>6</c:v>
                </c:pt>
                <c:pt idx="741">
                  <c:v>6.0708332660000002</c:v>
                </c:pt>
                <c:pt idx="742">
                  <c:v>6.0317661730000003</c:v>
                </c:pt>
                <c:pt idx="743">
                  <c:v>6.1416665320000003</c:v>
                </c:pt>
                <c:pt idx="744">
                  <c:v>5.8536051330000003</c:v>
                </c:pt>
                <c:pt idx="745">
                  <c:v>5.9833332099999996</c:v>
                </c:pt>
                <c:pt idx="746">
                  <c:v>6.0291666389999996</c:v>
                </c:pt>
                <c:pt idx="747">
                  <c:v>5.8616112429999996</c:v>
                </c:pt>
                <c:pt idx="748">
                  <c:v>5.8000001909999996</c:v>
                </c:pt>
                <c:pt idx="749">
                  <c:v>5.9397130200000001</c:v>
                </c:pt>
                <c:pt idx="750">
                  <c:v>5.7920832009999996</c:v>
                </c:pt>
                <c:pt idx="751">
                  <c:v>5.7706227639999996</c:v>
                </c:pt>
                <c:pt idx="752">
                  <c:v>5.8671818399999998</c:v>
                </c:pt>
                <c:pt idx="753">
                  <c:v>5.9000000950000002</c:v>
                </c:pt>
                <c:pt idx="754">
                  <c:v>5.9669398459999998</c:v>
                </c:pt>
                <c:pt idx="755">
                  <c:v>6</c:v>
                </c:pt>
                <c:pt idx="756">
                  <c:v>5.9309456679999997</c:v>
                </c:pt>
                <c:pt idx="757">
                  <c:v>5.9000000950000002</c:v>
                </c:pt>
                <c:pt idx="758">
                  <c:v>5.8291668300000001</c:v>
                </c:pt>
                <c:pt idx="759">
                  <c:v>5.9416667219999999</c:v>
                </c:pt>
                <c:pt idx="760">
                  <c:v>6</c:v>
                </c:pt>
                <c:pt idx="761">
                  <c:v>5.9299653450000003</c:v>
                </c:pt>
                <c:pt idx="762">
                  <c:v>5.9692384550000002</c:v>
                </c:pt>
                <c:pt idx="763">
                  <c:v>6.5666668020000003</c:v>
                </c:pt>
                <c:pt idx="764">
                  <c:v>5.9762083280000002</c:v>
                </c:pt>
                <c:pt idx="765">
                  <c:v>5.6708331699999999</c:v>
                </c:pt>
                <c:pt idx="766">
                  <c:v>5.768669053</c:v>
                </c:pt>
                <c:pt idx="767">
                  <c:v>5.8703010500000001</c:v>
                </c:pt>
                <c:pt idx="768">
                  <c:v>5.831959651</c:v>
                </c:pt>
                <c:pt idx="769">
                  <c:v>5.9366852459999997</c:v>
                </c:pt>
                <c:pt idx="770">
                  <c:v>6</c:v>
                </c:pt>
                <c:pt idx="771">
                  <c:v>6.0686087310000003</c:v>
                </c:pt>
                <c:pt idx="772">
                  <c:v>6.4416665709999998</c:v>
                </c:pt>
                <c:pt idx="773">
                  <c:v>6.1844513599999997</c:v>
                </c:pt>
                <c:pt idx="774">
                  <c:v>6.212500135</c:v>
                </c:pt>
                <c:pt idx="775">
                  <c:v>6.2312985400000001</c:v>
                </c:pt>
                <c:pt idx="776">
                  <c:v>6.1296989499999999</c:v>
                </c:pt>
                <c:pt idx="777">
                  <c:v>5.8975382920000001</c:v>
                </c:pt>
                <c:pt idx="778">
                  <c:v>5.9363912640000001</c:v>
                </c:pt>
                <c:pt idx="779">
                  <c:v>6.069031184</c:v>
                </c:pt>
                <c:pt idx="780">
                  <c:v>5.9640417010000002</c:v>
                </c:pt>
                <c:pt idx="781">
                  <c:v>5.9708333610000004</c:v>
                </c:pt>
                <c:pt idx="782">
                  <c:v>6</c:v>
                </c:pt>
                <c:pt idx="783">
                  <c:v>6</c:v>
                </c:pt>
                <c:pt idx="784">
                  <c:v>6.0708332660000002</c:v>
                </c:pt>
                <c:pt idx="785">
                  <c:v>6.0311724240000002</c:v>
                </c:pt>
                <c:pt idx="786">
                  <c:v>5.6512384259999999</c:v>
                </c:pt>
                <c:pt idx="787">
                  <c:v>5.5</c:v>
                </c:pt>
                <c:pt idx="788">
                  <c:v>5.5</c:v>
                </c:pt>
                <c:pt idx="789">
                  <c:v>5.5</c:v>
                </c:pt>
                <c:pt idx="790">
                  <c:v>5.5</c:v>
                </c:pt>
                <c:pt idx="791">
                  <c:v>6.0247316069999997</c:v>
                </c:pt>
                <c:pt idx="792">
                  <c:v>6.163523144</c:v>
                </c:pt>
                <c:pt idx="793">
                  <c:v>5.8879514960000003</c:v>
                </c:pt>
                <c:pt idx="794">
                  <c:v>5.8698241979999999</c:v>
                </c:pt>
                <c:pt idx="795">
                  <c:v>6.1778288650000004</c:v>
                </c:pt>
                <c:pt idx="796">
                  <c:v>5.9597629220000004</c:v>
                </c:pt>
                <c:pt idx="797">
                  <c:v>5.8000001909999996</c:v>
                </c:pt>
                <c:pt idx="798">
                  <c:v>5.8658878589999999</c:v>
                </c:pt>
                <c:pt idx="799">
                  <c:v>5.3394479529999996</c:v>
                </c:pt>
                <c:pt idx="800">
                  <c:v>4.9291667339999998</c:v>
                </c:pt>
                <c:pt idx="801">
                  <c:v>4.4848543279999999</c:v>
                </c:pt>
                <c:pt idx="802">
                  <c:v>4.8666666550000004</c:v>
                </c:pt>
                <c:pt idx="803">
                  <c:v>5.0291666389999996</c:v>
                </c:pt>
                <c:pt idx="804">
                  <c:v>5</c:v>
                </c:pt>
                <c:pt idx="805">
                  <c:v>5.0666666029999998</c:v>
                </c:pt>
                <c:pt idx="806">
                  <c:v>5.0999999049999998</c:v>
                </c:pt>
                <c:pt idx="807">
                  <c:v>5.0999999049999998</c:v>
                </c:pt>
                <c:pt idx="808">
                  <c:v>5.0311191830000004</c:v>
                </c:pt>
                <c:pt idx="809">
                  <c:v>5.2833334010000002</c:v>
                </c:pt>
                <c:pt idx="810">
                  <c:v>5.4000000950000002</c:v>
                </c:pt>
                <c:pt idx="811">
                  <c:v>5.4000000950000002</c:v>
                </c:pt>
                <c:pt idx="812">
                  <c:v>5.4000000950000002</c:v>
                </c:pt>
                <c:pt idx="813">
                  <c:v>5.4000000950000002</c:v>
                </c:pt>
                <c:pt idx="814">
                  <c:v>5.4000000950000002</c:v>
                </c:pt>
                <c:pt idx="815">
                  <c:v>5.4000000950000002</c:v>
                </c:pt>
                <c:pt idx="816">
                  <c:v>5.4000000950000002</c:v>
                </c:pt>
                <c:pt idx="817">
                  <c:v>5.4000000950000002</c:v>
                </c:pt>
                <c:pt idx="818">
                  <c:v>5.4000000950000002</c:v>
                </c:pt>
                <c:pt idx="819">
                  <c:v>5.4000000950000002</c:v>
                </c:pt>
                <c:pt idx="820">
                  <c:v>5.4000000950000002</c:v>
                </c:pt>
                <c:pt idx="821">
                  <c:v>5.4000000950000002</c:v>
                </c:pt>
                <c:pt idx="822">
                  <c:v>5.4000000950000002</c:v>
                </c:pt>
                <c:pt idx="823">
                  <c:v>5.4000000950000002</c:v>
                </c:pt>
                <c:pt idx="824">
                  <c:v>5.4000000950000002</c:v>
                </c:pt>
                <c:pt idx="825">
                  <c:v>5.4000000950000002</c:v>
                </c:pt>
                <c:pt idx="826">
                  <c:v>5.4000000950000002</c:v>
                </c:pt>
                <c:pt idx="827">
                  <c:v>5.4000000950000002</c:v>
                </c:pt>
                <c:pt idx="828">
                  <c:v>5.8033472530000001</c:v>
                </c:pt>
                <c:pt idx="829">
                  <c:v>7.7889146140000003</c:v>
                </c:pt>
                <c:pt idx="830">
                  <c:v>6.5443843880000001</c:v>
                </c:pt>
                <c:pt idx="831">
                  <c:v>5.5678043329999998</c:v>
                </c:pt>
                <c:pt idx="832">
                  <c:v>5.5317893219999998</c:v>
                </c:pt>
                <c:pt idx="833">
                  <c:v>5.5</c:v>
                </c:pt>
                <c:pt idx="834">
                  <c:v>5.7281197300000004</c:v>
                </c:pt>
                <c:pt idx="835">
                  <c:v>5.6098813359999999</c:v>
                </c:pt>
                <c:pt idx="836">
                  <c:v>5.5691723880000001</c:v>
                </c:pt>
                <c:pt idx="837">
                  <c:v>7.7688889870000004</c:v>
                </c:pt>
                <c:pt idx="838">
                  <c:v>6.6078299249999999</c:v>
                </c:pt>
                <c:pt idx="839">
                  <c:v>7.0855924979999996</c:v>
                </c:pt>
                <c:pt idx="840">
                  <c:v>6.4406479570000004</c:v>
                </c:pt>
                <c:pt idx="841">
                  <c:v>5.4499998090000004</c:v>
                </c:pt>
                <c:pt idx="842">
                  <c:v>5.6045278080000003</c:v>
                </c:pt>
                <c:pt idx="843">
                  <c:v>5.5113397940000004</c:v>
                </c:pt>
                <c:pt idx="844">
                  <c:v>5.7816180900000003</c:v>
                </c:pt>
                <c:pt idx="845">
                  <c:v>6</c:v>
                </c:pt>
                <c:pt idx="846">
                  <c:v>6</c:v>
                </c:pt>
                <c:pt idx="847">
                  <c:v>5.7027488430000002</c:v>
                </c:pt>
                <c:pt idx="848">
                  <c:v>5.6186597980000004</c:v>
                </c:pt>
                <c:pt idx="849">
                  <c:v>5.6775254779999997</c:v>
                </c:pt>
                <c:pt idx="850">
                  <c:v>5.5999999049999998</c:v>
                </c:pt>
                <c:pt idx="851">
                  <c:v>5.5999999049999998</c:v>
                </c:pt>
                <c:pt idx="852">
                  <c:v>5.5999999049999998</c:v>
                </c:pt>
                <c:pt idx="853">
                  <c:v>5.5999999049999998</c:v>
                </c:pt>
                <c:pt idx="854">
                  <c:v>5.5999999049999998</c:v>
                </c:pt>
                <c:pt idx="855">
                  <c:v>5.5999999049999998</c:v>
                </c:pt>
                <c:pt idx="856">
                  <c:v>5.5404409340000003</c:v>
                </c:pt>
                <c:pt idx="857">
                  <c:v>5.845017361</c:v>
                </c:pt>
                <c:pt idx="858">
                  <c:v>6</c:v>
                </c:pt>
                <c:pt idx="859">
                  <c:v>6</c:v>
                </c:pt>
                <c:pt idx="860">
                  <c:v>5.6793444319999997</c:v>
                </c:pt>
                <c:pt idx="861">
                  <c:v>5.5398337580000003</c:v>
                </c:pt>
                <c:pt idx="862">
                  <c:v>5.5599999430000002</c:v>
                </c:pt>
                <c:pt idx="863">
                  <c:v>5.5599999430000002</c:v>
                </c:pt>
                <c:pt idx="864">
                  <c:v>5.6491688389999997</c:v>
                </c:pt>
                <c:pt idx="865">
                  <c:v>5.4681574380000004</c:v>
                </c:pt>
                <c:pt idx="866">
                  <c:v>5.7767616349999997</c:v>
                </c:pt>
                <c:pt idx="867">
                  <c:v>6</c:v>
                </c:pt>
                <c:pt idx="868">
                  <c:v>6</c:v>
                </c:pt>
                <c:pt idx="869">
                  <c:v>6</c:v>
                </c:pt>
                <c:pt idx="870">
                  <c:v>5.5917986759999998</c:v>
                </c:pt>
                <c:pt idx="871">
                  <c:v>5.4000000950000002</c:v>
                </c:pt>
                <c:pt idx="872">
                  <c:v>7.4435334160000002</c:v>
                </c:pt>
                <c:pt idx="873">
                  <c:v>8.3382265429999993</c:v>
                </c:pt>
                <c:pt idx="874">
                  <c:v>6.277743246</c:v>
                </c:pt>
                <c:pt idx="875">
                  <c:v>6.8413441129999999</c:v>
                </c:pt>
                <c:pt idx="876">
                  <c:v>6.4149098880000004</c:v>
                </c:pt>
                <c:pt idx="877">
                  <c:v>5.4000000950000002</c:v>
                </c:pt>
                <c:pt idx="878">
                  <c:v>5.4000000950000002</c:v>
                </c:pt>
                <c:pt idx="879">
                  <c:v>5.4000000950000002</c:v>
                </c:pt>
                <c:pt idx="880">
                  <c:v>5.4000000950000002</c:v>
                </c:pt>
                <c:pt idx="881">
                  <c:v>5.9201043169999998</c:v>
                </c:pt>
                <c:pt idx="882">
                  <c:v>6.1023000850000004</c:v>
                </c:pt>
                <c:pt idx="883">
                  <c:v>6.1984408770000003</c:v>
                </c:pt>
                <c:pt idx="884">
                  <c:v>6.0246853099999997</c:v>
                </c:pt>
                <c:pt idx="885">
                  <c:v>5.8313427530000004</c:v>
                </c:pt>
                <c:pt idx="886">
                  <c:v>5.8000001909999996</c:v>
                </c:pt>
                <c:pt idx="887">
                  <c:v>5.8000001909999996</c:v>
                </c:pt>
                <c:pt idx="888">
                  <c:v>6.0058541610000002</c:v>
                </c:pt>
                <c:pt idx="889">
                  <c:v>6.192083319</c:v>
                </c:pt>
                <c:pt idx="890">
                  <c:v>6.1063583909999997</c:v>
                </c:pt>
                <c:pt idx="891">
                  <c:v>5.7791512779999996</c:v>
                </c:pt>
                <c:pt idx="892">
                  <c:v>5.7929898509999997</c:v>
                </c:pt>
                <c:pt idx="893">
                  <c:v>5.6499828110000001</c:v>
                </c:pt>
                <c:pt idx="894">
                  <c:v>5.588405216</c:v>
                </c:pt>
                <c:pt idx="895">
                  <c:v>5.8028750340000004</c:v>
                </c:pt>
                <c:pt idx="896">
                  <c:v>5.9000000950000002</c:v>
                </c:pt>
                <c:pt idx="897">
                  <c:v>5.9000000950000002</c:v>
                </c:pt>
                <c:pt idx="898">
                  <c:v>5.7659651810000003</c:v>
                </c:pt>
                <c:pt idx="899">
                  <c:v>5.6999998090000004</c:v>
                </c:pt>
                <c:pt idx="900">
                  <c:v>5.5116999890000002</c:v>
                </c:pt>
                <c:pt idx="901">
                  <c:v>5.6088670260000004</c:v>
                </c:pt>
                <c:pt idx="902">
                  <c:v>5.6999998090000004</c:v>
                </c:pt>
                <c:pt idx="903">
                  <c:v>5.6999998090000004</c:v>
                </c:pt>
                <c:pt idx="904">
                  <c:v>5.6999998090000004</c:v>
                </c:pt>
                <c:pt idx="905">
                  <c:v>5.6999998090000004</c:v>
                </c:pt>
                <c:pt idx="906">
                  <c:v>5.6999998090000004</c:v>
                </c:pt>
                <c:pt idx="907">
                  <c:v>5.7677824749999997</c:v>
                </c:pt>
                <c:pt idx="908">
                  <c:v>5.6603171210000003</c:v>
                </c:pt>
                <c:pt idx="909">
                  <c:v>5.7369445450000001</c:v>
                </c:pt>
                <c:pt idx="910">
                  <c:v>5.674229177</c:v>
                </c:pt>
                <c:pt idx="911">
                  <c:v>5.5999999049999998</c:v>
                </c:pt>
                <c:pt idx="912">
                  <c:v>5.6662232210000001</c:v>
                </c:pt>
                <c:pt idx="913">
                  <c:v>5.6999998090000004</c:v>
                </c:pt>
                <c:pt idx="914">
                  <c:v>5.6999998090000004</c:v>
                </c:pt>
                <c:pt idx="915">
                  <c:v>5.6999998090000004</c:v>
                </c:pt>
                <c:pt idx="916">
                  <c:v>5.6093725809999997</c:v>
                </c:pt>
                <c:pt idx="917">
                  <c:v>5.5</c:v>
                </c:pt>
                <c:pt idx="918">
                  <c:v>5.4433576930000003</c:v>
                </c:pt>
                <c:pt idx="919">
                  <c:v>5.399645928</c:v>
                </c:pt>
                <c:pt idx="920">
                  <c:v>5.635898181</c:v>
                </c:pt>
                <c:pt idx="921">
                  <c:v>5.5875000950000002</c:v>
                </c:pt>
                <c:pt idx="922">
                  <c:v>5.4000000950000002</c:v>
                </c:pt>
                <c:pt idx="923">
                  <c:v>5.4000000950000002</c:v>
                </c:pt>
                <c:pt idx="924">
                  <c:v>5.3621195760000004</c:v>
                </c:pt>
                <c:pt idx="925">
                  <c:v>5.3400001530000001</c:v>
                </c:pt>
                <c:pt idx="926">
                  <c:v>5.0407797429999999</c:v>
                </c:pt>
                <c:pt idx="927">
                  <c:v>5.643709522</c:v>
                </c:pt>
                <c:pt idx="928">
                  <c:v>5.5281563790000003</c:v>
                </c:pt>
                <c:pt idx="929">
                  <c:v>5.9374999209999997</c:v>
                </c:pt>
                <c:pt idx="930">
                  <c:v>6.0749999280000004</c:v>
                </c:pt>
                <c:pt idx="931">
                  <c:v>6</c:v>
                </c:pt>
                <c:pt idx="932">
                  <c:v>6.112446652</c:v>
                </c:pt>
                <c:pt idx="933">
                  <c:v>6.1999998090000004</c:v>
                </c:pt>
                <c:pt idx="934">
                  <c:v>6.1999998090000004</c:v>
                </c:pt>
                <c:pt idx="935">
                  <c:v>6.1333332059999996</c:v>
                </c:pt>
                <c:pt idx="936">
                  <c:v>5.9000000950000002</c:v>
                </c:pt>
                <c:pt idx="937">
                  <c:v>6.0397082949999996</c:v>
                </c:pt>
                <c:pt idx="938">
                  <c:v>5.8200000129999996</c:v>
                </c:pt>
                <c:pt idx="939">
                  <c:v>5.6300001139999996</c:v>
                </c:pt>
                <c:pt idx="940">
                  <c:v>5.8766667049999999</c:v>
                </c:pt>
                <c:pt idx="941">
                  <c:v>5.9333333970000002</c:v>
                </c:pt>
                <c:pt idx="942">
                  <c:v>5.9000000950000002</c:v>
                </c:pt>
                <c:pt idx="943">
                  <c:v>5.9000000950000002</c:v>
                </c:pt>
                <c:pt idx="944">
                  <c:v>5.6854478759999996</c:v>
                </c:pt>
                <c:pt idx="945">
                  <c:v>5.5999999049999998</c:v>
                </c:pt>
                <c:pt idx="946">
                  <c:v>5.5999999049999998</c:v>
                </c:pt>
                <c:pt idx="947">
                  <c:v>5.7416667739999996</c:v>
                </c:pt>
                <c:pt idx="948">
                  <c:v>5.7291665869999999</c:v>
                </c:pt>
                <c:pt idx="949">
                  <c:v>5.7683889590000001</c:v>
                </c:pt>
                <c:pt idx="950">
                  <c:v>5.8000001909999996</c:v>
                </c:pt>
                <c:pt idx="951">
                  <c:v>5.7312499280000004</c:v>
                </c:pt>
                <c:pt idx="952">
                  <c:v>5.7208225239999999</c:v>
                </c:pt>
                <c:pt idx="953">
                  <c:v>5.7300000190000002</c:v>
                </c:pt>
                <c:pt idx="954">
                  <c:v>5.4179949430000001</c:v>
                </c:pt>
                <c:pt idx="955">
                  <c:v>5.2800002099999999</c:v>
                </c:pt>
                <c:pt idx="956">
                  <c:v>5.8845885510000002</c:v>
                </c:pt>
                <c:pt idx="957">
                  <c:v>6.2512498699999997</c:v>
                </c:pt>
                <c:pt idx="958">
                  <c:v>6.231287129</c:v>
                </c:pt>
                <c:pt idx="959">
                  <c:v>6.3000001909999996</c:v>
                </c:pt>
                <c:pt idx="960">
                  <c:v>6.0116406319999998</c:v>
                </c:pt>
                <c:pt idx="961">
                  <c:v>6.0179483999999999</c:v>
                </c:pt>
                <c:pt idx="962">
                  <c:v>6.0999999049999998</c:v>
                </c:pt>
                <c:pt idx="963">
                  <c:v>6.0999999049999998</c:v>
                </c:pt>
                <c:pt idx="964">
                  <c:v>6.0999999049999998</c:v>
                </c:pt>
                <c:pt idx="965">
                  <c:v>6.0397788969999997</c:v>
                </c:pt>
                <c:pt idx="966">
                  <c:v>5.9338843219999999</c:v>
                </c:pt>
                <c:pt idx="967">
                  <c:v>5.766666571</c:v>
                </c:pt>
                <c:pt idx="968">
                  <c:v>5.5661017890000002</c:v>
                </c:pt>
                <c:pt idx="969">
                  <c:v>5.6366202400000001</c:v>
                </c:pt>
                <c:pt idx="970">
                  <c:v>5.4944756999999997</c:v>
                </c:pt>
                <c:pt idx="971">
                  <c:v>5.3319399750000001</c:v>
                </c:pt>
                <c:pt idx="972">
                  <c:v>5.3000001909999996</c:v>
                </c:pt>
                <c:pt idx="973">
                  <c:v>5.5666666029999998</c:v>
                </c:pt>
                <c:pt idx="974">
                  <c:v>5.5583332780000001</c:v>
                </c:pt>
                <c:pt idx="975">
                  <c:v>5.5</c:v>
                </c:pt>
                <c:pt idx="976">
                  <c:v>5.7033230460000004</c:v>
                </c:pt>
                <c:pt idx="977">
                  <c:v>5.8642825370000002</c:v>
                </c:pt>
                <c:pt idx="978">
                  <c:v>5.9000000950000002</c:v>
                </c:pt>
                <c:pt idx="979">
                  <c:v>5.9665359120000003</c:v>
                </c:pt>
                <c:pt idx="980">
                  <c:v>6</c:v>
                </c:pt>
                <c:pt idx="981">
                  <c:v>6</c:v>
                </c:pt>
                <c:pt idx="982">
                  <c:v>6</c:v>
                </c:pt>
                <c:pt idx="983">
                  <c:v>6</c:v>
                </c:pt>
                <c:pt idx="984">
                  <c:v>6</c:v>
                </c:pt>
                <c:pt idx="985">
                  <c:v>6</c:v>
                </c:pt>
                <c:pt idx="986">
                  <c:v>6</c:v>
                </c:pt>
                <c:pt idx="987">
                  <c:v>5.7237500949999998</c:v>
                </c:pt>
                <c:pt idx="988">
                  <c:v>5.6100001339999999</c:v>
                </c:pt>
                <c:pt idx="989">
                  <c:v>5.6031906029999998</c:v>
                </c:pt>
                <c:pt idx="990">
                  <c:v>5.5999999049999998</c:v>
                </c:pt>
                <c:pt idx="991">
                  <c:v>5.5999999049999998</c:v>
                </c:pt>
                <c:pt idx="992">
                  <c:v>5.5999999049999998</c:v>
                </c:pt>
                <c:pt idx="993">
                  <c:v>5.6677305860000002</c:v>
                </c:pt>
                <c:pt idx="994">
                  <c:v>5.6591665149999999</c:v>
                </c:pt>
                <c:pt idx="995">
                  <c:v>5.7708334130000001</c:v>
                </c:pt>
                <c:pt idx="996">
                  <c:v>5.7291665869999999</c:v>
                </c:pt>
                <c:pt idx="997">
                  <c:v>5.9645230199999997</c:v>
                </c:pt>
                <c:pt idx="998">
                  <c:v>6.0999999049999998</c:v>
                </c:pt>
                <c:pt idx="999">
                  <c:v>6.0999999049999998</c:v>
                </c:pt>
                <c:pt idx="1000">
                  <c:v>6.0999999049999998</c:v>
                </c:pt>
                <c:pt idx="1001">
                  <c:v>6.1666665079999996</c:v>
                </c:pt>
                <c:pt idx="1002">
                  <c:v>6.1999998090000004</c:v>
                </c:pt>
                <c:pt idx="1003">
                  <c:v>6.1999998090000004</c:v>
                </c:pt>
                <c:pt idx="1004">
                  <c:v>6.1999998090000004</c:v>
                </c:pt>
                <c:pt idx="1005">
                  <c:v>6.1999998090000004</c:v>
                </c:pt>
                <c:pt idx="1006">
                  <c:v>6.0688193789999998</c:v>
                </c:pt>
                <c:pt idx="1007">
                  <c:v>6</c:v>
                </c:pt>
                <c:pt idx="1008">
                  <c:v>5.8583334679999997</c:v>
                </c:pt>
                <c:pt idx="1009">
                  <c:v>5.8000001909999996</c:v>
                </c:pt>
                <c:pt idx="1010">
                  <c:v>5.8000001909999996</c:v>
                </c:pt>
                <c:pt idx="1011">
                  <c:v>5.8000001909999996</c:v>
                </c:pt>
                <c:pt idx="1012">
                  <c:v>5.8000001909999996</c:v>
                </c:pt>
                <c:pt idx="1013">
                  <c:v>5.6583333209999997</c:v>
                </c:pt>
                <c:pt idx="1014">
                  <c:v>5.4629653129999998</c:v>
                </c:pt>
                <c:pt idx="1015">
                  <c:v>5.733333429</c:v>
                </c:pt>
                <c:pt idx="1016">
                  <c:v>5.6945834560000002</c:v>
                </c:pt>
                <c:pt idx="1017">
                  <c:v>5.8033334410000004</c:v>
                </c:pt>
                <c:pt idx="1018">
                  <c:v>5.9000000950000002</c:v>
                </c:pt>
                <c:pt idx="1019">
                  <c:v>5.9000000950000002</c:v>
                </c:pt>
                <c:pt idx="1020">
                  <c:v>6.2376563450000004</c:v>
                </c:pt>
                <c:pt idx="1021">
                  <c:v>6.1307129939999996</c:v>
                </c:pt>
                <c:pt idx="1022">
                  <c:v>6</c:v>
                </c:pt>
                <c:pt idx="1023">
                  <c:v>6</c:v>
                </c:pt>
                <c:pt idx="1024">
                  <c:v>6</c:v>
                </c:pt>
                <c:pt idx="1025">
                  <c:v>6</c:v>
                </c:pt>
                <c:pt idx="1026">
                  <c:v>8.125</c:v>
                </c:pt>
                <c:pt idx="1027">
                  <c:v>7.1664063799999997</c:v>
                </c:pt>
                <c:pt idx="1028">
                  <c:v>6.2374999520000003</c:v>
                </c:pt>
                <c:pt idx="1029">
                  <c:v>5.7749998769999999</c:v>
                </c:pt>
                <c:pt idx="1030">
                  <c:v>6.0025324769999999</c:v>
                </c:pt>
                <c:pt idx="1031">
                  <c:v>5.9656367650000002</c:v>
                </c:pt>
                <c:pt idx="1032">
                  <c:v>5.6583333209999997</c:v>
                </c:pt>
                <c:pt idx="1033">
                  <c:v>5.5362501340000003</c:v>
                </c:pt>
                <c:pt idx="1034">
                  <c:v>5.8563801599999996</c:v>
                </c:pt>
                <c:pt idx="1035">
                  <c:v>6</c:v>
                </c:pt>
                <c:pt idx="1036">
                  <c:v>5.737315487</c:v>
                </c:pt>
                <c:pt idx="1037">
                  <c:v>7.9287849660000003</c:v>
                </c:pt>
                <c:pt idx="1038">
                  <c:v>7.1158891349999998</c:v>
                </c:pt>
                <c:pt idx="1039">
                  <c:v>6.0166667900000004</c:v>
                </c:pt>
                <c:pt idx="1040">
                  <c:v>5.9708333610000004</c:v>
                </c:pt>
                <c:pt idx="1041">
                  <c:v>6.0708332660000002</c:v>
                </c:pt>
                <c:pt idx="1042">
                  <c:v>6.0999999049999998</c:v>
                </c:pt>
                <c:pt idx="1043">
                  <c:v>6.0999999049999998</c:v>
                </c:pt>
                <c:pt idx="1044">
                  <c:v>6.0999999049999998</c:v>
                </c:pt>
                <c:pt idx="1045">
                  <c:v>6.0999999049999998</c:v>
                </c:pt>
                <c:pt idx="1046">
                  <c:v>6.0999999049999998</c:v>
                </c:pt>
                <c:pt idx="1047">
                  <c:v>5.5333334409999999</c:v>
                </c:pt>
                <c:pt idx="1048">
                  <c:v>5.5124999880000001</c:v>
                </c:pt>
                <c:pt idx="1049">
                  <c:v>5.5999999049999998</c:v>
                </c:pt>
                <c:pt idx="1050">
                  <c:v>5.5999999049999998</c:v>
                </c:pt>
                <c:pt idx="1051">
                  <c:v>5.5322221909999998</c:v>
                </c:pt>
                <c:pt idx="1052">
                  <c:v>5.6997917940000002</c:v>
                </c:pt>
                <c:pt idx="1053">
                  <c:v>5.8660846180000004</c:v>
                </c:pt>
                <c:pt idx="1054">
                  <c:v>5.9000000950000002</c:v>
                </c:pt>
                <c:pt idx="1055">
                  <c:v>5.9000000950000002</c:v>
                </c:pt>
                <c:pt idx="1056">
                  <c:v>5.9000000950000002</c:v>
                </c:pt>
                <c:pt idx="1057">
                  <c:v>5.9000000950000002</c:v>
                </c:pt>
                <c:pt idx="1058">
                  <c:v>5.9000000950000002</c:v>
                </c:pt>
                <c:pt idx="1059">
                  <c:v>5.9000000950000002</c:v>
                </c:pt>
                <c:pt idx="1060">
                  <c:v>5.9671319760000001</c:v>
                </c:pt>
                <c:pt idx="1061">
                  <c:v>6.1416665320000003</c:v>
                </c:pt>
                <c:pt idx="1062">
                  <c:v>6.0639721609999997</c:v>
                </c:pt>
                <c:pt idx="1063">
                  <c:v>6</c:v>
                </c:pt>
                <c:pt idx="1064">
                  <c:v>6</c:v>
                </c:pt>
                <c:pt idx="1065">
                  <c:v>6</c:v>
                </c:pt>
                <c:pt idx="1066">
                  <c:v>6</c:v>
                </c:pt>
                <c:pt idx="1067">
                  <c:v>5.7944790360000002</c:v>
                </c:pt>
                <c:pt idx="1068">
                  <c:v>5.9159548080000004</c:v>
                </c:pt>
                <c:pt idx="1069">
                  <c:v>6</c:v>
                </c:pt>
                <c:pt idx="1070">
                  <c:v>6</c:v>
                </c:pt>
                <c:pt idx="1071">
                  <c:v>5.8598149490000004</c:v>
                </c:pt>
                <c:pt idx="1072">
                  <c:v>5.8682836900000002</c:v>
                </c:pt>
                <c:pt idx="1073">
                  <c:v>5.8326471499999997</c:v>
                </c:pt>
                <c:pt idx="1074">
                  <c:v>5.8698982720000004</c:v>
                </c:pt>
                <c:pt idx="1075">
                  <c:v>5.9000000950000002</c:v>
                </c:pt>
                <c:pt idx="1076">
                  <c:v>5.9000000950000002</c:v>
                </c:pt>
                <c:pt idx="1077">
                  <c:v>5.9000000950000002</c:v>
                </c:pt>
                <c:pt idx="1078">
                  <c:v>6.3271111390000003</c:v>
                </c:pt>
                <c:pt idx="1079">
                  <c:v>6.1875</c:v>
                </c:pt>
                <c:pt idx="1080">
                  <c:v>6</c:v>
                </c:pt>
                <c:pt idx="1081">
                  <c:v>5.9280961330000004</c:v>
                </c:pt>
                <c:pt idx="1082">
                  <c:v>5.9000000950000002</c:v>
                </c:pt>
                <c:pt idx="1083">
                  <c:v>5.8332814089999996</c:v>
                </c:pt>
                <c:pt idx="1084">
                  <c:v>5.9384074660000001</c:v>
                </c:pt>
                <c:pt idx="1085">
                  <c:v>6</c:v>
                </c:pt>
                <c:pt idx="1086">
                  <c:v>5.8583334679999997</c:v>
                </c:pt>
                <c:pt idx="1087">
                  <c:v>5.6583333209999997</c:v>
                </c:pt>
                <c:pt idx="1088">
                  <c:v>5.5999999049999998</c:v>
                </c:pt>
                <c:pt idx="1089">
                  <c:v>5.4649491079999999</c:v>
                </c:pt>
                <c:pt idx="1090">
                  <c:v>5.0623380579999999</c:v>
                </c:pt>
                <c:pt idx="1091">
                  <c:v>5.5375001629999998</c:v>
                </c:pt>
                <c:pt idx="1092">
                  <c:v>5.9394583909999996</c:v>
                </c:pt>
                <c:pt idx="1093">
                  <c:v>5.9192111880000002</c:v>
                </c:pt>
                <c:pt idx="1094">
                  <c:v>7.7358333669999997</c:v>
                </c:pt>
                <c:pt idx="1095">
                  <c:v>6.8109664350000001</c:v>
                </c:pt>
                <c:pt idx="1096">
                  <c:v>5.8594029120000002</c:v>
                </c:pt>
                <c:pt idx="1097">
                  <c:v>5.6629675869999998</c:v>
                </c:pt>
                <c:pt idx="1098">
                  <c:v>5.667510257</c:v>
                </c:pt>
                <c:pt idx="1099">
                  <c:v>5.7639259789999997</c:v>
                </c:pt>
                <c:pt idx="1100">
                  <c:v>5.8000001909999996</c:v>
                </c:pt>
                <c:pt idx="1101">
                  <c:v>5.7291665869999999</c:v>
                </c:pt>
                <c:pt idx="1102">
                  <c:v>5.6999998090000004</c:v>
                </c:pt>
                <c:pt idx="1103">
                  <c:v>5.2825345979999998</c:v>
                </c:pt>
                <c:pt idx="1104">
                  <c:v>5.7374999720000002</c:v>
                </c:pt>
                <c:pt idx="1105">
                  <c:v>6</c:v>
                </c:pt>
                <c:pt idx="1106">
                  <c:v>5.787499865</c:v>
                </c:pt>
                <c:pt idx="1107">
                  <c:v>5.8381481549999998</c:v>
                </c:pt>
                <c:pt idx="1108">
                  <c:v>5.9000000950000002</c:v>
                </c:pt>
                <c:pt idx="1109">
                  <c:v>5.8324017799999996</c:v>
                </c:pt>
                <c:pt idx="1110">
                  <c:v>5.8000001909999996</c:v>
                </c:pt>
                <c:pt idx="1111">
                  <c:v>5.8000001909999996</c:v>
                </c:pt>
                <c:pt idx="1112">
                  <c:v>6.0058506889999999</c:v>
                </c:pt>
                <c:pt idx="1113">
                  <c:v>5.9654165309999998</c:v>
                </c:pt>
                <c:pt idx="1114">
                  <c:v>5.8366349140000002</c:v>
                </c:pt>
                <c:pt idx="1115">
                  <c:v>5.8211746550000001</c:v>
                </c:pt>
                <c:pt idx="1116">
                  <c:v>5.7735342369999998</c:v>
                </c:pt>
                <c:pt idx="1117">
                  <c:v>5.8498038829999999</c:v>
                </c:pt>
                <c:pt idx="1118">
                  <c:v>5.9000000950000002</c:v>
                </c:pt>
                <c:pt idx="1119">
                  <c:v>5.8291668300000001</c:v>
                </c:pt>
                <c:pt idx="1120">
                  <c:v>5.8708334569999998</c:v>
                </c:pt>
                <c:pt idx="1121">
                  <c:v>5.9000000950000002</c:v>
                </c:pt>
                <c:pt idx="1122">
                  <c:v>6.608333429</c:v>
                </c:pt>
                <c:pt idx="1123">
                  <c:v>6.9000000950000002</c:v>
                </c:pt>
                <c:pt idx="1124">
                  <c:v>6.9000000950000002</c:v>
                </c:pt>
                <c:pt idx="1125">
                  <c:v>6.9000000950000002</c:v>
                </c:pt>
                <c:pt idx="1126">
                  <c:v>6.9000000950000002</c:v>
                </c:pt>
                <c:pt idx="1127">
                  <c:v>6.9000000950000002</c:v>
                </c:pt>
                <c:pt idx="1128">
                  <c:v>6.9000000950000002</c:v>
                </c:pt>
                <c:pt idx="1129">
                  <c:v>6.9000000950000002</c:v>
                </c:pt>
                <c:pt idx="1130">
                  <c:v>6.9000000950000002</c:v>
                </c:pt>
                <c:pt idx="1131">
                  <c:v>6.9000000950000002</c:v>
                </c:pt>
                <c:pt idx="1132">
                  <c:v>8.0503139459999993</c:v>
                </c:pt>
                <c:pt idx="1133">
                  <c:v>8.6000003809999992</c:v>
                </c:pt>
                <c:pt idx="1134">
                  <c:v>8.6000003809999992</c:v>
                </c:pt>
                <c:pt idx="1135">
                  <c:v>8.6000003809999992</c:v>
                </c:pt>
                <c:pt idx="1136">
                  <c:v>8.6000003809999992</c:v>
                </c:pt>
                <c:pt idx="1137">
                  <c:v>6.8666667940000004</c:v>
                </c:pt>
                <c:pt idx="1138">
                  <c:v>6</c:v>
                </c:pt>
                <c:pt idx="1139">
                  <c:v>6</c:v>
                </c:pt>
                <c:pt idx="1140">
                  <c:v>6.0683841940000001</c:v>
                </c:pt>
                <c:pt idx="1141">
                  <c:v>6.0338298290000001</c:v>
                </c:pt>
                <c:pt idx="1142">
                  <c:v>6</c:v>
                </c:pt>
                <c:pt idx="1143">
                  <c:v>5.787499865</c:v>
                </c:pt>
                <c:pt idx="1144">
                  <c:v>5.6999998090000004</c:v>
                </c:pt>
                <c:pt idx="1145">
                  <c:v>6.0625346670000004</c:v>
                </c:pt>
                <c:pt idx="1146">
                  <c:v>6.0708332660000002</c:v>
                </c:pt>
                <c:pt idx="1147">
                  <c:v>6.0999999049999998</c:v>
                </c:pt>
                <c:pt idx="1148">
                  <c:v>6.454166571</c:v>
                </c:pt>
                <c:pt idx="1149">
                  <c:v>6.5291666389999996</c:v>
                </c:pt>
                <c:pt idx="1150">
                  <c:v>6.5</c:v>
                </c:pt>
                <c:pt idx="1151">
                  <c:v>6.5</c:v>
                </c:pt>
                <c:pt idx="1152">
                  <c:v>6.6374049619999997</c:v>
                </c:pt>
                <c:pt idx="1153">
                  <c:v>6.7674340940000004</c:v>
                </c:pt>
                <c:pt idx="1154">
                  <c:v>6.5943820039999999</c:v>
                </c:pt>
                <c:pt idx="1155">
                  <c:v>6.6913508159999999</c:v>
                </c:pt>
                <c:pt idx="1156">
                  <c:v>6.7302128870000004</c:v>
                </c:pt>
                <c:pt idx="1157">
                  <c:v>6.1377222329999999</c:v>
                </c:pt>
                <c:pt idx="1158">
                  <c:v>5.9682037340000003</c:v>
                </c:pt>
                <c:pt idx="1159">
                  <c:v>6</c:v>
                </c:pt>
                <c:pt idx="1160">
                  <c:v>6.2862593279999999</c:v>
                </c:pt>
                <c:pt idx="1161">
                  <c:v>6.114856509</c:v>
                </c:pt>
                <c:pt idx="1162">
                  <c:v>6</c:v>
                </c:pt>
                <c:pt idx="1163">
                  <c:v>6.0708332660000002</c:v>
                </c:pt>
                <c:pt idx="1164">
                  <c:v>6.0999999049999998</c:v>
                </c:pt>
                <c:pt idx="1165">
                  <c:v>6.0999999049999998</c:v>
                </c:pt>
                <c:pt idx="1166">
                  <c:v>6.2407223280000004</c:v>
                </c:pt>
                <c:pt idx="1167">
                  <c:v>6.0875000559999997</c:v>
                </c:pt>
                <c:pt idx="1168">
                  <c:v>6</c:v>
                </c:pt>
                <c:pt idx="1169">
                  <c:v>5.6115139510000001</c:v>
                </c:pt>
                <c:pt idx="1170">
                  <c:v>6.0375001629999998</c:v>
                </c:pt>
                <c:pt idx="1171">
                  <c:v>6.3708334569999998</c:v>
                </c:pt>
                <c:pt idx="1172">
                  <c:v>5.5151874660000004</c:v>
                </c:pt>
                <c:pt idx="1173">
                  <c:v>5.0157555409999999</c:v>
                </c:pt>
                <c:pt idx="1174">
                  <c:v>5.8518020890000004</c:v>
                </c:pt>
                <c:pt idx="1175">
                  <c:v>6.4246672450000002</c:v>
                </c:pt>
                <c:pt idx="1176">
                  <c:v>6.579999924</c:v>
                </c:pt>
                <c:pt idx="1177">
                  <c:v>6.6066665650000003</c:v>
                </c:pt>
                <c:pt idx="1178">
                  <c:v>5.5661630989999997</c:v>
                </c:pt>
                <c:pt idx="1179">
                  <c:v>5.3125000399999998</c:v>
                </c:pt>
                <c:pt idx="1180">
                  <c:v>5.4000000950000002</c:v>
                </c:pt>
                <c:pt idx="1181">
                  <c:v>5.6666668260000002</c:v>
                </c:pt>
                <c:pt idx="1182">
                  <c:v>5.8000001909999996</c:v>
                </c:pt>
                <c:pt idx="1183">
                  <c:v>5.8000001909999996</c:v>
                </c:pt>
                <c:pt idx="1184">
                  <c:v>5.7291665869999999</c:v>
                </c:pt>
                <c:pt idx="1185">
                  <c:v>5.7708334130000001</c:v>
                </c:pt>
                <c:pt idx="1186">
                  <c:v>5.5875000559999997</c:v>
                </c:pt>
                <c:pt idx="1187">
                  <c:v>5.4291667339999998</c:v>
                </c:pt>
                <c:pt idx="1188">
                  <c:v>5.3645948680000002</c:v>
                </c:pt>
                <c:pt idx="1189">
                  <c:v>5.504424094</c:v>
                </c:pt>
                <c:pt idx="1190">
                  <c:v>5.5291666389999996</c:v>
                </c:pt>
                <c:pt idx="1191">
                  <c:v>5.5708332660000002</c:v>
                </c:pt>
                <c:pt idx="1192">
                  <c:v>5.6936505019999997</c:v>
                </c:pt>
                <c:pt idx="1193">
                  <c:v>5.8669029049999999</c:v>
                </c:pt>
                <c:pt idx="1194">
                  <c:v>5.9000000950000002</c:v>
                </c:pt>
                <c:pt idx="1195">
                  <c:v>6.1004617100000003</c:v>
                </c:pt>
                <c:pt idx="1196">
                  <c:v>5.9333333970000002</c:v>
                </c:pt>
                <c:pt idx="1197">
                  <c:v>5.6583333209999997</c:v>
                </c:pt>
                <c:pt idx="1198">
                  <c:v>5.8666666349999996</c:v>
                </c:pt>
                <c:pt idx="1199">
                  <c:v>5.9362498920000002</c:v>
                </c:pt>
                <c:pt idx="1200">
                  <c:v>5.970852034</c:v>
                </c:pt>
                <c:pt idx="1201">
                  <c:v>6.067318223</c:v>
                </c:pt>
                <c:pt idx="1202">
                  <c:v>5.6949652469999998</c:v>
                </c:pt>
                <c:pt idx="1203">
                  <c:v>5.5</c:v>
                </c:pt>
                <c:pt idx="1204">
                  <c:v>5.5</c:v>
                </c:pt>
                <c:pt idx="1205">
                  <c:v>5.7043924910000001</c:v>
                </c:pt>
                <c:pt idx="1206">
                  <c:v>5.2139688790000003</c:v>
                </c:pt>
                <c:pt idx="1207">
                  <c:v>5.6504444749999996</c:v>
                </c:pt>
                <c:pt idx="1208">
                  <c:v>5.9291667339999998</c:v>
                </c:pt>
                <c:pt idx="1209">
                  <c:v>5.9708333610000004</c:v>
                </c:pt>
                <c:pt idx="1210">
                  <c:v>6.1416665320000003</c:v>
                </c:pt>
                <c:pt idx="1211">
                  <c:v>6.0675369730000002</c:v>
                </c:pt>
                <c:pt idx="1212">
                  <c:v>6.1353401490000001</c:v>
                </c:pt>
                <c:pt idx="1213">
                  <c:v>6.1291665430000002</c:v>
                </c:pt>
                <c:pt idx="1214">
                  <c:v>5.9000000950000002</c:v>
                </c:pt>
                <c:pt idx="1215">
                  <c:v>6.0833332540000002</c:v>
                </c:pt>
                <c:pt idx="1216">
                  <c:v>6.1313193190000002</c:v>
                </c:pt>
                <c:pt idx="1217">
                  <c:v>6.0999999049999998</c:v>
                </c:pt>
                <c:pt idx="1218">
                  <c:v>6.0999999049999998</c:v>
                </c:pt>
                <c:pt idx="1219">
                  <c:v>6.0999999049999998</c:v>
                </c:pt>
                <c:pt idx="1220">
                  <c:v>6.0999999049999998</c:v>
                </c:pt>
                <c:pt idx="1221">
                  <c:v>6.0999999049999998</c:v>
                </c:pt>
                <c:pt idx="1222">
                  <c:v>6.0999999049999998</c:v>
                </c:pt>
                <c:pt idx="1223">
                  <c:v>6.0999999049999998</c:v>
                </c:pt>
                <c:pt idx="1224">
                  <c:v>6.0999999049999998</c:v>
                </c:pt>
                <c:pt idx="1225">
                  <c:v>6.0999999049999998</c:v>
                </c:pt>
                <c:pt idx="1226">
                  <c:v>6.0999999049999998</c:v>
                </c:pt>
                <c:pt idx="1227">
                  <c:v>6.0999999049999998</c:v>
                </c:pt>
                <c:pt idx="1228">
                  <c:v>6.0999999049999998</c:v>
                </c:pt>
                <c:pt idx="1229">
                  <c:v>6.0999999049999998</c:v>
                </c:pt>
                <c:pt idx="1230">
                  <c:v>6.0999999049999998</c:v>
                </c:pt>
                <c:pt idx="1231">
                  <c:v>6.0999999049999998</c:v>
                </c:pt>
                <c:pt idx="1232">
                  <c:v>6.0999999049999998</c:v>
                </c:pt>
                <c:pt idx="1233">
                  <c:v>6.0999999049999998</c:v>
                </c:pt>
                <c:pt idx="1234">
                  <c:v>6.0999999049999998</c:v>
                </c:pt>
                <c:pt idx="1235">
                  <c:v>6.0999999049999998</c:v>
                </c:pt>
                <c:pt idx="1236">
                  <c:v>6.0999999049999998</c:v>
                </c:pt>
                <c:pt idx="1237">
                  <c:v>6.0999999049999998</c:v>
                </c:pt>
                <c:pt idx="1238">
                  <c:v>6.0999999049999998</c:v>
                </c:pt>
                <c:pt idx="1239">
                  <c:v>6.0999999049999998</c:v>
                </c:pt>
                <c:pt idx="1240">
                  <c:v>6.0999999049999998</c:v>
                </c:pt>
                <c:pt idx="1241">
                  <c:v>6.0999999049999998</c:v>
                </c:pt>
                <c:pt idx="1242">
                  <c:v>6.0999999049999998</c:v>
                </c:pt>
                <c:pt idx="1243">
                  <c:v>6.0999999049999998</c:v>
                </c:pt>
                <c:pt idx="1244">
                  <c:v>6.0999999049999998</c:v>
                </c:pt>
                <c:pt idx="1245">
                  <c:v>6.0999999049999998</c:v>
                </c:pt>
                <c:pt idx="1246">
                  <c:v>6.0999999049999998</c:v>
                </c:pt>
                <c:pt idx="1247">
                  <c:v>6.0999999049999998</c:v>
                </c:pt>
                <c:pt idx="1248">
                  <c:v>6.0999999049999998</c:v>
                </c:pt>
                <c:pt idx="1249">
                  <c:v>6.0999999049999998</c:v>
                </c:pt>
                <c:pt idx="1250">
                  <c:v>6.0999999049999998</c:v>
                </c:pt>
                <c:pt idx="1251">
                  <c:v>6.0999999049999998</c:v>
                </c:pt>
                <c:pt idx="1252">
                  <c:v>6.0999999049999998</c:v>
                </c:pt>
                <c:pt idx="1253">
                  <c:v>6.0999999049999998</c:v>
                </c:pt>
                <c:pt idx="1254">
                  <c:v>6.3037604509999996</c:v>
                </c:pt>
                <c:pt idx="1255">
                  <c:v>6.1309629939999999</c:v>
                </c:pt>
                <c:pt idx="1256">
                  <c:v>6.0711712279999999</c:v>
                </c:pt>
                <c:pt idx="1257">
                  <c:v>6.0999999049999998</c:v>
                </c:pt>
                <c:pt idx="1258">
                  <c:v>5.8166665039999996</c:v>
                </c:pt>
                <c:pt idx="1259">
                  <c:v>5.6999998090000004</c:v>
                </c:pt>
                <c:pt idx="1260">
                  <c:v>5.6999998090000004</c:v>
                </c:pt>
                <c:pt idx="1261">
                  <c:v>5.6999998090000004</c:v>
                </c:pt>
                <c:pt idx="1262">
                  <c:v>5.6999998090000004</c:v>
                </c:pt>
                <c:pt idx="1263">
                  <c:v>5.6999998090000004</c:v>
                </c:pt>
                <c:pt idx="1264">
                  <c:v>5.5627314219999997</c:v>
                </c:pt>
                <c:pt idx="1265">
                  <c:v>5.7072431870000004</c:v>
                </c:pt>
                <c:pt idx="1266">
                  <c:v>5.8000001909999996</c:v>
                </c:pt>
                <c:pt idx="1267">
                  <c:v>5.8000001909999996</c:v>
                </c:pt>
                <c:pt idx="1268">
                  <c:v>5.7291665869999999</c:v>
                </c:pt>
                <c:pt idx="1269">
                  <c:v>5.6999998090000004</c:v>
                </c:pt>
                <c:pt idx="1270">
                  <c:v>5.8345902799999996</c:v>
                </c:pt>
                <c:pt idx="1271">
                  <c:v>5.7602244320000002</c:v>
                </c:pt>
                <c:pt idx="1272">
                  <c:v>5.6999998090000004</c:v>
                </c:pt>
                <c:pt idx="1273">
                  <c:v>5.8396458420000004</c:v>
                </c:pt>
                <c:pt idx="1274">
                  <c:v>6.0351110779999999</c:v>
                </c:pt>
                <c:pt idx="1275">
                  <c:v>5.9680787339999997</c:v>
                </c:pt>
                <c:pt idx="1276">
                  <c:v>6.0353495029999999</c:v>
                </c:pt>
                <c:pt idx="1277">
                  <c:v>8.1810071799999999</c:v>
                </c:pt>
                <c:pt idx="1278">
                  <c:v>9.169704844</c:v>
                </c:pt>
                <c:pt idx="1279">
                  <c:v>7.1211456430000002</c:v>
                </c:pt>
                <c:pt idx="1280">
                  <c:v>6.1999998090000004</c:v>
                </c:pt>
                <c:pt idx="1281">
                  <c:v>6.1325913090000004</c:v>
                </c:pt>
                <c:pt idx="1282">
                  <c:v>6.0378564450000001</c:v>
                </c:pt>
                <c:pt idx="1283">
                  <c:v>6</c:v>
                </c:pt>
                <c:pt idx="1284">
                  <c:v>6</c:v>
                </c:pt>
                <c:pt idx="1285">
                  <c:v>6</c:v>
                </c:pt>
                <c:pt idx="1286">
                  <c:v>6</c:v>
                </c:pt>
                <c:pt idx="1287">
                  <c:v>6.070019609</c:v>
                </c:pt>
                <c:pt idx="1288">
                  <c:v>6.0291666389999996</c:v>
                </c:pt>
                <c:pt idx="1289">
                  <c:v>5.9291667339999998</c:v>
                </c:pt>
                <c:pt idx="1290">
                  <c:v>5.9681655400000002</c:v>
                </c:pt>
                <c:pt idx="1291">
                  <c:v>6.066710585</c:v>
                </c:pt>
                <c:pt idx="1292">
                  <c:v>5.9021077320000002</c:v>
                </c:pt>
                <c:pt idx="1293">
                  <c:v>5.8000001909999996</c:v>
                </c:pt>
                <c:pt idx="1294">
                  <c:v>5.8000001909999996</c:v>
                </c:pt>
                <c:pt idx="1295">
                  <c:v>5.6583333209999997</c:v>
                </c:pt>
                <c:pt idx="1296">
                  <c:v>5.7253681399999996</c:v>
                </c:pt>
                <c:pt idx="1297">
                  <c:v>5.5226158649999997</c:v>
                </c:pt>
                <c:pt idx="1298">
                  <c:v>5.4000000950000002</c:v>
                </c:pt>
                <c:pt idx="1299">
                  <c:v>5.3337871960000003</c:v>
                </c:pt>
                <c:pt idx="1300">
                  <c:v>5.6423613020000003</c:v>
                </c:pt>
                <c:pt idx="1301">
                  <c:v>5.7321665990000001</c:v>
                </c:pt>
                <c:pt idx="1302">
                  <c:v>5.8385856560000002</c:v>
                </c:pt>
                <c:pt idx="1303">
                  <c:v>5.9655903109999997</c:v>
                </c:pt>
                <c:pt idx="1304">
                  <c:v>6</c:v>
                </c:pt>
                <c:pt idx="1305">
                  <c:v>5.8564839329999998</c:v>
                </c:pt>
                <c:pt idx="1306">
                  <c:v>5.8000001909999996</c:v>
                </c:pt>
                <c:pt idx="1307">
                  <c:v>5.657800913</c:v>
                </c:pt>
                <c:pt idx="1308">
                  <c:v>6.015624839</c:v>
                </c:pt>
                <c:pt idx="1309">
                  <c:v>5.9111528629999999</c:v>
                </c:pt>
                <c:pt idx="1310">
                  <c:v>5.8000001909999996</c:v>
                </c:pt>
                <c:pt idx="1311">
                  <c:v>5.8000001909999996</c:v>
                </c:pt>
                <c:pt idx="1312">
                  <c:v>5.9333333970000002</c:v>
                </c:pt>
                <c:pt idx="1313">
                  <c:v>6.1323193180000004</c:v>
                </c:pt>
                <c:pt idx="1314">
                  <c:v>6.1999998090000004</c:v>
                </c:pt>
                <c:pt idx="1315">
                  <c:v>6.0656851229999997</c:v>
                </c:pt>
                <c:pt idx="1316">
                  <c:v>6.0664837330000001</c:v>
                </c:pt>
                <c:pt idx="1317">
                  <c:v>6.0999999049999998</c:v>
                </c:pt>
                <c:pt idx="1318">
                  <c:v>6.2436876100000003</c:v>
                </c:pt>
                <c:pt idx="1319">
                  <c:v>6.0160325300000004</c:v>
                </c:pt>
                <c:pt idx="1320">
                  <c:v>6.2454341229999999</c:v>
                </c:pt>
                <c:pt idx="1321">
                  <c:v>6.3306494669999998</c:v>
                </c:pt>
                <c:pt idx="1322">
                  <c:v>6.4416667219999999</c:v>
                </c:pt>
                <c:pt idx="1323">
                  <c:v>5.8579061819999998</c:v>
                </c:pt>
                <c:pt idx="1324">
                  <c:v>5.954166571</c:v>
                </c:pt>
                <c:pt idx="1325">
                  <c:v>6.1708331699999999</c:v>
                </c:pt>
                <c:pt idx="1326">
                  <c:v>5.5732500749999998</c:v>
                </c:pt>
                <c:pt idx="1327">
                  <c:v>5.9861807459999996</c:v>
                </c:pt>
                <c:pt idx="1328">
                  <c:v>6.2291052440000003</c:v>
                </c:pt>
                <c:pt idx="1329">
                  <c:v>5.9166667459999998</c:v>
                </c:pt>
                <c:pt idx="1330">
                  <c:v>5.8000001909999996</c:v>
                </c:pt>
                <c:pt idx="1331">
                  <c:v>5.7285288530000003</c:v>
                </c:pt>
                <c:pt idx="1332">
                  <c:v>5.7675903450000003</c:v>
                </c:pt>
                <c:pt idx="1333">
                  <c:v>5.9386204290000002</c:v>
                </c:pt>
                <c:pt idx="1334">
                  <c:v>6.2085799939999999</c:v>
                </c:pt>
                <c:pt idx="1335">
                  <c:v>6.0399999619999996</c:v>
                </c:pt>
                <c:pt idx="1336">
                  <c:v>5.969999949</c:v>
                </c:pt>
                <c:pt idx="1337">
                  <c:v>6.0666666029999998</c:v>
                </c:pt>
                <c:pt idx="1338">
                  <c:v>6.2416667739999996</c:v>
                </c:pt>
                <c:pt idx="1339">
                  <c:v>6.3000001909999996</c:v>
                </c:pt>
                <c:pt idx="1340">
                  <c:v>6.2294883480000003</c:v>
                </c:pt>
                <c:pt idx="1341">
                  <c:v>6.2685822470000003</c:v>
                </c:pt>
                <c:pt idx="1342">
                  <c:v>6.0937222819999999</c:v>
                </c:pt>
                <c:pt idx="1343">
                  <c:v>6</c:v>
                </c:pt>
                <c:pt idx="1344">
                  <c:v>6</c:v>
                </c:pt>
                <c:pt idx="1345">
                  <c:v>6.0708332660000002</c:v>
                </c:pt>
                <c:pt idx="1346">
                  <c:v>6.0999999049999998</c:v>
                </c:pt>
                <c:pt idx="1347">
                  <c:v>6.2350000980000004</c:v>
                </c:pt>
                <c:pt idx="1348">
                  <c:v>6.1647430529999996</c:v>
                </c:pt>
                <c:pt idx="1349">
                  <c:v>6.0999999049999998</c:v>
                </c:pt>
                <c:pt idx="1350">
                  <c:v>6.1708331699999999</c:v>
                </c:pt>
                <c:pt idx="1351">
                  <c:v>6.1999998090000004</c:v>
                </c:pt>
                <c:pt idx="1352">
                  <c:v>5.9875000119999999</c:v>
                </c:pt>
                <c:pt idx="1353">
                  <c:v>5.831901781</c:v>
                </c:pt>
                <c:pt idx="1354">
                  <c:v>5.9331945079999997</c:v>
                </c:pt>
                <c:pt idx="1355">
                  <c:v>6.1385994049999999</c:v>
                </c:pt>
                <c:pt idx="1356">
                  <c:v>6.0622291070000003</c:v>
                </c:pt>
                <c:pt idx="1357">
                  <c:v>6</c:v>
                </c:pt>
                <c:pt idx="1358">
                  <c:v>6</c:v>
                </c:pt>
                <c:pt idx="1359">
                  <c:v>6.0707510899999999</c:v>
                </c:pt>
                <c:pt idx="1360">
                  <c:v>6.0999999049999998</c:v>
                </c:pt>
                <c:pt idx="1361">
                  <c:v>5.9583333730000003</c:v>
                </c:pt>
                <c:pt idx="1362">
                  <c:v>5.3856573799999996</c:v>
                </c:pt>
                <c:pt idx="1363">
                  <c:v>5.168970904</c:v>
                </c:pt>
                <c:pt idx="1364">
                  <c:v>5.6103472920000002</c:v>
                </c:pt>
                <c:pt idx="1365">
                  <c:v>5.9321644170000001</c:v>
                </c:pt>
                <c:pt idx="1366">
                  <c:v>5.8612640210000002</c:v>
                </c:pt>
                <c:pt idx="1367">
                  <c:v>6.0746712250000003</c:v>
                </c:pt>
                <c:pt idx="1368">
                  <c:v>6.0583332780000001</c:v>
                </c:pt>
                <c:pt idx="1369">
                  <c:v>6</c:v>
                </c:pt>
                <c:pt idx="1370">
                  <c:v>5.7243193789999998</c:v>
                </c:pt>
                <c:pt idx="1371">
                  <c:v>5.871657377</c:v>
                </c:pt>
                <c:pt idx="1372">
                  <c:v>6.0666666029999998</c:v>
                </c:pt>
                <c:pt idx="1373">
                  <c:v>5.8674489230000004</c:v>
                </c:pt>
                <c:pt idx="1374">
                  <c:v>5.7691042399999999</c:v>
                </c:pt>
                <c:pt idx="1375">
                  <c:v>5.8689816060000002</c:v>
                </c:pt>
                <c:pt idx="1376">
                  <c:v>6.0377569080000004</c:v>
                </c:pt>
                <c:pt idx="1377">
                  <c:v>5.8875001070000001</c:v>
                </c:pt>
                <c:pt idx="1378">
                  <c:v>6.0067951319999997</c:v>
                </c:pt>
                <c:pt idx="1379">
                  <c:v>6.0999999049999998</c:v>
                </c:pt>
                <c:pt idx="1380">
                  <c:v>8.0788136270000006</c:v>
                </c:pt>
                <c:pt idx="1381">
                  <c:v>9</c:v>
                </c:pt>
                <c:pt idx="1382">
                  <c:v>6.9164236109999999</c:v>
                </c:pt>
                <c:pt idx="1383">
                  <c:v>6</c:v>
                </c:pt>
                <c:pt idx="1384">
                  <c:v>6</c:v>
                </c:pt>
                <c:pt idx="1385">
                  <c:v>6</c:v>
                </c:pt>
                <c:pt idx="1386">
                  <c:v>6.0639779479999998</c:v>
                </c:pt>
                <c:pt idx="1387">
                  <c:v>6.0999999049999998</c:v>
                </c:pt>
                <c:pt idx="1388">
                  <c:v>6.0313448779999996</c:v>
                </c:pt>
                <c:pt idx="1389">
                  <c:v>6.1368262580000001</c:v>
                </c:pt>
                <c:pt idx="1390">
                  <c:v>5.9875000119999999</c:v>
                </c:pt>
                <c:pt idx="1391">
                  <c:v>8.0249997579999999</c:v>
                </c:pt>
                <c:pt idx="1392">
                  <c:v>8.8358009119999998</c:v>
                </c:pt>
                <c:pt idx="1393">
                  <c:v>8.9367963570000004</c:v>
                </c:pt>
                <c:pt idx="1394">
                  <c:v>9</c:v>
                </c:pt>
                <c:pt idx="1395">
                  <c:v>9</c:v>
                </c:pt>
                <c:pt idx="1396">
                  <c:v>9</c:v>
                </c:pt>
                <c:pt idx="1397">
                  <c:v>9</c:v>
                </c:pt>
                <c:pt idx="1398">
                  <c:v>9.2603469740000008</c:v>
                </c:pt>
                <c:pt idx="1399">
                  <c:v>9.2612335469999998</c:v>
                </c:pt>
                <c:pt idx="1400">
                  <c:v>9.1374457689999993</c:v>
                </c:pt>
                <c:pt idx="1401">
                  <c:v>6.9041667779999996</c:v>
                </c:pt>
                <c:pt idx="1402">
                  <c:v>6</c:v>
                </c:pt>
                <c:pt idx="1403">
                  <c:v>6</c:v>
                </c:pt>
                <c:pt idx="1404">
                  <c:v>6</c:v>
                </c:pt>
                <c:pt idx="1405">
                  <c:v>6</c:v>
                </c:pt>
                <c:pt idx="1406">
                  <c:v>6</c:v>
                </c:pt>
                <c:pt idx="1407">
                  <c:v>5.3910324100000002</c:v>
                </c:pt>
                <c:pt idx="1408">
                  <c:v>5.6122255870000002</c:v>
                </c:pt>
                <c:pt idx="1409">
                  <c:v>5.8396990830000002</c:v>
                </c:pt>
                <c:pt idx="1410">
                  <c:v>5.8302895140000004</c:v>
                </c:pt>
                <c:pt idx="1411">
                  <c:v>5.9349028400000003</c:v>
                </c:pt>
                <c:pt idx="1412">
                  <c:v>6</c:v>
                </c:pt>
                <c:pt idx="1413">
                  <c:v>5.9303056219999997</c:v>
                </c:pt>
                <c:pt idx="1414">
                  <c:v>6.0326828389999996</c:v>
                </c:pt>
                <c:pt idx="1415">
                  <c:v>6.1455218519999999</c:v>
                </c:pt>
                <c:pt idx="1416">
                  <c:v>5.9225510000000003</c:v>
                </c:pt>
                <c:pt idx="1417">
                  <c:v>5.8000001909999996</c:v>
                </c:pt>
                <c:pt idx="1418">
                  <c:v>5.9416667219999999</c:v>
                </c:pt>
                <c:pt idx="1419">
                  <c:v>6</c:v>
                </c:pt>
                <c:pt idx="1420">
                  <c:v>6</c:v>
                </c:pt>
                <c:pt idx="1421">
                  <c:v>5.9291667339999998</c:v>
                </c:pt>
                <c:pt idx="1422">
                  <c:v>5.9686620670000003</c:v>
                </c:pt>
                <c:pt idx="1423">
                  <c:v>6.1337869090000003</c:v>
                </c:pt>
                <c:pt idx="1424">
                  <c:v>6.0638170689999997</c:v>
                </c:pt>
                <c:pt idx="1425">
                  <c:v>6</c:v>
                </c:pt>
                <c:pt idx="1426">
                  <c:v>6</c:v>
                </c:pt>
                <c:pt idx="1427">
                  <c:v>6</c:v>
                </c:pt>
                <c:pt idx="1428">
                  <c:v>6</c:v>
                </c:pt>
                <c:pt idx="1429">
                  <c:v>6</c:v>
                </c:pt>
                <c:pt idx="1430">
                  <c:v>6</c:v>
                </c:pt>
                <c:pt idx="1431">
                  <c:v>6</c:v>
                </c:pt>
                <c:pt idx="1432">
                  <c:v>6.1369119059999999</c:v>
                </c:pt>
                <c:pt idx="1433">
                  <c:v>6.1999998090000004</c:v>
                </c:pt>
                <c:pt idx="1434">
                  <c:v>5.9932048680000003</c:v>
                </c:pt>
                <c:pt idx="1435">
                  <c:v>5.9678935490000002</c:v>
                </c:pt>
                <c:pt idx="1436">
                  <c:v>6.0708332660000002</c:v>
                </c:pt>
                <c:pt idx="1437">
                  <c:v>6.0999999049999998</c:v>
                </c:pt>
                <c:pt idx="1438">
                  <c:v>6.0999999049999998</c:v>
                </c:pt>
                <c:pt idx="1439">
                  <c:v>6.0999999049999998</c:v>
                </c:pt>
                <c:pt idx="1440">
                  <c:v>5.604166706</c:v>
                </c:pt>
                <c:pt idx="1441">
                  <c:v>5.9470739740000003</c:v>
                </c:pt>
                <c:pt idx="1442">
                  <c:v>6.066245307</c:v>
                </c:pt>
                <c:pt idx="1443">
                  <c:v>6.0675612780000003</c:v>
                </c:pt>
                <c:pt idx="1444">
                  <c:v>6.2390301959999999</c:v>
                </c:pt>
                <c:pt idx="1445">
                  <c:v>6.1215764659999996</c:v>
                </c:pt>
                <c:pt idx="1446">
                  <c:v>6</c:v>
                </c:pt>
                <c:pt idx="1447">
                  <c:v>5.9289838640000001</c:v>
                </c:pt>
                <c:pt idx="1448">
                  <c:v>5.9691886869999999</c:v>
                </c:pt>
                <c:pt idx="1449">
                  <c:v>5.8577015250000004</c:v>
                </c:pt>
                <c:pt idx="1450">
                  <c:v>5.9418542219999999</c:v>
                </c:pt>
                <c:pt idx="1451">
                  <c:v>6.0708332660000002</c:v>
                </c:pt>
                <c:pt idx="1452">
                  <c:v>6.1661711380000002</c:v>
                </c:pt>
                <c:pt idx="1453">
                  <c:v>6.0608564229999997</c:v>
                </c:pt>
                <c:pt idx="1454">
                  <c:v>5.9327350179999998</c:v>
                </c:pt>
                <c:pt idx="1455">
                  <c:v>5.9690752610000004</c:v>
                </c:pt>
                <c:pt idx="1456">
                  <c:v>5.9318380279999996</c:v>
                </c:pt>
                <c:pt idx="1457">
                  <c:v>6.108607535</c:v>
                </c:pt>
                <c:pt idx="1458">
                  <c:v>5.9875000119999999</c:v>
                </c:pt>
                <c:pt idx="1459">
                  <c:v>5.9000000950000002</c:v>
                </c:pt>
                <c:pt idx="1460">
                  <c:v>5.9000000950000002</c:v>
                </c:pt>
                <c:pt idx="1461">
                  <c:v>5.9000000950000002</c:v>
                </c:pt>
                <c:pt idx="1462">
                  <c:v>5.2958125310000002</c:v>
                </c:pt>
                <c:pt idx="1463">
                  <c:v>5.2095834669999999</c:v>
                </c:pt>
                <c:pt idx="1464">
                  <c:v>5.4356945059999999</c:v>
                </c:pt>
                <c:pt idx="1465">
                  <c:v>5.5</c:v>
                </c:pt>
                <c:pt idx="1466">
                  <c:v>5.3630441119999999</c:v>
                </c:pt>
                <c:pt idx="1467">
                  <c:v>5.917770762</c:v>
                </c:pt>
                <c:pt idx="1468">
                  <c:v>6.1999998090000004</c:v>
                </c:pt>
                <c:pt idx="1469">
                  <c:v>6.1999998090000004</c:v>
                </c:pt>
                <c:pt idx="1470">
                  <c:v>6.2595463330000003</c:v>
                </c:pt>
                <c:pt idx="1471">
                  <c:v>6.2301885820000003</c:v>
                </c:pt>
                <c:pt idx="1472">
                  <c:v>6.1999998090000004</c:v>
                </c:pt>
                <c:pt idx="1473">
                  <c:v>5.921027853</c:v>
                </c:pt>
                <c:pt idx="1474">
                  <c:v>6.0088819359999999</c:v>
                </c:pt>
                <c:pt idx="1475">
                  <c:v>6.0305173319999996</c:v>
                </c:pt>
                <c:pt idx="1476">
                  <c:v>6.1384975529999997</c:v>
                </c:pt>
                <c:pt idx="1477">
                  <c:v>6.1999998090000004</c:v>
                </c:pt>
                <c:pt idx="1478">
                  <c:v>6.1999998090000004</c:v>
                </c:pt>
                <c:pt idx="1479">
                  <c:v>6.1999998090000004</c:v>
                </c:pt>
                <c:pt idx="1480">
                  <c:v>6.267968819</c:v>
                </c:pt>
                <c:pt idx="1481">
                  <c:v>6.3000001909999996</c:v>
                </c:pt>
                <c:pt idx="1482">
                  <c:v>6.1706944500000001</c:v>
                </c:pt>
                <c:pt idx="1483">
                  <c:v>6.0999999049999998</c:v>
                </c:pt>
                <c:pt idx="1484">
                  <c:v>6.1683146539999996</c:v>
                </c:pt>
                <c:pt idx="1485">
                  <c:v>6.1999998090000004</c:v>
                </c:pt>
                <c:pt idx="1486">
                  <c:v>6.1320160780000004</c:v>
                </c:pt>
                <c:pt idx="1487">
                  <c:v>6.0999999049999998</c:v>
                </c:pt>
                <c:pt idx="1488">
                  <c:v>6.0999999049999998</c:v>
                </c:pt>
                <c:pt idx="1489">
                  <c:v>6.0999999049999998</c:v>
                </c:pt>
                <c:pt idx="1490">
                  <c:v>6.0999999049999998</c:v>
                </c:pt>
                <c:pt idx="1491">
                  <c:v>6.233333429</c:v>
                </c:pt>
                <c:pt idx="1492">
                  <c:v>6.3000001909999996</c:v>
                </c:pt>
                <c:pt idx="1493">
                  <c:v>6.3686517460000003</c:v>
                </c:pt>
                <c:pt idx="1494">
                  <c:v>6.1233333630000004</c:v>
                </c:pt>
                <c:pt idx="1495">
                  <c:v>5.9314653430000002</c:v>
                </c:pt>
                <c:pt idx="1496">
                  <c:v>6.0385508889999997</c:v>
                </c:pt>
                <c:pt idx="1497">
                  <c:v>5.991196768</c:v>
                </c:pt>
                <c:pt idx="1498">
                  <c:v>5.9000000950000002</c:v>
                </c:pt>
                <c:pt idx="1499">
                  <c:v>5.8351436760000004</c:v>
                </c:pt>
                <c:pt idx="1500">
                  <c:v>6.0571480940000004</c:v>
                </c:pt>
                <c:pt idx="1501">
                  <c:v>6.2708334130000001</c:v>
                </c:pt>
                <c:pt idx="1502">
                  <c:v>6.2431550659999999</c:v>
                </c:pt>
                <c:pt idx="1503">
                  <c:v>6.1999998090000004</c:v>
                </c:pt>
                <c:pt idx="1504">
                  <c:v>6.1999998090000004</c:v>
                </c:pt>
                <c:pt idx="1505">
                  <c:v>5.8603701800000003</c:v>
                </c:pt>
                <c:pt idx="1506">
                  <c:v>5.8288564750000003</c:v>
                </c:pt>
                <c:pt idx="1507">
                  <c:v>5.8291668300000001</c:v>
                </c:pt>
                <c:pt idx="1508">
                  <c:v>6.0075034650000001</c:v>
                </c:pt>
                <c:pt idx="1509">
                  <c:v>6.1708331699999999</c:v>
                </c:pt>
                <c:pt idx="1510">
                  <c:v>6.2685359500000004</c:v>
                </c:pt>
                <c:pt idx="1511">
                  <c:v>5.960237459</c:v>
                </c:pt>
                <c:pt idx="1512">
                  <c:v>6.1364295889999996</c:v>
                </c:pt>
                <c:pt idx="1513">
                  <c:v>6.0963368669999998</c:v>
                </c:pt>
                <c:pt idx="1514">
                  <c:v>5.9309097880000001</c:v>
                </c:pt>
                <c:pt idx="1515">
                  <c:v>6.0371226499999997</c:v>
                </c:pt>
                <c:pt idx="1516">
                  <c:v>5.8875001070000001</c:v>
                </c:pt>
                <c:pt idx="1517">
                  <c:v>5.9166667459999998</c:v>
                </c:pt>
                <c:pt idx="1518">
                  <c:v>5.9330208969999996</c:v>
                </c:pt>
                <c:pt idx="1519">
                  <c:v>5.9680613730000003</c:v>
                </c:pt>
                <c:pt idx="1520">
                  <c:v>6.1390438490000001</c:v>
                </c:pt>
                <c:pt idx="1521">
                  <c:v>6.1999998090000004</c:v>
                </c:pt>
                <c:pt idx="1522">
                  <c:v>6.1999998090000004</c:v>
                </c:pt>
                <c:pt idx="1523">
                  <c:v>5.8458331430000001</c:v>
                </c:pt>
                <c:pt idx="1524">
                  <c:v>5.6999998090000004</c:v>
                </c:pt>
                <c:pt idx="1525">
                  <c:v>5.9666665400000003</c:v>
                </c:pt>
                <c:pt idx="1526">
                  <c:v>6.033333302</c:v>
                </c:pt>
                <c:pt idx="1527">
                  <c:v>6.0708332660000002</c:v>
                </c:pt>
                <c:pt idx="1528">
                  <c:v>6.0999999049999998</c:v>
                </c:pt>
                <c:pt idx="1529">
                  <c:v>6.0999999049999998</c:v>
                </c:pt>
                <c:pt idx="1530">
                  <c:v>5.9621227210000001</c:v>
                </c:pt>
                <c:pt idx="1531">
                  <c:v>5.9000000950000002</c:v>
                </c:pt>
                <c:pt idx="1532">
                  <c:v>5.9000000950000002</c:v>
                </c:pt>
                <c:pt idx="1533">
                  <c:v>5.9000000950000002</c:v>
                </c:pt>
                <c:pt idx="1534">
                  <c:v>5.9000000950000002</c:v>
                </c:pt>
                <c:pt idx="1535">
                  <c:v>5.9000000950000002</c:v>
                </c:pt>
                <c:pt idx="1536">
                  <c:v>5.9000000950000002</c:v>
                </c:pt>
                <c:pt idx="1537">
                  <c:v>5.9000000950000002</c:v>
                </c:pt>
                <c:pt idx="1538">
                  <c:v>5.9000000950000002</c:v>
                </c:pt>
                <c:pt idx="1539">
                  <c:v>5.9000000950000002</c:v>
                </c:pt>
                <c:pt idx="1540">
                  <c:v>5.9000000950000002</c:v>
                </c:pt>
                <c:pt idx="1541">
                  <c:v>5.9000000950000002</c:v>
                </c:pt>
                <c:pt idx="1542">
                  <c:v>5.9000000950000002</c:v>
                </c:pt>
                <c:pt idx="1543">
                  <c:v>5.9000000950000002</c:v>
                </c:pt>
                <c:pt idx="1544">
                  <c:v>5.9000000950000002</c:v>
                </c:pt>
                <c:pt idx="1545">
                  <c:v>5.9000000950000002</c:v>
                </c:pt>
                <c:pt idx="1546">
                  <c:v>5.9000000950000002</c:v>
                </c:pt>
                <c:pt idx="1547">
                  <c:v>5.9000000950000002</c:v>
                </c:pt>
                <c:pt idx="1548">
                  <c:v>5.9000000950000002</c:v>
                </c:pt>
                <c:pt idx="1549">
                  <c:v>5.9000000950000002</c:v>
                </c:pt>
                <c:pt idx="1550">
                  <c:v>5.9000000950000002</c:v>
                </c:pt>
                <c:pt idx="1551">
                  <c:v>5.9000000950000002</c:v>
                </c:pt>
                <c:pt idx="1552">
                  <c:v>5.9000000950000002</c:v>
                </c:pt>
                <c:pt idx="1553">
                  <c:v>5.7657406440000001</c:v>
                </c:pt>
                <c:pt idx="1554">
                  <c:v>5.9124999440000003</c:v>
                </c:pt>
                <c:pt idx="1555">
                  <c:v>5.9559410140000004</c:v>
                </c:pt>
                <c:pt idx="1556">
                  <c:v>5.9000000950000002</c:v>
                </c:pt>
                <c:pt idx="1557">
                  <c:v>5.9639664699999999</c:v>
                </c:pt>
                <c:pt idx="1558">
                  <c:v>5.9291667339999998</c:v>
                </c:pt>
                <c:pt idx="1559">
                  <c:v>5.9708333610000004</c:v>
                </c:pt>
                <c:pt idx="1560">
                  <c:v>6</c:v>
                </c:pt>
                <c:pt idx="1561">
                  <c:v>5.787499865</c:v>
                </c:pt>
                <c:pt idx="1562">
                  <c:v>5.6999998090000004</c:v>
                </c:pt>
                <c:pt idx="1563">
                  <c:v>5.9124999440000003</c:v>
                </c:pt>
                <c:pt idx="1564">
                  <c:v>6.0669837319999997</c:v>
                </c:pt>
                <c:pt idx="1565">
                  <c:v>6.0999999049999998</c:v>
                </c:pt>
                <c:pt idx="1566">
                  <c:v>6.0999999049999998</c:v>
                </c:pt>
                <c:pt idx="1567">
                  <c:v>6.0312603869999997</c:v>
                </c:pt>
                <c:pt idx="1568">
                  <c:v>6.0605450809999999</c:v>
                </c:pt>
                <c:pt idx="1569">
                  <c:v>6.0291666389999996</c:v>
                </c:pt>
                <c:pt idx="1570">
                  <c:v>6</c:v>
                </c:pt>
                <c:pt idx="1571">
                  <c:v>6</c:v>
                </c:pt>
                <c:pt idx="1572">
                  <c:v>5.9305220570000001</c:v>
                </c:pt>
                <c:pt idx="1573">
                  <c:v>6.0389143150000004</c:v>
                </c:pt>
                <c:pt idx="1574">
                  <c:v>6.0999999049999998</c:v>
                </c:pt>
                <c:pt idx="1575">
                  <c:v>6.0999999049999998</c:v>
                </c:pt>
                <c:pt idx="1576">
                  <c:v>6.0999999049999998</c:v>
                </c:pt>
                <c:pt idx="1577">
                  <c:v>6.0999999049999998</c:v>
                </c:pt>
                <c:pt idx="1578">
                  <c:v>6.0999999049999998</c:v>
                </c:pt>
                <c:pt idx="1579">
                  <c:v>6.0999999049999998</c:v>
                </c:pt>
                <c:pt idx="1580">
                  <c:v>6.0999999049999998</c:v>
                </c:pt>
                <c:pt idx="1581">
                  <c:v>6.0999999049999998</c:v>
                </c:pt>
                <c:pt idx="1582">
                  <c:v>6.0999999049999998</c:v>
                </c:pt>
                <c:pt idx="1583">
                  <c:v>6.0999999049999998</c:v>
                </c:pt>
                <c:pt idx="1584">
                  <c:v>6.0999999049999998</c:v>
                </c:pt>
                <c:pt idx="1585">
                  <c:v>6.0291666389999996</c:v>
                </c:pt>
                <c:pt idx="1586">
                  <c:v>6</c:v>
                </c:pt>
                <c:pt idx="1587">
                  <c:v>6.0708332660000002</c:v>
                </c:pt>
                <c:pt idx="1588">
                  <c:v>6.0999999049999998</c:v>
                </c:pt>
                <c:pt idx="1589">
                  <c:v>6.0319455709999996</c:v>
                </c:pt>
                <c:pt idx="1590">
                  <c:v>6</c:v>
                </c:pt>
                <c:pt idx="1591">
                  <c:v>6</c:v>
                </c:pt>
                <c:pt idx="1592">
                  <c:v>6</c:v>
                </c:pt>
                <c:pt idx="1593">
                  <c:v>6</c:v>
                </c:pt>
                <c:pt idx="1594">
                  <c:v>6</c:v>
                </c:pt>
                <c:pt idx="1595">
                  <c:v>6</c:v>
                </c:pt>
                <c:pt idx="1596">
                  <c:v>6</c:v>
                </c:pt>
                <c:pt idx="1597">
                  <c:v>6</c:v>
                </c:pt>
                <c:pt idx="1598">
                  <c:v>6</c:v>
                </c:pt>
                <c:pt idx="1599">
                  <c:v>6</c:v>
                </c:pt>
                <c:pt idx="1600">
                  <c:v>6</c:v>
                </c:pt>
                <c:pt idx="1601">
                  <c:v>6</c:v>
                </c:pt>
                <c:pt idx="1602">
                  <c:v>6</c:v>
                </c:pt>
                <c:pt idx="1603">
                  <c:v>6</c:v>
                </c:pt>
                <c:pt idx="1604">
                  <c:v>6</c:v>
                </c:pt>
                <c:pt idx="1605">
                  <c:v>6</c:v>
                </c:pt>
                <c:pt idx="1606">
                  <c:v>6</c:v>
                </c:pt>
                <c:pt idx="1607">
                  <c:v>6</c:v>
                </c:pt>
                <c:pt idx="1608">
                  <c:v>6</c:v>
                </c:pt>
                <c:pt idx="1609">
                  <c:v>6</c:v>
                </c:pt>
                <c:pt idx="1610">
                  <c:v>6</c:v>
                </c:pt>
                <c:pt idx="1611">
                  <c:v>6</c:v>
                </c:pt>
                <c:pt idx="1612">
                  <c:v>6</c:v>
                </c:pt>
                <c:pt idx="1613">
                  <c:v>6</c:v>
                </c:pt>
                <c:pt idx="1614">
                  <c:v>6</c:v>
                </c:pt>
                <c:pt idx="1615">
                  <c:v>8.0666669209999995</c:v>
                </c:pt>
                <c:pt idx="1616">
                  <c:v>6.973645877</c:v>
                </c:pt>
                <c:pt idx="1617">
                  <c:v>6.0999999049999998</c:v>
                </c:pt>
                <c:pt idx="1618">
                  <c:v>6.0324687189999997</c:v>
                </c:pt>
                <c:pt idx="1619">
                  <c:v>6</c:v>
                </c:pt>
                <c:pt idx="1620">
                  <c:v>6</c:v>
                </c:pt>
                <c:pt idx="1621">
                  <c:v>6</c:v>
                </c:pt>
                <c:pt idx="1622">
                  <c:v>6</c:v>
                </c:pt>
                <c:pt idx="1623">
                  <c:v>6</c:v>
                </c:pt>
                <c:pt idx="1624">
                  <c:v>6.1408818099999998</c:v>
                </c:pt>
                <c:pt idx="1625">
                  <c:v>6.0044201350000002</c:v>
                </c:pt>
                <c:pt idx="1626">
                  <c:v>5.832211966</c:v>
                </c:pt>
                <c:pt idx="1627">
                  <c:v>6.2250001230000001</c:v>
                </c:pt>
                <c:pt idx="1628">
                  <c:v>6.3291205330000002</c:v>
                </c:pt>
                <c:pt idx="1629">
                  <c:v>6.3000001909999996</c:v>
                </c:pt>
                <c:pt idx="1630">
                  <c:v>6.3000001909999996</c:v>
                </c:pt>
                <c:pt idx="1631">
                  <c:v>6.2291665869999999</c:v>
                </c:pt>
                <c:pt idx="1632">
                  <c:v>5.988190983</c:v>
                </c:pt>
                <c:pt idx="1633">
                  <c:v>6.0416666269999997</c:v>
                </c:pt>
                <c:pt idx="1634">
                  <c:v>6.1708331699999999</c:v>
                </c:pt>
                <c:pt idx="1635">
                  <c:v>6.1999998090000004</c:v>
                </c:pt>
                <c:pt idx="1636">
                  <c:v>6.1999998090000004</c:v>
                </c:pt>
                <c:pt idx="1637">
                  <c:v>6.1999998090000004</c:v>
                </c:pt>
                <c:pt idx="1638">
                  <c:v>6.1291665430000002</c:v>
                </c:pt>
                <c:pt idx="1639">
                  <c:v>6.2416667739999996</c:v>
                </c:pt>
                <c:pt idx="1640">
                  <c:v>6.1583333209999997</c:v>
                </c:pt>
                <c:pt idx="1641">
                  <c:v>6.0999999049999998</c:v>
                </c:pt>
                <c:pt idx="1642">
                  <c:v>6.0294316849999996</c:v>
                </c:pt>
                <c:pt idx="1643">
                  <c:v>6</c:v>
                </c:pt>
                <c:pt idx="1644">
                  <c:v>6</c:v>
                </c:pt>
                <c:pt idx="1645">
                  <c:v>6</c:v>
                </c:pt>
                <c:pt idx="1646">
                  <c:v>6</c:v>
                </c:pt>
                <c:pt idx="1647">
                  <c:v>6</c:v>
                </c:pt>
                <c:pt idx="1648">
                  <c:v>6</c:v>
                </c:pt>
                <c:pt idx="1649">
                  <c:v>6</c:v>
                </c:pt>
                <c:pt idx="1650">
                  <c:v>6.070362201</c:v>
                </c:pt>
                <c:pt idx="1651">
                  <c:v>6.0999999049999998</c:v>
                </c:pt>
                <c:pt idx="1652">
                  <c:v>6.0999999049999998</c:v>
                </c:pt>
                <c:pt idx="1653">
                  <c:v>6.0999999049999998</c:v>
                </c:pt>
                <c:pt idx="1654">
                  <c:v>6.0999999049999998</c:v>
                </c:pt>
                <c:pt idx="1655">
                  <c:v>6.0999999049999998</c:v>
                </c:pt>
                <c:pt idx="1656">
                  <c:v>6.1685611820000004</c:v>
                </c:pt>
                <c:pt idx="1657">
                  <c:v>6.1291665430000002</c:v>
                </c:pt>
                <c:pt idx="1658">
                  <c:v>6.031981451</c:v>
                </c:pt>
                <c:pt idx="1659">
                  <c:v>5.9320776110000004</c:v>
                </c:pt>
                <c:pt idx="1660">
                  <c:v>6.1805603470000001</c:v>
                </c:pt>
                <c:pt idx="1661">
                  <c:v>6.159962953</c:v>
                </c:pt>
                <c:pt idx="1662">
                  <c:v>6.3563055210000003</c:v>
                </c:pt>
                <c:pt idx="1663">
                  <c:v>6.5</c:v>
                </c:pt>
                <c:pt idx="1664">
                  <c:v>6.5</c:v>
                </c:pt>
                <c:pt idx="1665">
                  <c:v>6.5</c:v>
                </c:pt>
                <c:pt idx="1666">
                  <c:v>6.5</c:v>
                </c:pt>
                <c:pt idx="1667">
                  <c:v>6.5</c:v>
                </c:pt>
                <c:pt idx="1668">
                  <c:v>6.5</c:v>
                </c:pt>
                <c:pt idx="1669">
                  <c:v>6.5</c:v>
                </c:pt>
                <c:pt idx="1670">
                  <c:v>6.5</c:v>
                </c:pt>
                <c:pt idx="1671">
                  <c:v>6.5</c:v>
                </c:pt>
                <c:pt idx="1672">
                  <c:v>6.3645255919999997</c:v>
                </c:pt>
                <c:pt idx="1673">
                  <c:v>6.3000001909999996</c:v>
                </c:pt>
                <c:pt idx="1674">
                  <c:v>6.3000001909999996</c:v>
                </c:pt>
                <c:pt idx="1675">
                  <c:v>6.3000001909999996</c:v>
                </c:pt>
                <c:pt idx="1676">
                  <c:v>6.3000001909999996</c:v>
                </c:pt>
                <c:pt idx="1677">
                  <c:v>6.3000001909999996</c:v>
                </c:pt>
                <c:pt idx="1678">
                  <c:v>6.3000001909999996</c:v>
                </c:pt>
                <c:pt idx="1679">
                  <c:v>6.3000001909999996</c:v>
                </c:pt>
                <c:pt idx="1680">
                  <c:v>6.3000001909999996</c:v>
                </c:pt>
                <c:pt idx="1681">
                  <c:v>6.3000001909999996</c:v>
                </c:pt>
                <c:pt idx="1682">
                  <c:v>6.3000001909999996</c:v>
                </c:pt>
                <c:pt idx="1683">
                  <c:v>6.1015035370000001</c:v>
                </c:pt>
                <c:pt idx="1684">
                  <c:v>6</c:v>
                </c:pt>
                <c:pt idx="1685">
                  <c:v>6</c:v>
                </c:pt>
                <c:pt idx="1686">
                  <c:v>6.0416666269999997</c:v>
                </c:pt>
                <c:pt idx="1687">
                  <c:v>5.9000000950000002</c:v>
                </c:pt>
                <c:pt idx="1688">
                  <c:v>5.9351921909999996</c:v>
                </c:pt>
                <c:pt idx="1689">
                  <c:v>6</c:v>
                </c:pt>
                <c:pt idx="1690">
                  <c:v>6</c:v>
                </c:pt>
                <c:pt idx="1691">
                  <c:v>6</c:v>
                </c:pt>
                <c:pt idx="1692">
                  <c:v>6</c:v>
                </c:pt>
                <c:pt idx="1693">
                  <c:v>6.7305705390000004</c:v>
                </c:pt>
                <c:pt idx="1694">
                  <c:v>7.0999999049999998</c:v>
                </c:pt>
                <c:pt idx="1695">
                  <c:v>7.0999999049999998</c:v>
                </c:pt>
                <c:pt idx="1696">
                  <c:v>6.5666667619999997</c:v>
                </c:pt>
                <c:pt idx="1697">
                  <c:v>6.3000001909999996</c:v>
                </c:pt>
                <c:pt idx="1698">
                  <c:v>6.3000001909999996</c:v>
                </c:pt>
                <c:pt idx="1699">
                  <c:v>6.2291665869999999</c:v>
                </c:pt>
                <c:pt idx="1700">
                  <c:v>6.0606550349999999</c:v>
                </c:pt>
                <c:pt idx="1701">
                  <c:v>6</c:v>
                </c:pt>
                <c:pt idx="1702">
                  <c:v>6.0692418320000003</c:v>
                </c:pt>
                <c:pt idx="1703">
                  <c:v>6.454166571</c:v>
                </c:pt>
                <c:pt idx="1704">
                  <c:v>6.5999999049999998</c:v>
                </c:pt>
                <c:pt idx="1705">
                  <c:v>6.2458332380000003</c:v>
                </c:pt>
                <c:pt idx="1706">
                  <c:v>6.0314270529999998</c:v>
                </c:pt>
                <c:pt idx="1707">
                  <c:v>6.0679999349999996</c:v>
                </c:pt>
                <c:pt idx="1708">
                  <c:v>6.0999999049999998</c:v>
                </c:pt>
                <c:pt idx="1709">
                  <c:v>6.0999999049999998</c:v>
                </c:pt>
                <c:pt idx="1710">
                  <c:v>6.0329328389999999</c:v>
                </c:pt>
                <c:pt idx="1711">
                  <c:v>6.1416665320000003</c:v>
                </c:pt>
                <c:pt idx="1712">
                  <c:v>6.0608147570000002</c:v>
                </c:pt>
                <c:pt idx="1713">
                  <c:v>6</c:v>
                </c:pt>
                <c:pt idx="1714">
                  <c:v>6.1395322739999996</c:v>
                </c:pt>
                <c:pt idx="1715">
                  <c:v>6.1313089029999999</c:v>
                </c:pt>
                <c:pt idx="1716">
                  <c:v>6.0311585350000003</c:v>
                </c:pt>
                <c:pt idx="1717">
                  <c:v>5.9304815480000004</c:v>
                </c:pt>
                <c:pt idx="1718">
                  <c:v>6.0416666269999997</c:v>
                </c:pt>
                <c:pt idx="1719">
                  <c:v>6.0291666389999996</c:v>
                </c:pt>
                <c:pt idx="1720">
                  <c:v>6.0708332660000002</c:v>
                </c:pt>
                <c:pt idx="1721">
                  <c:v>5.9583333730000003</c:v>
                </c:pt>
                <c:pt idx="1722">
                  <c:v>6.0918471350000001</c:v>
                </c:pt>
                <c:pt idx="1723">
                  <c:v>6.2684514589999996</c:v>
                </c:pt>
                <c:pt idx="1724">
                  <c:v>6.0939722820000002</c:v>
                </c:pt>
                <c:pt idx="1725">
                  <c:v>6</c:v>
                </c:pt>
                <c:pt idx="1726">
                  <c:v>6.0690172950000001</c:v>
                </c:pt>
                <c:pt idx="1727">
                  <c:v>6.0291666389999996</c:v>
                </c:pt>
                <c:pt idx="1728">
                  <c:v>6</c:v>
                </c:pt>
                <c:pt idx="1729">
                  <c:v>6</c:v>
                </c:pt>
                <c:pt idx="1730">
                  <c:v>6.1353632969999996</c:v>
                </c:pt>
                <c:pt idx="1731">
                  <c:v>6.2680428929999996</c:v>
                </c:pt>
                <c:pt idx="1732">
                  <c:v>6.2315311800000002</c:v>
                </c:pt>
                <c:pt idx="1733">
                  <c:v>6.1316746430000002</c:v>
                </c:pt>
                <c:pt idx="1734">
                  <c:v>6.0319305249999999</c:v>
                </c:pt>
                <c:pt idx="1735">
                  <c:v>6.0682291020000001</c:v>
                </c:pt>
                <c:pt idx="1736">
                  <c:v>6.1676040070000004</c:v>
                </c:pt>
                <c:pt idx="1737">
                  <c:v>6.1999998090000004</c:v>
                </c:pt>
                <c:pt idx="1738">
                  <c:v>6.1999998090000004</c:v>
                </c:pt>
                <c:pt idx="1739">
                  <c:v>6.3416666790000003</c:v>
                </c:pt>
                <c:pt idx="1740">
                  <c:v>6.1282361420000004</c:v>
                </c:pt>
                <c:pt idx="1741">
                  <c:v>6.0681735459999997</c:v>
                </c:pt>
                <c:pt idx="1742">
                  <c:v>6.1696306249999999</c:v>
                </c:pt>
                <c:pt idx="1743">
                  <c:v>6.1999998090000004</c:v>
                </c:pt>
                <c:pt idx="1744">
                  <c:v>6.0794466829999996</c:v>
                </c:pt>
                <c:pt idx="1745">
                  <c:v>6</c:v>
                </c:pt>
                <c:pt idx="1746">
                  <c:v>6</c:v>
                </c:pt>
                <c:pt idx="1747">
                  <c:v>6</c:v>
                </c:pt>
                <c:pt idx="1748">
                  <c:v>6</c:v>
                </c:pt>
                <c:pt idx="1749">
                  <c:v>6</c:v>
                </c:pt>
                <c:pt idx="1750">
                  <c:v>6.1299582089999998</c:v>
                </c:pt>
                <c:pt idx="1751">
                  <c:v>6.0621689219999997</c:v>
                </c:pt>
                <c:pt idx="1752">
                  <c:v>6.0694663689999997</c:v>
                </c:pt>
                <c:pt idx="1753">
                  <c:v>6.2369723229999998</c:v>
                </c:pt>
                <c:pt idx="1754">
                  <c:v>6.3000001909999996</c:v>
                </c:pt>
                <c:pt idx="1755">
                  <c:v>6.1611134180000002</c:v>
                </c:pt>
                <c:pt idx="1756">
                  <c:v>6.1693516900000001</c:v>
                </c:pt>
                <c:pt idx="1757">
                  <c:v>6.0628355880000004</c:v>
                </c:pt>
                <c:pt idx="1758">
                  <c:v>6.0684941480000001</c:v>
                </c:pt>
                <c:pt idx="1759">
                  <c:v>6.0309583040000003</c:v>
                </c:pt>
                <c:pt idx="1760">
                  <c:v>6.0691353509999999</c:v>
                </c:pt>
                <c:pt idx="1761">
                  <c:v>6.1687972929999999</c:v>
                </c:pt>
                <c:pt idx="1762">
                  <c:v>6.1309524209999999</c:v>
                </c:pt>
                <c:pt idx="1763">
                  <c:v>6.2416667739999996</c:v>
                </c:pt>
                <c:pt idx="1764">
                  <c:v>6.2291665869999999</c:v>
                </c:pt>
                <c:pt idx="1765">
                  <c:v>6.1315230229999997</c:v>
                </c:pt>
                <c:pt idx="1766">
                  <c:v>6.0311203410000003</c:v>
                </c:pt>
                <c:pt idx="1767">
                  <c:v>6.1373864429999996</c:v>
                </c:pt>
                <c:pt idx="1768">
                  <c:v>6.061856422</c:v>
                </c:pt>
                <c:pt idx="1769">
                  <c:v>6</c:v>
                </c:pt>
                <c:pt idx="1770">
                  <c:v>6</c:v>
                </c:pt>
                <c:pt idx="1771">
                  <c:v>6</c:v>
                </c:pt>
                <c:pt idx="1772">
                  <c:v>6</c:v>
                </c:pt>
                <c:pt idx="1773">
                  <c:v>5.9311250659999999</c:v>
                </c:pt>
                <c:pt idx="1774">
                  <c:v>6.0379004270000003</c:v>
                </c:pt>
                <c:pt idx="1775">
                  <c:v>6.0301272859999999</c:v>
                </c:pt>
                <c:pt idx="1776">
                  <c:v>5.931518584</c:v>
                </c:pt>
                <c:pt idx="1777">
                  <c:v>5.9708333610000004</c:v>
                </c:pt>
                <c:pt idx="1778">
                  <c:v>6.0686006289999996</c:v>
                </c:pt>
                <c:pt idx="1779">
                  <c:v>6.1708331699999999</c:v>
                </c:pt>
                <c:pt idx="1780">
                  <c:v>6.1291665430000002</c:v>
                </c:pt>
                <c:pt idx="1781">
                  <c:v>6.0291666389999996</c:v>
                </c:pt>
                <c:pt idx="1782">
                  <c:v>6.137131814</c:v>
                </c:pt>
                <c:pt idx="1783">
                  <c:v>6.1999998090000004</c:v>
                </c:pt>
                <c:pt idx="1784">
                  <c:v>6.1291665430000002</c:v>
                </c:pt>
                <c:pt idx="1785">
                  <c:v>6.0999999049999998</c:v>
                </c:pt>
                <c:pt idx="1786">
                  <c:v>6.0310150169999996</c:v>
                </c:pt>
                <c:pt idx="1787">
                  <c:v>6</c:v>
                </c:pt>
                <c:pt idx="1788">
                  <c:v>6</c:v>
                </c:pt>
                <c:pt idx="1789">
                  <c:v>6</c:v>
                </c:pt>
                <c:pt idx="1790">
                  <c:v>6.0685878979999996</c:v>
                </c:pt>
                <c:pt idx="1791">
                  <c:v>6.1626630389999999</c:v>
                </c:pt>
                <c:pt idx="1792">
                  <c:v>6.1291665430000002</c:v>
                </c:pt>
                <c:pt idx="1793">
                  <c:v>6.3051423959999999</c:v>
                </c:pt>
                <c:pt idx="1794">
                  <c:v>6.2583332260000004</c:v>
                </c:pt>
                <c:pt idx="1795">
                  <c:v>6.2708334130000001</c:v>
                </c:pt>
                <c:pt idx="1796">
                  <c:v>6.1583333209999997</c:v>
                </c:pt>
                <c:pt idx="1797">
                  <c:v>6.2416667739999996</c:v>
                </c:pt>
                <c:pt idx="1798">
                  <c:v>6.2291665869999999</c:v>
                </c:pt>
                <c:pt idx="1799">
                  <c:v>6.1999998090000004</c:v>
                </c:pt>
                <c:pt idx="1800">
                  <c:v>5.9875000119999999</c:v>
                </c:pt>
                <c:pt idx="1801">
                  <c:v>6.0378217230000004</c:v>
                </c:pt>
                <c:pt idx="1802">
                  <c:v>6.169391042</c:v>
                </c:pt>
                <c:pt idx="1803">
                  <c:v>6.0620485520000003</c:v>
                </c:pt>
                <c:pt idx="1804">
                  <c:v>6.138560053</c:v>
                </c:pt>
                <c:pt idx="1805">
                  <c:v>6.1999998090000004</c:v>
                </c:pt>
                <c:pt idx="1806">
                  <c:v>6.0620254039999999</c:v>
                </c:pt>
                <c:pt idx="1807">
                  <c:v>6</c:v>
                </c:pt>
                <c:pt idx="1808">
                  <c:v>6</c:v>
                </c:pt>
                <c:pt idx="1809">
                  <c:v>6.0696388219999999</c:v>
                </c:pt>
                <c:pt idx="1810">
                  <c:v>5.9614167030000003</c:v>
                </c:pt>
                <c:pt idx="1811">
                  <c:v>5.8308693739999997</c:v>
                </c:pt>
                <c:pt idx="1812">
                  <c:v>6.0012465270000002</c:v>
                </c:pt>
                <c:pt idx="1813">
                  <c:v>6.0291666389999996</c:v>
                </c:pt>
                <c:pt idx="1814">
                  <c:v>6.1416665320000003</c:v>
                </c:pt>
                <c:pt idx="1815">
                  <c:v>6.1999998090000004</c:v>
                </c:pt>
                <c:pt idx="1816">
                  <c:v>6.4737267259999998</c:v>
                </c:pt>
                <c:pt idx="1817">
                  <c:v>6.3222405789999998</c:v>
                </c:pt>
                <c:pt idx="1818">
                  <c:v>6.1291665430000002</c:v>
                </c:pt>
                <c:pt idx="1819">
                  <c:v>6.0308900169999999</c:v>
                </c:pt>
                <c:pt idx="1820">
                  <c:v>6.1416665320000003</c:v>
                </c:pt>
                <c:pt idx="1821">
                  <c:v>5.9166667459999998</c:v>
                </c:pt>
                <c:pt idx="1822">
                  <c:v>5.9416667219999999</c:v>
                </c:pt>
                <c:pt idx="1823">
                  <c:v>5.7186897480000001</c:v>
                </c:pt>
                <c:pt idx="1824">
                  <c:v>5.8795416380000001</c:v>
                </c:pt>
                <c:pt idx="1825">
                  <c:v>6.2074619369999997</c:v>
                </c:pt>
                <c:pt idx="1826">
                  <c:v>6.369325356</c:v>
                </c:pt>
                <c:pt idx="1827">
                  <c:v>5.0541666940000001</c:v>
                </c:pt>
                <c:pt idx="1828">
                  <c:v>5.5205034719999997</c:v>
                </c:pt>
                <c:pt idx="1829">
                  <c:v>5.9297581690000003</c:v>
                </c:pt>
                <c:pt idx="1830">
                  <c:v>6.1104512839999998</c:v>
                </c:pt>
                <c:pt idx="1831">
                  <c:v>6.3412060300000004</c:v>
                </c:pt>
                <c:pt idx="1832">
                  <c:v>6.1902360730000003</c:v>
                </c:pt>
                <c:pt idx="1833">
                  <c:v>6.2390070480000004</c:v>
                </c:pt>
                <c:pt idx="1834">
                  <c:v>6.0922813089999996</c:v>
                </c:pt>
                <c:pt idx="1835">
                  <c:v>6.0685994719999998</c:v>
                </c:pt>
                <c:pt idx="1836">
                  <c:v>6.1695472919999998</c:v>
                </c:pt>
                <c:pt idx="1837">
                  <c:v>6.1291665430000002</c:v>
                </c:pt>
                <c:pt idx="1838">
                  <c:v>6.1708331699999999</c:v>
                </c:pt>
                <c:pt idx="1839">
                  <c:v>6.6958333449999996</c:v>
                </c:pt>
                <c:pt idx="1840">
                  <c:v>6.2625000279999998</c:v>
                </c:pt>
                <c:pt idx="1841">
                  <c:v>5.9291667339999998</c:v>
                </c:pt>
                <c:pt idx="1842">
                  <c:v>6.0402383879999997</c:v>
                </c:pt>
                <c:pt idx="1843">
                  <c:v>6.0286492779999996</c:v>
                </c:pt>
                <c:pt idx="1844">
                  <c:v>5.8597732819999999</c:v>
                </c:pt>
                <c:pt idx="1845">
                  <c:v>5.9393218169999997</c:v>
                </c:pt>
                <c:pt idx="1846">
                  <c:v>6</c:v>
                </c:pt>
                <c:pt idx="1847">
                  <c:v>6.0701885899999999</c:v>
                </c:pt>
                <c:pt idx="1848">
                  <c:v>5.8905764930000002</c:v>
                </c:pt>
                <c:pt idx="1849">
                  <c:v>6.0043263849999997</c:v>
                </c:pt>
                <c:pt idx="1850">
                  <c:v>6.0308089980000004</c:v>
                </c:pt>
                <c:pt idx="1851">
                  <c:v>5.9298391869999998</c:v>
                </c:pt>
                <c:pt idx="1852">
                  <c:v>6.039453666</c:v>
                </c:pt>
                <c:pt idx="1853">
                  <c:v>6.0999999049999998</c:v>
                </c:pt>
                <c:pt idx="1854">
                  <c:v>6.0309895539999996</c:v>
                </c:pt>
                <c:pt idx="1855">
                  <c:v>6.1384396829999996</c:v>
                </c:pt>
                <c:pt idx="1856">
                  <c:v>6.1299906169999998</c:v>
                </c:pt>
                <c:pt idx="1857">
                  <c:v>5.9606458709999997</c:v>
                </c:pt>
                <c:pt idx="1858">
                  <c:v>5.8306274760000001</c:v>
                </c:pt>
                <c:pt idx="1859">
                  <c:v>5.8708334569999998</c:v>
                </c:pt>
                <c:pt idx="1860">
                  <c:v>5.9697453989999998</c:v>
                </c:pt>
                <c:pt idx="1861">
                  <c:v>5.9305567789999998</c:v>
                </c:pt>
                <c:pt idx="1862">
                  <c:v>6.105201289</c:v>
                </c:pt>
                <c:pt idx="1863">
                  <c:v>6.0623564219999997</c:v>
                </c:pt>
                <c:pt idx="1864">
                  <c:v>6</c:v>
                </c:pt>
                <c:pt idx="1865">
                  <c:v>5.8583334679999997</c:v>
                </c:pt>
                <c:pt idx="1866">
                  <c:v>5.869454986</c:v>
                </c:pt>
                <c:pt idx="1867">
                  <c:v>5.9000000950000002</c:v>
                </c:pt>
                <c:pt idx="1868">
                  <c:v>5.9692002610000001</c:v>
                </c:pt>
                <c:pt idx="1869">
                  <c:v>6</c:v>
                </c:pt>
                <c:pt idx="1870">
                  <c:v>6</c:v>
                </c:pt>
                <c:pt idx="1871">
                  <c:v>5.8610117070000003</c:v>
                </c:pt>
                <c:pt idx="1872">
                  <c:v>5.9403241309999997</c:v>
                </c:pt>
                <c:pt idx="1873">
                  <c:v>5.9308553899999996</c:v>
                </c:pt>
                <c:pt idx="1874">
                  <c:v>5.9696840570000003</c:v>
                </c:pt>
                <c:pt idx="1875">
                  <c:v>6.0691781750000002</c:v>
                </c:pt>
                <c:pt idx="1876">
                  <c:v>6.0323367750000001</c:v>
                </c:pt>
                <c:pt idx="1877">
                  <c:v>6.0708332660000002</c:v>
                </c:pt>
                <c:pt idx="1878">
                  <c:v>6.0309050629999996</c:v>
                </c:pt>
                <c:pt idx="1879">
                  <c:v>6</c:v>
                </c:pt>
                <c:pt idx="1880">
                  <c:v>6</c:v>
                </c:pt>
                <c:pt idx="1881">
                  <c:v>6.0694941470000003</c:v>
                </c:pt>
                <c:pt idx="1882">
                  <c:v>6.0307430259999997</c:v>
                </c:pt>
                <c:pt idx="1883">
                  <c:v>6</c:v>
                </c:pt>
                <c:pt idx="1884">
                  <c:v>6</c:v>
                </c:pt>
                <c:pt idx="1885">
                  <c:v>6</c:v>
                </c:pt>
                <c:pt idx="1886">
                  <c:v>6.0667939180000001</c:v>
                </c:pt>
                <c:pt idx="1887">
                  <c:v>6.0305092299999998</c:v>
                </c:pt>
                <c:pt idx="1888">
                  <c:v>6.0692429900000002</c:v>
                </c:pt>
                <c:pt idx="1889">
                  <c:v>6.2382778800000001</c:v>
                </c:pt>
                <c:pt idx="1890">
                  <c:v>6.2318668290000003</c:v>
                </c:pt>
                <c:pt idx="1891">
                  <c:v>5.924388961</c:v>
                </c:pt>
                <c:pt idx="1892">
                  <c:v>6.0075242979999999</c:v>
                </c:pt>
                <c:pt idx="1893">
                  <c:v>6.0310566830000001</c:v>
                </c:pt>
                <c:pt idx="1894">
                  <c:v>6</c:v>
                </c:pt>
                <c:pt idx="1895">
                  <c:v>6</c:v>
                </c:pt>
                <c:pt idx="1896">
                  <c:v>6.0692719249999998</c:v>
                </c:pt>
                <c:pt idx="1897">
                  <c:v>5.8267544689999999</c:v>
                </c:pt>
                <c:pt idx="1898">
                  <c:v>5.9031422999999998</c:v>
                </c:pt>
                <c:pt idx="1899">
                  <c:v>6.069231415</c:v>
                </c:pt>
                <c:pt idx="1900">
                  <c:v>6.1693736809999997</c:v>
                </c:pt>
                <c:pt idx="1901">
                  <c:v>6.1999998090000004</c:v>
                </c:pt>
                <c:pt idx="1902">
                  <c:v>6.1999998090000004</c:v>
                </c:pt>
                <c:pt idx="1903">
                  <c:v>5.9239352580000002</c:v>
                </c:pt>
                <c:pt idx="1904">
                  <c:v>5.8000001909999996</c:v>
                </c:pt>
                <c:pt idx="1905">
                  <c:v>5.8000001909999996</c:v>
                </c:pt>
                <c:pt idx="1906">
                  <c:v>5.8000001909999996</c:v>
                </c:pt>
                <c:pt idx="1907">
                  <c:v>5.8000001909999996</c:v>
                </c:pt>
                <c:pt idx="1908">
                  <c:v>5.8000001909999996</c:v>
                </c:pt>
                <c:pt idx="1909">
                  <c:v>5.8000001909999996</c:v>
                </c:pt>
                <c:pt idx="1910">
                  <c:v>5.8000001909999996</c:v>
                </c:pt>
                <c:pt idx="1911">
                  <c:v>5.8000001909999996</c:v>
                </c:pt>
                <c:pt idx="1912">
                  <c:v>5.8000001909999996</c:v>
                </c:pt>
                <c:pt idx="1913">
                  <c:v>5.8000001909999996</c:v>
                </c:pt>
                <c:pt idx="1914">
                  <c:v>5.8000001909999996</c:v>
                </c:pt>
                <c:pt idx="1915">
                  <c:v>5.8000001909999996</c:v>
                </c:pt>
                <c:pt idx="1916">
                  <c:v>5.8000001909999996</c:v>
                </c:pt>
                <c:pt idx="1917">
                  <c:v>5.8000001909999996</c:v>
                </c:pt>
                <c:pt idx="1918">
                  <c:v>5.8000001909999996</c:v>
                </c:pt>
                <c:pt idx="1919">
                  <c:v>5.8000001909999996</c:v>
                </c:pt>
                <c:pt idx="1920">
                  <c:v>6.0094617970000002</c:v>
                </c:pt>
                <c:pt idx="1921">
                  <c:v>6.0999999049999998</c:v>
                </c:pt>
                <c:pt idx="1922">
                  <c:v>6.0334791350000003</c:v>
                </c:pt>
                <c:pt idx="1923">
                  <c:v>6</c:v>
                </c:pt>
                <c:pt idx="1924">
                  <c:v>6</c:v>
                </c:pt>
                <c:pt idx="1925">
                  <c:v>5.7244166009999997</c:v>
                </c:pt>
                <c:pt idx="1926">
                  <c:v>5.7370695449999998</c:v>
                </c:pt>
                <c:pt idx="1927">
                  <c:v>5.7310381220000002</c:v>
                </c:pt>
                <c:pt idx="1928">
                  <c:v>5.9124999440000003</c:v>
                </c:pt>
                <c:pt idx="1929">
                  <c:v>6.069244147</c:v>
                </c:pt>
                <c:pt idx="1930">
                  <c:v>6.0305427949999997</c:v>
                </c:pt>
                <c:pt idx="1931">
                  <c:v>5.8619167980000002</c:v>
                </c:pt>
                <c:pt idx="1932">
                  <c:v>5.7291665869999999</c:v>
                </c:pt>
                <c:pt idx="1933">
                  <c:v>5.7680243740000003</c:v>
                </c:pt>
                <c:pt idx="1934">
                  <c:v>6.0124999880000001</c:v>
                </c:pt>
                <c:pt idx="1935">
                  <c:v>6.2389075109999999</c:v>
                </c:pt>
                <c:pt idx="1936">
                  <c:v>6.0915347799999999</c:v>
                </c:pt>
                <c:pt idx="1937">
                  <c:v>6.0684594250000004</c:v>
                </c:pt>
                <c:pt idx="1938">
                  <c:v>6.1687753020000002</c:v>
                </c:pt>
                <c:pt idx="1939">
                  <c:v>6.2679097910000001</c:v>
                </c:pt>
                <c:pt idx="1940">
                  <c:v>6.1631574020000004</c:v>
                </c:pt>
                <c:pt idx="1941">
                  <c:v>6.0999999049999998</c:v>
                </c:pt>
                <c:pt idx="1942">
                  <c:v>6.0309988130000001</c:v>
                </c:pt>
                <c:pt idx="1943">
                  <c:v>6</c:v>
                </c:pt>
                <c:pt idx="1944">
                  <c:v>6</c:v>
                </c:pt>
                <c:pt idx="1945">
                  <c:v>6</c:v>
                </c:pt>
                <c:pt idx="1946">
                  <c:v>6</c:v>
                </c:pt>
                <c:pt idx="1947">
                  <c:v>5.8617755950000001</c:v>
                </c:pt>
                <c:pt idx="1948">
                  <c:v>5.9395324650000001</c:v>
                </c:pt>
                <c:pt idx="1949">
                  <c:v>5.9291667339999998</c:v>
                </c:pt>
                <c:pt idx="1950">
                  <c:v>5.8291668300000001</c:v>
                </c:pt>
                <c:pt idx="1951">
                  <c:v>5.8695695690000003</c:v>
                </c:pt>
                <c:pt idx="1952">
                  <c:v>6.0384096859999996</c:v>
                </c:pt>
                <c:pt idx="1953">
                  <c:v>5.9583333730000003</c:v>
                </c:pt>
                <c:pt idx="1954">
                  <c:v>5.9000000950000002</c:v>
                </c:pt>
                <c:pt idx="1955">
                  <c:v>5.9000000950000002</c:v>
                </c:pt>
                <c:pt idx="1956">
                  <c:v>6.0381110749999998</c:v>
                </c:pt>
                <c:pt idx="1957">
                  <c:v>5.7458332380000003</c:v>
                </c:pt>
                <c:pt idx="1958">
                  <c:v>5.7379977870000003</c:v>
                </c:pt>
                <c:pt idx="1959">
                  <c:v>5.8691216529999997</c:v>
                </c:pt>
                <c:pt idx="1960">
                  <c:v>5.8312802530000001</c:v>
                </c:pt>
                <c:pt idx="1961">
                  <c:v>5.8692119299999996</c:v>
                </c:pt>
                <c:pt idx="1962">
                  <c:v>5.9692442420000003</c:v>
                </c:pt>
                <c:pt idx="1963">
                  <c:v>6</c:v>
                </c:pt>
                <c:pt idx="1964">
                  <c:v>5.7215647479999996</c:v>
                </c:pt>
                <c:pt idx="1965">
                  <c:v>5.8077847589999996</c:v>
                </c:pt>
                <c:pt idx="1966">
                  <c:v>5.9684155390000004</c:v>
                </c:pt>
                <c:pt idx="1967">
                  <c:v>5.7258240090000001</c:v>
                </c:pt>
                <c:pt idx="1968">
                  <c:v>5.7981799709999997</c:v>
                </c:pt>
                <c:pt idx="1969">
                  <c:v>5.9650214850000003</c:v>
                </c:pt>
                <c:pt idx="1970">
                  <c:v>6.0683853509999999</c:v>
                </c:pt>
                <c:pt idx="1971">
                  <c:v>6.168492895</c:v>
                </c:pt>
                <c:pt idx="1972">
                  <c:v>6.0625022550000001</c:v>
                </c:pt>
                <c:pt idx="1973">
                  <c:v>5.7241943790000001</c:v>
                </c:pt>
                <c:pt idx="1974">
                  <c:v>5.668848219</c:v>
                </c:pt>
                <c:pt idx="1975">
                  <c:v>5.9053332730000001</c:v>
                </c:pt>
                <c:pt idx="1976">
                  <c:v>6.0692626650000001</c:v>
                </c:pt>
                <c:pt idx="1977">
                  <c:v>5.8934028789999999</c:v>
                </c:pt>
                <c:pt idx="1978">
                  <c:v>5.8687987359999996</c:v>
                </c:pt>
                <c:pt idx="1979">
                  <c:v>5.9000000950000002</c:v>
                </c:pt>
                <c:pt idx="1980">
                  <c:v>5.9000000950000002</c:v>
                </c:pt>
                <c:pt idx="1981">
                  <c:v>5.8307362730000003</c:v>
                </c:pt>
                <c:pt idx="1982">
                  <c:v>5.867399432</c:v>
                </c:pt>
                <c:pt idx="1983">
                  <c:v>5.7620161019999996</c:v>
                </c:pt>
                <c:pt idx="1984">
                  <c:v>5.9066075800000002</c:v>
                </c:pt>
                <c:pt idx="1985">
                  <c:v>5.7224397490000003</c:v>
                </c:pt>
                <c:pt idx="1986">
                  <c:v>5.7416667739999996</c:v>
                </c:pt>
                <c:pt idx="1987">
                  <c:v>5.6612245290000001</c:v>
                </c:pt>
                <c:pt idx="1988">
                  <c:v>5.7333797249999998</c:v>
                </c:pt>
                <c:pt idx="1989">
                  <c:v>5.9333333970000002</c:v>
                </c:pt>
                <c:pt idx="1990">
                  <c:v>6</c:v>
                </c:pt>
                <c:pt idx="1991">
                  <c:v>6</c:v>
                </c:pt>
                <c:pt idx="1992">
                  <c:v>6.0672441490000004</c:v>
                </c:pt>
                <c:pt idx="1993">
                  <c:v>6.0322696450000004</c:v>
                </c:pt>
                <c:pt idx="1994">
                  <c:v>6.0686723880000004</c:v>
                </c:pt>
                <c:pt idx="1995">
                  <c:v>6.1696942830000001</c:v>
                </c:pt>
                <c:pt idx="1996">
                  <c:v>6.0620647559999998</c:v>
                </c:pt>
                <c:pt idx="1997">
                  <c:v>5.8639144820000002</c:v>
                </c:pt>
                <c:pt idx="1998">
                  <c:v>5.937703763</c:v>
                </c:pt>
                <c:pt idx="1999">
                  <c:v>6</c:v>
                </c:pt>
                <c:pt idx="2000">
                  <c:v>6</c:v>
                </c:pt>
                <c:pt idx="2001">
                  <c:v>5.7843679180000001</c:v>
                </c:pt>
                <c:pt idx="2002">
                  <c:v>5.8365833379999996</c:v>
                </c:pt>
                <c:pt idx="2003">
                  <c:v>5.6180741019999996</c:v>
                </c:pt>
                <c:pt idx="2004">
                  <c:v>5.5</c:v>
                </c:pt>
                <c:pt idx="2005">
                  <c:v>5.5</c:v>
                </c:pt>
                <c:pt idx="2006">
                  <c:v>5.7833334010000002</c:v>
                </c:pt>
                <c:pt idx="2007">
                  <c:v>5.7583332260000004</c:v>
                </c:pt>
                <c:pt idx="2008">
                  <c:v>6.0527602260000002</c:v>
                </c:pt>
                <c:pt idx="2009">
                  <c:v>6.065495308</c:v>
                </c:pt>
                <c:pt idx="2010">
                  <c:v>5.3257870369999996</c:v>
                </c:pt>
                <c:pt idx="2011">
                  <c:v>5.751182805</c:v>
                </c:pt>
                <c:pt idx="2012">
                  <c:v>6.0290196480000002</c:v>
                </c:pt>
                <c:pt idx="2013">
                  <c:v>5.930638955</c:v>
                </c:pt>
                <c:pt idx="2014">
                  <c:v>5.8302802539999998</c:v>
                </c:pt>
                <c:pt idx="2015">
                  <c:v>6.1541668569999999</c:v>
                </c:pt>
                <c:pt idx="2016">
                  <c:v>6.1664583329999996</c:v>
                </c:pt>
                <c:pt idx="2017">
                  <c:v>5.9629143869999996</c:v>
                </c:pt>
                <c:pt idx="2018">
                  <c:v>5.8354272399999996</c:v>
                </c:pt>
                <c:pt idx="2019">
                  <c:v>5.8672003579999998</c:v>
                </c:pt>
                <c:pt idx="2020">
                  <c:v>5.8310152070000001</c:v>
                </c:pt>
                <c:pt idx="2021">
                  <c:v>5.6541041490000001</c:v>
                </c:pt>
                <c:pt idx="2022">
                  <c:v>5.8691064500000003</c:v>
                </c:pt>
                <c:pt idx="2023">
                  <c:v>5.7945241750000003</c:v>
                </c:pt>
                <c:pt idx="2024">
                  <c:v>5.7667651099999997</c:v>
                </c:pt>
                <c:pt idx="2025">
                  <c:v>5.9327940459999997</c:v>
                </c:pt>
                <c:pt idx="2026">
                  <c:v>6</c:v>
                </c:pt>
                <c:pt idx="2027">
                  <c:v>5.9291991419999999</c:v>
                </c:pt>
                <c:pt idx="2028">
                  <c:v>5.9687268820000003</c:v>
                </c:pt>
                <c:pt idx="2029">
                  <c:v>6</c:v>
                </c:pt>
                <c:pt idx="2030">
                  <c:v>6</c:v>
                </c:pt>
                <c:pt idx="2031">
                  <c:v>6</c:v>
                </c:pt>
                <c:pt idx="2032">
                  <c:v>6</c:v>
                </c:pt>
                <c:pt idx="2033">
                  <c:v>6.0695439149999997</c:v>
                </c:pt>
                <c:pt idx="2034">
                  <c:v>6.0293807590000004</c:v>
                </c:pt>
                <c:pt idx="2035">
                  <c:v>6.0693459990000003</c:v>
                </c:pt>
                <c:pt idx="2036">
                  <c:v>5.891670242</c:v>
                </c:pt>
                <c:pt idx="2037">
                  <c:v>7.8117037749999998</c:v>
                </c:pt>
                <c:pt idx="2038">
                  <c:v>6.875</c:v>
                </c:pt>
                <c:pt idx="2039">
                  <c:v>5.8633751299999997</c:v>
                </c:pt>
                <c:pt idx="2040">
                  <c:v>5.9376088559999998</c:v>
                </c:pt>
                <c:pt idx="2041">
                  <c:v>6</c:v>
                </c:pt>
                <c:pt idx="2042">
                  <c:v>5.8651621660000002</c:v>
                </c:pt>
                <c:pt idx="2043">
                  <c:v>5.9363472829999999</c:v>
                </c:pt>
                <c:pt idx="2044">
                  <c:v>5.8604746700000003</c:v>
                </c:pt>
                <c:pt idx="2045">
                  <c:v>5.8000001909999996</c:v>
                </c:pt>
                <c:pt idx="2046">
                  <c:v>5.8000001909999996</c:v>
                </c:pt>
                <c:pt idx="2047">
                  <c:v>5.9379907999999997</c:v>
                </c:pt>
                <c:pt idx="2048">
                  <c:v>5.9314421949999998</c:v>
                </c:pt>
                <c:pt idx="2049">
                  <c:v>5.9694039639999996</c:v>
                </c:pt>
                <c:pt idx="2050">
                  <c:v>6</c:v>
                </c:pt>
                <c:pt idx="2051">
                  <c:v>6.0699304889999999</c:v>
                </c:pt>
                <c:pt idx="2052">
                  <c:v>5.893538296</c:v>
                </c:pt>
                <c:pt idx="2053">
                  <c:v>5.8687917919999997</c:v>
                </c:pt>
                <c:pt idx="2054">
                  <c:v>5.9693484090000002</c:v>
                </c:pt>
                <c:pt idx="2055">
                  <c:v>6.068746462</c:v>
                </c:pt>
                <c:pt idx="2056">
                  <c:v>6.0308483500000003</c:v>
                </c:pt>
                <c:pt idx="2057">
                  <c:v>5.7914200060000001</c:v>
                </c:pt>
                <c:pt idx="2058">
                  <c:v>5.6999998090000004</c:v>
                </c:pt>
                <c:pt idx="2059">
                  <c:v>5.8371157460000003</c:v>
                </c:pt>
                <c:pt idx="2060">
                  <c:v>5.8312142810000003</c:v>
                </c:pt>
                <c:pt idx="2061">
                  <c:v>5.9382824660000004</c:v>
                </c:pt>
                <c:pt idx="2062">
                  <c:v>5.8626899459999997</c:v>
                </c:pt>
                <c:pt idx="2063">
                  <c:v>5.8000001909999996</c:v>
                </c:pt>
                <c:pt idx="2064">
                  <c:v>5.8000001909999996</c:v>
                </c:pt>
                <c:pt idx="2065">
                  <c:v>5.937148208</c:v>
                </c:pt>
                <c:pt idx="2066">
                  <c:v>5.8622825389999997</c:v>
                </c:pt>
                <c:pt idx="2067">
                  <c:v>5.8000001909999996</c:v>
                </c:pt>
                <c:pt idx="2068">
                  <c:v>5.9394005209999996</c:v>
                </c:pt>
                <c:pt idx="2069">
                  <c:v>6</c:v>
                </c:pt>
                <c:pt idx="2070">
                  <c:v>5.7219999340000003</c:v>
                </c:pt>
                <c:pt idx="2071">
                  <c:v>5.8763194150000002</c:v>
                </c:pt>
                <c:pt idx="2072">
                  <c:v>6</c:v>
                </c:pt>
                <c:pt idx="2073">
                  <c:v>5.8625047610000003</c:v>
                </c:pt>
                <c:pt idx="2074">
                  <c:v>5.806908816</c:v>
                </c:pt>
                <c:pt idx="2075">
                  <c:v>5.8030092599999996</c:v>
                </c:pt>
                <c:pt idx="2076">
                  <c:v>5.8000001909999996</c:v>
                </c:pt>
                <c:pt idx="2077">
                  <c:v>8.0884586560000002</c:v>
                </c:pt>
                <c:pt idx="2078">
                  <c:v>6.7625002460000001</c:v>
                </c:pt>
                <c:pt idx="2079">
                  <c:v>5.9375324669999996</c:v>
                </c:pt>
                <c:pt idx="2080">
                  <c:v>6.0685867399999998</c:v>
                </c:pt>
                <c:pt idx="2081">
                  <c:v>5.961379666</c:v>
                </c:pt>
                <c:pt idx="2082">
                  <c:v>5.9685810479999999</c:v>
                </c:pt>
                <c:pt idx="2083">
                  <c:v>5.7932915349999998</c:v>
                </c:pt>
                <c:pt idx="2084">
                  <c:v>5.6999998090000004</c:v>
                </c:pt>
                <c:pt idx="2085">
                  <c:v>5.6311619119999996</c:v>
                </c:pt>
                <c:pt idx="2086">
                  <c:v>5.7379213980000001</c:v>
                </c:pt>
                <c:pt idx="2087">
                  <c:v>6.007555548</c:v>
                </c:pt>
                <c:pt idx="2088">
                  <c:v>6.0309583040000003</c:v>
                </c:pt>
                <c:pt idx="2089">
                  <c:v>6</c:v>
                </c:pt>
                <c:pt idx="2090">
                  <c:v>6</c:v>
                </c:pt>
                <c:pt idx="2091">
                  <c:v>6</c:v>
                </c:pt>
                <c:pt idx="2092">
                  <c:v>6</c:v>
                </c:pt>
                <c:pt idx="2093">
                  <c:v>5.8625672609999997</c:v>
                </c:pt>
                <c:pt idx="2094">
                  <c:v>5.9390486689999999</c:v>
                </c:pt>
                <c:pt idx="2095">
                  <c:v>5.8686042919999997</c:v>
                </c:pt>
                <c:pt idx="2096">
                  <c:v>6.0068541599999996</c:v>
                </c:pt>
                <c:pt idx="2097">
                  <c:v>5.9635671639999996</c:v>
                </c:pt>
                <c:pt idx="2098">
                  <c:v>6.0386041300000004</c:v>
                </c:pt>
                <c:pt idx="2099">
                  <c:v>6.0999999049999998</c:v>
                </c:pt>
                <c:pt idx="2100">
                  <c:v>6.0999999049999998</c:v>
                </c:pt>
                <c:pt idx="2101">
                  <c:v>6.0291666389999996</c:v>
                </c:pt>
                <c:pt idx="2102">
                  <c:v>5.9305463630000004</c:v>
                </c:pt>
                <c:pt idx="2103">
                  <c:v>5.9000000950000002</c:v>
                </c:pt>
                <c:pt idx="2104">
                  <c:v>5.9000000950000002</c:v>
                </c:pt>
                <c:pt idx="2105">
                  <c:v>5.968994243</c:v>
                </c:pt>
                <c:pt idx="2106">
                  <c:v>5.7932394519999999</c:v>
                </c:pt>
                <c:pt idx="2107">
                  <c:v>5.6999998090000004</c:v>
                </c:pt>
                <c:pt idx="2108">
                  <c:v>5.6999998090000004</c:v>
                </c:pt>
                <c:pt idx="2109">
                  <c:v>5.7694283149999999</c:v>
                </c:pt>
                <c:pt idx="2110">
                  <c:v>5.5947778379999997</c:v>
                </c:pt>
                <c:pt idx="2111">
                  <c:v>5.7770139550000001</c:v>
                </c:pt>
                <c:pt idx="2112">
                  <c:v>6.0369559830000004</c:v>
                </c:pt>
                <c:pt idx="2113">
                  <c:v>5.8928959350000003</c:v>
                </c:pt>
                <c:pt idx="2114">
                  <c:v>5.8000001909999996</c:v>
                </c:pt>
                <c:pt idx="2115">
                  <c:v>5.8000001909999996</c:v>
                </c:pt>
                <c:pt idx="2116">
                  <c:v>5.6620578640000003</c:v>
                </c:pt>
                <c:pt idx="2117">
                  <c:v>6.0800510269999997</c:v>
                </c:pt>
                <c:pt idx="2118">
                  <c:v>6.2314640499999996</c:v>
                </c:pt>
                <c:pt idx="2119">
                  <c:v>5.9281435870000001</c:v>
                </c:pt>
                <c:pt idx="2120">
                  <c:v>6.0743147439999996</c:v>
                </c:pt>
                <c:pt idx="2121">
                  <c:v>6.1318042720000001</c:v>
                </c:pt>
                <c:pt idx="2122">
                  <c:v>5.9625879990000001</c:v>
                </c:pt>
                <c:pt idx="2123">
                  <c:v>5.6226991030000004</c:v>
                </c:pt>
                <c:pt idx="2124">
                  <c:v>5.8420775459999996</c:v>
                </c:pt>
                <c:pt idx="2125">
                  <c:v>6</c:v>
                </c:pt>
                <c:pt idx="2126">
                  <c:v>5.9312072420000002</c:v>
                </c:pt>
                <c:pt idx="2127">
                  <c:v>5.9000000950000002</c:v>
                </c:pt>
                <c:pt idx="2128">
                  <c:v>5.9626088319999999</c:v>
                </c:pt>
                <c:pt idx="2129">
                  <c:v>6</c:v>
                </c:pt>
                <c:pt idx="2130">
                  <c:v>6</c:v>
                </c:pt>
                <c:pt idx="2131">
                  <c:v>6.0679918329999998</c:v>
                </c:pt>
                <c:pt idx="2132">
                  <c:v>6.0308981189999997</c:v>
                </c:pt>
                <c:pt idx="2133">
                  <c:v>6.0686446099999998</c:v>
                </c:pt>
                <c:pt idx="2134">
                  <c:v>5.8932396850000002</c:v>
                </c:pt>
                <c:pt idx="2135">
                  <c:v>5.8000001909999996</c:v>
                </c:pt>
                <c:pt idx="2136">
                  <c:v>5.9373102449999999</c:v>
                </c:pt>
                <c:pt idx="2137">
                  <c:v>6</c:v>
                </c:pt>
                <c:pt idx="2138">
                  <c:v>6</c:v>
                </c:pt>
                <c:pt idx="2139">
                  <c:v>5.8622177239999997</c:v>
                </c:pt>
                <c:pt idx="2140">
                  <c:v>5.8000001909999996</c:v>
                </c:pt>
                <c:pt idx="2141">
                  <c:v>5.8690973470000003</c:v>
                </c:pt>
                <c:pt idx="2142">
                  <c:v>5.9000000950000002</c:v>
                </c:pt>
                <c:pt idx="2143">
                  <c:v>5.96840628</c:v>
                </c:pt>
                <c:pt idx="2144">
                  <c:v>6</c:v>
                </c:pt>
                <c:pt idx="2145">
                  <c:v>6.2014515169999997</c:v>
                </c:pt>
                <c:pt idx="2146">
                  <c:v>6.1636342549999998</c:v>
                </c:pt>
                <c:pt idx="2147">
                  <c:v>5.9627546650000003</c:v>
                </c:pt>
                <c:pt idx="2148">
                  <c:v>5.9689641499999997</c:v>
                </c:pt>
                <c:pt idx="2149">
                  <c:v>6.1374790360000002</c:v>
                </c:pt>
                <c:pt idx="2150">
                  <c:v>6.060492998</c:v>
                </c:pt>
                <c:pt idx="2151">
                  <c:v>5.7927394520000002</c:v>
                </c:pt>
                <c:pt idx="2152">
                  <c:v>5.6999998090000004</c:v>
                </c:pt>
                <c:pt idx="2153">
                  <c:v>5.9077048019999996</c:v>
                </c:pt>
                <c:pt idx="2154">
                  <c:v>5.787499865</c:v>
                </c:pt>
                <c:pt idx="2155">
                  <c:v>5.6999998090000004</c:v>
                </c:pt>
                <c:pt idx="2156">
                  <c:v>6.1171945189999999</c:v>
                </c:pt>
                <c:pt idx="2157">
                  <c:v>6.3000001909999996</c:v>
                </c:pt>
                <c:pt idx="2158">
                  <c:v>6.0920903360000001</c:v>
                </c:pt>
                <c:pt idx="2159">
                  <c:v>6</c:v>
                </c:pt>
                <c:pt idx="2160">
                  <c:v>6.0686330359999996</c:v>
                </c:pt>
                <c:pt idx="2161">
                  <c:v>5.9622870729999997</c:v>
                </c:pt>
                <c:pt idx="2162">
                  <c:v>5.9694352139999998</c:v>
                </c:pt>
                <c:pt idx="2163">
                  <c:v>5.7945137579999999</c:v>
                </c:pt>
                <c:pt idx="2164">
                  <c:v>5.7691042399999999</c:v>
                </c:pt>
                <c:pt idx="2165">
                  <c:v>5.9382593180000001</c:v>
                </c:pt>
                <c:pt idx="2166">
                  <c:v>5.8622408720000001</c:v>
                </c:pt>
                <c:pt idx="2167">
                  <c:v>5.8000001909999996</c:v>
                </c:pt>
                <c:pt idx="2168">
                  <c:v>5.8000001909999996</c:v>
                </c:pt>
                <c:pt idx="2169">
                  <c:v>6.0071076320000003</c:v>
                </c:pt>
                <c:pt idx="2170">
                  <c:v>5.8223192829999997</c:v>
                </c:pt>
                <c:pt idx="2171">
                  <c:v>5.6999998090000004</c:v>
                </c:pt>
                <c:pt idx="2172">
                  <c:v>5.7695544730000003</c:v>
                </c:pt>
                <c:pt idx="2173">
                  <c:v>5.6620416599999999</c:v>
                </c:pt>
                <c:pt idx="2174">
                  <c:v>5.9446063860000002</c:v>
                </c:pt>
                <c:pt idx="2175">
                  <c:v>6.0310069149999999</c:v>
                </c:pt>
                <c:pt idx="2176">
                  <c:v>6.0688124339999998</c:v>
                </c:pt>
                <c:pt idx="2177">
                  <c:v>6.0319444139999998</c:v>
                </c:pt>
                <c:pt idx="2178">
                  <c:v>5.9319861759999997</c:v>
                </c:pt>
                <c:pt idx="2179">
                  <c:v>5.9690139179999999</c:v>
                </c:pt>
                <c:pt idx="2180">
                  <c:v>6.0686179899999999</c:v>
                </c:pt>
                <c:pt idx="2181">
                  <c:v>6.0310728869999997</c:v>
                </c:pt>
                <c:pt idx="2182">
                  <c:v>5.8615464279999996</c:v>
                </c:pt>
                <c:pt idx="2183">
                  <c:v>5.8000001909999996</c:v>
                </c:pt>
                <c:pt idx="2184">
                  <c:v>5.8686980420000001</c:v>
                </c:pt>
                <c:pt idx="2185">
                  <c:v>5.9691435479999999</c:v>
                </c:pt>
                <c:pt idx="2186">
                  <c:v>6</c:v>
                </c:pt>
                <c:pt idx="2187">
                  <c:v>5.9291667339999998</c:v>
                </c:pt>
                <c:pt idx="2188">
                  <c:v>5.9000000950000002</c:v>
                </c:pt>
                <c:pt idx="2189">
                  <c:v>5.8311367350000003</c:v>
                </c:pt>
                <c:pt idx="2190">
                  <c:v>5.8000001909999996</c:v>
                </c:pt>
                <c:pt idx="2191">
                  <c:v>5.9363866349999999</c:v>
                </c:pt>
                <c:pt idx="2192">
                  <c:v>5.7278703049999997</c:v>
                </c:pt>
                <c:pt idx="2193">
                  <c:v>5.9441607840000001</c:v>
                </c:pt>
                <c:pt idx="2194">
                  <c:v>6.0311816829999998</c:v>
                </c:pt>
                <c:pt idx="2195">
                  <c:v>6</c:v>
                </c:pt>
                <c:pt idx="2196">
                  <c:v>5.8615348540000003</c:v>
                </c:pt>
                <c:pt idx="2197">
                  <c:v>5.9386204290000002</c:v>
                </c:pt>
                <c:pt idx="2198">
                  <c:v>5.7257545639999998</c:v>
                </c:pt>
                <c:pt idx="2199">
                  <c:v>5.667652618</c:v>
                </c:pt>
                <c:pt idx="2200">
                  <c:v>5.6999998090000004</c:v>
                </c:pt>
                <c:pt idx="2201">
                  <c:v>5.7688033120000002</c:v>
                </c:pt>
                <c:pt idx="2202">
                  <c:v>5.8000001909999996</c:v>
                </c:pt>
                <c:pt idx="2203">
                  <c:v>5.662416661</c:v>
                </c:pt>
                <c:pt idx="2204">
                  <c:v>5.5999999049999998</c:v>
                </c:pt>
                <c:pt idx="2205">
                  <c:v>5.5318113120000003</c:v>
                </c:pt>
                <c:pt idx="2206">
                  <c:v>5.5708332660000002</c:v>
                </c:pt>
                <c:pt idx="2207">
                  <c:v>5.6708331699999999</c:v>
                </c:pt>
                <c:pt idx="2208">
                  <c:v>5.5611203119999999</c:v>
                </c:pt>
                <c:pt idx="2209">
                  <c:v>5.7087987440000001</c:v>
                </c:pt>
                <c:pt idx="2210">
                  <c:v>5.5910208910000003</c:v>
                </c:pt>
                <c:pt idx="2211">
                  <c:v>5.7079202709999999</c:v>
                </c:pt>
                <c:pt idx="2212">
                  <c:v>5.7291665869999999</c:v>
                </c:pt>
                <c:pt idx="2213">
                  <c:v>5.7683669679999996</c:v>
                </c:pt>
                <c:pt idx="2214">
                  <c:v>5.8000001909999996</c:v>
                </c:pt>
                <c:pt idx="2215">
                  <c:v>5.8000001909999996</c:v>
                </c:pt>
                <c:pt idx="2216">
                  <c:v>6.0757314090000003</c:v>
                </c:pt>
                <c:pt idx="2217">
                  <c:v>6.0623078110000002</c:v>
                </c:pt>
                <c:pt idx="2218">
                  <c:v>6</c:v>
                </c:pt>
                <c:pt idx="2219">
                  <c:v>6</c:v>
                </c:pt>
                <c:pt idx="2220">
                  <c:v>5.8635255930000003</c:v>
                </c:pt>
                <c:pt idx="2221">
                  <c:v>5.8000001909999996</c:v>
                </c:pt>
                <c:pt idx="2222">
                  <c:v>5.8000001909999996</c:v>
                </c:pt>
                <c:pt idx="2223">
                  <c:v>5.8000001909999996</c:v>
                </c:pt>
                <c:pt idx="2224">
                  <c:v>5.8686725790000001</c:v>
                </c:pt>
                <c:pt idx="2225">
                  <c:v>5.7629049920000002</c:v>
                </c:pt>
                <c:pt idx="2226">
                  <c:v>5.836224541</c:v>
                </c:pt>
                <c:pt idx="2227">
                  <c:v>6.0353865400000002</c:v>
                </c:pt>
                <c:pt idx="2228">
                  <c:v>5.9623542030000003</c:v>
                </c:pt>
                <c:pt idx="2229">
                  <c:v>5.8308277080000002</c:v>
                </c:pt>
                <c:pt idx="2230">
                  <c:v>5.8000001909999996</c:v>
                </c:pt>
                <c:pt idx="2231">
                  <c:v>5.8000001909999996</c:v>
                </c:pt>
                <c:pt idx="2232">
                  <c:v>5.8708334569999998</c:v>
                </c:pt>
                <c:pt idx="2233">
                  <c:v>5.9682488730000003</c:v>
                </c:pt>
                <c:pt idx="2234">
                  <c:v>6</c:v>
                </c:pt>
                <c:pt idx="2235">
                  <c:v>5.8635765190000004</c:v>
                </c:pt>
                <c:pt idx="2236">
                  <c:v>5.9372153379999997</c:v>
                </c:pt>
                <c:pt idx="2237">
                  <c:v>6.3395370370000004</c:v>
                </c:pt>
                <c:pt idx="2238">
                  <c:v>6.2958644540000002</c:v>
                </c:pt>
                <c:pt idx="2239">
                  <c:v>6.0634976250000001</c:v>
                </c:pt>
                <c:pt idx="2240">
                  <c:v>6.0685832680000003</c:v>
                </c:pt>
                <c:pt idx="2241">
                  <c:v>5.8964202380000001</c:v>
                </c:pt>
                <c:pt idx="2242">
                  <c:v>5.7311121959999998</c:v>
                </c:pt>
                <c:pt idx="2243">
                  <c:v>5.7692454440000001</c:v>
                </c:pt>
                <c:pt idx="2244">
                  <c:v>5.8000001909999996</c:v>
                </c:pt>
                <c:pt idx="2245">
                  <c:v>5.8000001909999996</c:v>
                </c:pt>
                <c:pt idx="2246">
                  <c:v>6.3491944389999997</c:v>
                </c:pt>
                <c:pt idx="2247">
                  <c:v>6.1865694150000001</c:v>
                </c:pt>
                <c:pt idx="2248">
                  <c:v>6</c:v>
                </c:pt>
                <c:pt idx="2249">
                  <c:v>6</c:v>
                </c:pt>
                <c:pt idx="2250">
                  <c:v>5.8617686500000001</c:v>
                </c:pt>
                <c:pt idx="2251">
                  <c:v>5.8688438749999996</c:v>
                </c:pt>
                <c:pt idx="2252">
                  <c:v>5.9068995769999999</c:v>
                </c:pt>
                <c:pt idx="2253">
                  <c:v>5.9031494389999999</c:v>
                </c:pt>
                <c:pt idx="2254">
                  <c:v>5.9000000950000002</c:v>
                </c:pt>
                <c:pt idx="2255">
                  <c:v>5.9680914659999997</c:v>
                </c:pt>
                <c:pt idx="2256">
                  <c:v>6</c:v>
                </c:pt>
                <c:pt idx="2257">
                  <c:v>6.4089513240000002</c:v>
                </c:pt>
                <c:pt idx="2258">
                  <c:v>6.1275243389999998</c:v>
                </c:pt>
                <c:pt idx="2259">
                  <c:v>5.8315059480000002</c:v>
                </c:pt>
                <c:pt idx="2260">
                  <c:v>5.7310554829999996</c:v>
                </c:pt>
                <c:pt idx="2261">
                  <c:v>5.6999998090000004</c:v>
                </c:pt>
                <c:pt idx="2262">
                  <c:v>5.7688264609999997</c:v>
                </c:pt>
                <c:pt idx="2263">
                  <c:v>5.5953993659999997</c:v>
                </c:pt>
                <c:pt idx="2264">
                  <c:v>5.5</c:v>
                </c:pt>
                <c:pt idx="2265">
                  <c:v>5.7065279090000001</c:v>
                </c:pt>
                <c:pt idx="2266">
                  <c:v>5.868692255</c:v>
                </c:pt>
                <c:pt idx="2267">
                  <c:v>6.4514628610000004</c:v>
                </c:pt>
                <c:pt idx="2268">
                  <c:v>6.0922396499999998</c:v>
                </c:pt>
                <c:pt idx="2269">
                  <c:v>5.9360139500000004</c:v>
                </c:pt>
                <c:pt idx="2270">
                  <c:v>5.6559837960000001</c:v>
                </c:pt>
                <c:pt idx="2271">
                  <c:v>5.5686469250000004</c:v>
                </c:pt>
                <c:pt idx="2272">
                  <c:v>8.0791669089999996</c:v>
                </c:pt>
                <c:pt idx="2273">
                  <c:v>6.8824816650000002</c:v>
                </c:pt>
                <c:pt idx="2274">
                  <c:v>5.6939305200000003</c:v>
                </c:pt>
                <c:pt idx="2275">
                  <c:v>5.734220004</c:v>
                </c:pt>
                <c:pt idx="2276">
                  <c:v>5.8000001909999996</c:v>
                </c:pt>
                <c:pt idx="2277">
                  <c:v>5.9363264500000001</c:v>
                </c:pt>
                <c:pt idx="2278">
                  <c:v>5.8637640190000004</c:v>
                </c:pt>
                <c:pt idx="2279">
                  <c:v>5.8000001909999996</c:v>
                </c:pt>
                <c:pt idx="2280">
                  <c:v>5.9132709160000001</c:v>
                </c:pt>
                <c:pt idx="2281">
                  <c:v>5.9308033069999997</c:v>
                </c:pt>
                <c:pt idx="2282">
                  <c:v>6.0357453359999997</c:v>
                </c:pt>
                <c:pt idx="2283">
                  <c:v>6.1673933590000001</c:v>
                </c:pt>
                <c:pt idx="2284">
                  <c:v>6.0630531809999999</c:v>
                </c:pt>
                <c:pt idx="2285">
                  <c:v>5.8617038360000002</c:v>
                </c:pt>
                <c:pt idx="2286">
                  <c:v>5.8687061439999999</c:v>
                </c:pt>
                <c:pt idx="2287">
                  <c:v>5.7583332260000004</c:v>
                </c:pt>
                <c:pt idx="2288">
                  <c:v>5.6317452450000003</c:v>
                </c:pt>
                <c:pt idx="2289">
                  <c:v>5.9404281450000003</c:v>
                </c:pt>
                <c:pt idx="2290">
                  <c:v>6.2369352859999996</c:v>
                </c:pt>
                <c:pt idx="2291">
                  <c:v>6.0943681160000001</c:v>
                </c:pt>
                <c:pt idx="2292">
                  <c:v>6</c:v>
                </c:pt>
                <c:pt idx="2293">
                  <c:v>5.8618612429999999</c:v>
                </c:pt>
                <c:pt idx="2294">
                  <c:v>6.0059548549999997</c:v>
                </c:pt>
                <c:pt idx="2295">
                  <c:v>5.8939028789999997</c:v>
                </c:pt>
                <c:pt idx="2296">
                  <c:v>5.868097348</c:v>
                </c:pt>
                <c:pt idx="2297">
                  <c:v>5.8317455310000001</c:v>
                </c:pt>
                <c:pt idx="2298">
                  <c:v>5.8684735049999999</c:v>
                </c:pt>
                <c:pt idx="2299">
                  <c:v>5.9681504929999996</c:v>
                </c:pt>
                <c:pt idx="2300">
                  <c:v>5.9321227499999996</c:v>
                </c:pt>
                <c:pt idx="2301">
                  <c:v>5.7623471210000003</c:v>
                </c:pt>
                <c:pt idx="2302">
                  <c:v>5.7708334130000001</c:v>
                </c:pt>
                <c:pt idx="2303">
                  <c:v>5.8684769770000003</c:v>
                </c:pt>
                <c:pt idx="2304">
                  <c:v>5.7613563790000004</c:v>
                </c:pt>
                <c:pt idx="2305">
                  <c:v>5.6999998090000004</c:v>
                </c:pt>
                <c:pt idx="2306">
                  <c:v>5.630900338</c:v>
                </c:pt>
                <c:pt idx="2307">
                  <c:v>5.7362223219999997</c:v>
                </c:pt>
                <c:pt idx="2308">
                  <c:v>6.073898078</c:v>
                </c:pt>
                <c:pt idx="2309">
                  <c:v>6.0583332780000001</c:v>
                </c:pt>
                <c:pt idx="2310">
                  <c:v>5.8613612430000002</c:v>
                </c:pt>
                <c:pt idx="2311">
                  <c:v>5.8675406360000002</c:v>
                </c:pt>
                <c:pt idx="2312">
                  <c:v>5.7608262850000003</c:v>
                </c:pt>
                <c:pt idx="2313">
                  <c:v>5.7690104890000002</c:v>
                </c:pt>
                <c:pt idx="2314">
                  <c:v>5.7308413619999996</c:v>
                </c:pt>
                <c:pt idx="2315">
                  <c:v>5.7685915059999999</c:v>
                </c:pt>
                <c:pt idx="2316">
                  <c:v>5.8000001909999996</c:v>
                </c:pt>
                <c:pt idx="2317">
                  <c:v>5.8685811440000002</c:v>
                </c:pt>
                <c:pt idx="2318">
                  <c:v>5.9682303540000001</c:v>
                </c:pt>
                <c:pt idx="2319">
                  <c:v>5.9313484450000002</c:v>
                </c:pt>
                <c:pt idx="2320">
                  <c:v>5.9690764180000002</c:v>
                </c:pt>
                <c:pt idx="2321">
                  <c:v>6.0678749349999999</c:v>
                </c:pt>
                <c:pt idx="2322">
                  <c:v>5.9632986460000001</c:v>
                </c:pt>
                <c:pt idx="2323">
                  <c:v>5.8309758560000002</c:v>
                </c:pt>
                <c:pt idx="2324">
                  <c:v>5.8000001909999996</c:v>
                </c:pt>
                <c:pt idx="2325">
                  <c:v>5.8681667920000002</c:v>
                </c:pt>
                <c:pt idx="2326">
                  <c:v>5.968496558</c:v>
                </c:pt>
                <c:pt idx="2327">
                  <c:v>5.9310590940000001</c:v>
                </c:pt>
                <c:pt idx="2328">
                  <c:v>5.8306355779999999</c:v>
                </c:pt>
                <c:pt idx="2329">
                  <c:v>5.8000001909999996</c:v>
                </c:pt>
                <c:pt idx="2330">
                  <c:v>5.935597284</c:v>
                </c:pt>
                <c:pt idx="2331">
                  <c:v>5.8654376279999996</c:v>
                </c:pt>
                <c:pt idx="2332">
                  <c:v>5.8000001909999996</c:v>
                </c:pt>
                <c:pt idx="2333">
                  <c:v>6.0049027730000004</c:v>
                </c:pt>
                <c:pt idx="2334">
                  <c:v>5.9627639239999999</c:v>
                </c:pt>
                <c:pt idx="2335">
                  <c:v>5.9000000950000002</c:v>
                </c:pt>
                <c:pt idx="2336">
                  <c:v>5.8309619670000004</c:v>
                </c:pt>
                <c:pt idx="2337">
                  <c:v>5.8680209589999999</c:v>
                </c:pt>
                <c:pt idx="2338">
                  <c:v>5.9684004929999999</c:v>
                </c:pt>
                <c:pt idx="2339">
                  <c:v>5.863993185</c:v>
                </c:pt>
                <c:pt idx="2340">
                  <c:v>5.7333332700000001</c:v>
                </c:pt>
                <c:pt idx="2341">
                  <c:v>5.631637606</c:v>
                </c:pt>
                <c:pt idx="2342">
                  <c:v>5.5999999049999998</c:v>
                </c:pt>
                <c:pt idx="2343">
                  <c:v>5.736976952</c:v>
                </c:pt>
                <c:pt idx="2344">
                  <c:v>5.9365185790000004</c:v>
                </c:pt>
                <c:pt idx="2345">
                  <c:v>6</c:v>
                </c:pt>
                <c:pt idx="2346">
                  <c:v>5.8642663329999998</c:v>
                </c:pt>
                <c:pt idx="2347">
                  <c:v>5.869299893</c:v>
                </c:pt>
                <c:pt idx="2348">
                  <c:v>5.8308589580000003</c:v>
                </c:pt>
                <c:pt idx="2349">
                  <c:v>5.6619675860000003</c:v>
                </c:pt>
                <c:pt idx="2350">
                  <c:v>5.8087708710000001</c:v>
                </c:pt>
                <c:pt idx="2351">
                  <c:v>5.9695729460000004</c:v>
                </c:pt>
                <c:pt idx="2352">
                  <c:v>5.8680950330000003</c:v>
                </c:pt>
                <c:pt idx="2353">
                  <c:v>5.9394028360000002</c:v>
                </c:pt>
                <c:pt idx="2354">
                  <c:v>5.8623427240000003</c:v>
                </c:pt>
                <c:pt idx="2355">
                  <c:v>5.869099662</c:v>
                </c:pt>
                <c:pt idx="2356">
                  <c:v>5.9602025840000001</c:v>
                </c:pt>
                <c:pt idx="2357">
                  <c:v>5.8607779109999996</c:v>
                </c:pt>
                <c:pt idx="2358">
                  <c:v>5.8708334569999998</c:v>
                </c:pt>
                <c:pt idx="2359">
                  <c:v>6.0353587629999996</c:v>
                </c:pt>
                <c:pt idx="2360">
                  <c:v>6.0319120069999999</c:v>
                </c:pt>
                <c:pt idx="2361">
                  <c:v>6</c:v>
                </c:pt>
                <c:pt idx="2362">
                  <c:v>6.2112848569999999</c:v>
                </c:pt>
                <c:pt idx="2363">
                  <c:v>6.2310126590000001</c:v>
                </c:pt>
                <c:pt idx="2364">
                  <c:v>5.9120139729999996</c:v>
                </c:pt>
                <c:pt idx="2365">
                  <c:v>5.6642476820000001</c:v>
                </c:pt>
                <c:pt idx="2366">
                  <c:v>5.5999999049999998</c:v>
                </c:pt>
                <c:pt idx="2367">
                  <c:v>6.0121942839999996</c:v>
                </c:pt>
                <c:pt idx="2368">
                  <c:v>5.8619963369999999</c:v>
                </c:pt>
                <c:pt idx="2369">
                  <c:v>5.6999998090000004</c:v>
                </c:pt>
                <c:pt idx="2370">
                  <c:v>5.4257037749999997</c:v>
                </c:pt>
                <c:pt idx="2371">
                  <c:v>5.7685787670000002</c:v>
                </c:pt>
                <c:pt idx="2372">
                  <c:v>5.9312442790000004</c:v>
                </c:pt>
                <c:pt idx="2373">
                  <c:v>5.5523438450000002</c:v>
                </c:pt>
                <c:pt idx="2374">
                  <c:v>5.7390278730000004</c:v>
                </c:pt>
                <c:pt idx="2375">
                  <c:v>5.9676308179999999</c:v>
                </c:pt>
                <c:pt idx="2376">
                  <c:v>5.799999873</c:v>
                </c:pt>
                <c:pt idx="2377">
                  <c:v>5.7655405689999997</c:v>
                </c:pt>
                <c:pt idx="2378">
                  <c:v>6.2617651109999999</c:v>
                </c:pt>
                <c:pt idx="2379">
                  <c:v>6.5</c:v>
                </c:pt>
                <c:pt idx="2380">
                  <c:v>6.4333333970000002</c:v>
                </c:pt>
                <c:pt idx="2381">
                  <c:v>6.1264074380000002</c:v>
                </c:pt>
                <c:pt idx="2382">
                  <c:v>5.7212591929999999</c:v>
                </c:pt>
                <c:pt idx="2383">
                  <c:v>5.530682841</c:v>
                </c:pt>
                <c:pt idx="2384">
                  <c:v>5.5</c:v>
                </c:pt>
                <c:pt idx="2385">
                  <c:v>5.5685427589999996</c:v>
                </c:pt>
                <c:pt idx="2386">
                  <c:v>5.4628611469999999</c:v>
                </c:pt>
                <c:pt idx="2387">
                  <c:v>5.533333302</c:v>
                </c:pt>
                <c:pt idx="2388">
                  <c:v>5.5999999049999998</c:v>
                </c:pt>
                <c:pt idx="2389">
                  <c:v>5.2575635619999996</c:v>
                </c:pt>
                <c:pt idx="2390">
                  <c:v>5.7374999720000002</c:v>
                </c:pt>
                <c:pt idx="2391">
                  <c:v>5.8605580030000004</c:v>
                </c:pt>
                <c:pt idx="2392">
                  <c:v>5.730961733</c:v>
                </c:pt>
                <c:pt idx="2393">
                  <c:v>5.7684410430000002</c:v>
                </c:pt>
                <c:pt idx="2394">
                  <c:v>5.8000001909999996</c:v>
                </c:pt>
                <c:pt idx="2395">
                  <c:v>5.8682535979999999</c:v>
                </c:pt>
                <c:pt idx="2396">
                  <c:v>5.9000000950000002</c:v>
                </c:pt>
                <c:pt idx="2397">
                  <c:v>5.7622776760000001</c:v>
                </c:pt>
                <c:pt idx="2398">
                  <c:v>5.8377916729999999</c:v>
                </c:pt>
                <c:pt idx="2399">
                  <c:v>5.830854328</c:v>
                </c:pt>
                <c:pt idx="2400">
                  <c:v>5.8000001909999996</c:v>
                </c:pt>
                <c:pt idx="2401">
                  <c:v>5.7320531719999996</c:v>
                </c:pt>
              </c:numCache>
            </c:numRef>
          </c:val>
          <c:smooth val="0"/>
          <c:extLst>
            <c:ext xmlns:c16="http://schemas.microsoft.com/office/drawing/2014/chart" uri="{C3380CC4-5D6E-409C-BE32-E72D297353CC}">
              <c16:uniqueId val="{00000000-F867-41C5-A6A0-255BF1628FFA}"/>
            </c:ext>
          </c:extLst>
        </c:ser>
        <c:dLbls>
          <c:showLegendKey val="0"/>
          <c:showVal val="0"/>
          <c:showCatName val="0"/>
          <c:showSerName val="0"/>
          <c:showPercent val="0"/>
          <c:showBubbleSize val="0"/>
        </c:dLbls>
        <c:smooth val="0"/>
        <c:axId val="631193504"/>
        <c:axId val="631195464"/>
      </c:lineChart>
      <c:dateAx>
        <c:axId val="631193504"/>
        <c:scaling>
          <c:orientation val="minMax"/>
        </c:scaling>
        <c:delete val="0"/>
        <c:axPos val="b"/>
        <c:numFmt formatCode="[$-409]d\-mmm\-yy;@" sourceLinked="1"/>
        <c:majorTickMark val="out"/>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31195464"/>
        <c:crosses val="autoZero"/>
        <c:auto val="1"/>
        <c:lblOffset val="100"/>
        <c:baseTimeUnit val="days"/>
        <c:majorUnit val="4"/>
        <c:majorTimeUnit val="months"/>
      </c:dateAx>
      <c:valAx>
        <c:axId val="631195464"/>
        <c:scaling>
          <c:orientation val="minMax"/>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31193504"/>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solidFill>
        <a:schemeClr val="bg1"/>
      </a:solidFill>
    </a:ln>
    <a:effectLst>
      <a:outerShdw blurRad="50800" dist="38100" dir="16200000" rotWithShape="0">
        <a:prstClr val="black">
          <a:alpha val="40000"/>
        </a:prstClr>
      </a:outerShdw>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91B71D-CBC8-47FB-AF92-EFB54B7B587A}" type="doc">
      <dgm:prSet loTypeId="urn:microsoft.com/office/officeart/2008/layout/VerticalCircleList" loCatId="list" qsTypeId="urn:microsoft.com/office/officeart/2005/8/quickstyle/3d7" qsCatId="3D" csTypeId="urn:microsoft.com/office/officeart/2005/8/colors/colorful1" csCatId="colorful"/>
      <dgm:spPr/>
      <dgm:t>
        <a:bodyPr/>
        <a:lstStyle/>
        <a:p>
          <a:endParaRPr lang="en-US"/>
        </a:p>
      </dgm:t>
    </dgm:pt>
    <dgm:pt modelId="{FAB1B637-4CB2-45B6-AFEF-DA78C8CE1DD9}">
      <dgm:prSet/>
      <dgm:spPr/>
      <dgm:t>
        <a:bodyPr/>
        <a:lstStyle/>
        <a:p>
          <a:r>
            <a:rPr lang="en-US" b="1" dirty="0"/>
            <a:t>Crude Feed Sulfur (</a:t>
          </a:r>
          <a:r>
            <a:rPr lang="en-US" b="1" dirty="0" err="1"/>
            <a:t>wt</a:t>
          </a:r>
          <a:r>
            <a:rPr lang="en-US" b="1" dirty="0"/>
            <a:t>%)</a:t>
          </a:r>
          <a:endParaRPr lang="en-US" dirty="0"/>
        </a:p>
      </dgm:t>
    </dgm:pt>
    <dgm:pt modelId="{D8E15C42-5298-4016-B371-E8EE9E294B28}" type="parTrans" cxnId="{4CCD1949-A1EF-47A3-BE14-5DD6A5BC127F}">
      <dgm:prSet/>
      <dgm:spPr/>
      <dgm:t>
        <a:bodyPr/>
        <a:lstStyle/>
        <a:p>
          <a:endParaRPr lang="en-US"/>
        </a:p>
      </dgm:t>
    </dgm:pt>
    <dgm:pt modelId="{2AFCCAC2-68D5-4B1D-92F4-5F9643378E26}" type="sibTrans" cxnId="{4CCD1949-A1EF-47A3-BE14-5DD6A5BC127F}">
      <dgm:prSet/>
      <dgm:spPr/>
      <dgm:t>
        <a:bodyPr/>
        <a:lstStyle/>
        <a:p>
          <a:endParaRPr lang="en-US"/>
        </a:p>
      </dgm:t>
    </dgm:pt>
    <dgm:pt modelId="{08CB99A4-59DA-48A3-B1D2-E05089675366}">
      <dgm:prSet/>
      <dgm:spPr/>
      <dgm:t>
        <a:bodyPr/>
        <a:lstStyle/>
        <a:p>
          <a:r>
            <a:rPr lang="en-US" b="1"/>
            <a:t>Unit Feed Rate (m3/hr)</a:t>
          </a:r>
          <a:endParaRPr lang="en-US" dirty="0"/>
        </a:p>
      </dgm:t>
    </dgm:pt>
    <dgm:pt modelId="{3BBC0999-0F73-46B8-8325-78FA48763C84}" type="parTrans" cxnId="{90736CA7-487A-427B-9843-DB4F764C6F6F}">
      <dgm:prSet/>
      <dgm:spPr/>
      <dgm:t>
        <a:bodyPr/>
        <a:lstStyle/>
        <a:p>
          <a:endParaRPr lang="en-US"/>
        </a:p>
      </dgm:t>
    </dgm:pt>
    <dgm:pt modelId="{32B6DEED-0066-49E2-A263-A9E68695EBDE}" type="sibTrans" cxnId="{90736CA7-487A-427B-9843-DB4F764C6F6F}">
      <dgm:prSet/>
      <dgm:spPr/>
      <dgm:t>
        <a:bodyPr/>
        <a:lstStyle/>
        <a:p>
          <a:endParaRPr lang="en-US"/>
        </a:p>
      </dgm:t>
    </dgm:pt>
    <dgm:pt modelId="{7AC63E44-960B-4137-A79E-B3CA8E1857AF}">
      <dgm:prSet/>
      <dgm:spPr/>
      <dgm:t>
        <a:bodyPr/>
        <a:lstStyle/>
        <a:p>
          <a:r>
            <a:rPr lang="en-US" b="1" dirty="0"/>
            <a:t>T-1001 Overhead Accumulator sour PH, Cl, H</a:t>
          </a:r>
          <a:r>
            <a:rPr lang="en-US" b="1" baseline="-25000" dirty="0"/>
            <a:t>2</a:t>
          </a:r>
          <a:r>
            <a:rPr lang="en-US" b="1" dirty="0"/>
            <a:t>S &amp; Fe counts3/hr.</a:t>
          </a:r>
          <a:endParaRPr lang="en-US" dirty="0"/>
        </a:p>
      </dgm:t>
    </dgm:pt>
    <dgm:pt modelId="{08658E87-9593-4A60-94E0-14B580F7229A}" type="parTrans" cxnId="{A429101C-C9F0-4539-92C8-2CCEB1CA8360}">
      <dgm:prSet/>
      <dgm:spPr/>
      <dgm:t>
        <a:bodyPr/>
        <a:lstStyle/>
        <a:p>
          <a:endParaRPr lang="en-US"/>
        </a:p>
      </dgm:t>
    </dgm:pt>
    <dgm:pt modelId="{5AC2F371-91DD-4902-A416-2CB797C4204C}" type="sibTrans" cxnId="{A429101C-C9F0-4539-92C8-2CCEB1CA8360}">
      <dgm:prSet/>
      <dgm:spPr/>
      <dgm:t>
        <a:bodyPr/>
        <a:lstStyle/>
        <a:p>
          <a:endParaRPr lang="en-US"/>
        </a:p>
      </dgm:t>
    </dgm:pt>
    <dgm:pt modelId="{B8B2492D-2946-4506-9F31-7BF9AAA98E81}">
      <dgm:prSet/>
      <dgm:spPr/>
      <dgm:t>
        <a:bodyPr/>
        <a:lstStyle/>
        <a:p>
          <a:r>
            <a:rPr lang="en-US" b="1"/>
            <a:t>Heater B-1001 COT (DegC)</a:t>
          </a:r>
          <a:endParaRPr lang="en-US" dirty="0"/>
        </a:p>
      </dgm:t>
    </dgm:pt>
    <dgm:pt modelId="{B88A3DBB-CC17-4BD2-9221-1FA19E8A9A9B}" type="parTrans" cxnId="{2B3EF539-F0BC-4CCE-8AFB-409C796010F6}">
      <dgm:prSet/>
      <dgm:spPr/>
      <dgm:t>
        <a:bodyPr/>
        <a:lstStyle/>
        <a:p>
          <a:endParaRPr lang="en-US"/>
        </a:p>
      </dgm:t>
    </dgm:pt>
    <dgm:pt modelId="{7BF9A2E9-8E09-4BBD-9DBC-B0B0C1BDD4AD}" type="sibTrans" cxnId="{2B3EF539-F0BC-4CCE-8AFB-409C796010F6}">
      <dgm:prSet/>
      <dgm:spPr/>
      <dgm:t>
        <a:bodyPr/>
        <a:lstStyle/>
        <a:p>
          <a:endParaRPr lang="en-US"/>
        </a:p>
      </dgm:t>
    </dgm:pt>
    <dgm:pt modelId="{33ABC3BE-9704-4573-A67B-1616F6602655}">
      <dgm:prSet/>
      <dgm:spPr/>
      <dgm:t>
        <a:bodyPr/>
        <a:lstStyle/>
        <a:p>
          <a:r>
            <a:rPr lang="en-US" b="1"/>
            <a:t>TAN in the Over flash Stream</a:t>
          </a:r>
          <a:endParaRPr lang="en-US" dirty="0"/>
        </a:p>
      </dgm:t>
    </dgm:pt>
    <dgm:pt modelId="{DB1E5A43-D9B3-465B-B78A-6E5D201E419A}" type="parTrans" cxnId="{845E4BAA-5101-4F9E-BAB1-ACFE8C92A04C}">
      <dgm:prSet/>
      <dgm:spPr/>
      <dgm:t>
        <a:bodyPr/>
        <a:lstStyle/>
        <a:p>
          <a:endParaRPr lang="en-US"/>
        </a:p>
      </dgm:t>
    </dgm:pt>
    <dgm:pt modelId="{368676DF-C35D-4160-AB40-C765BD8B42A9}" type="sibTrans" cxnId="{845E4BAA-5101-4F9E-BAB1-ACFE8C92A04C}">
      <dgm:prSet/>
      <dgm:spPr/>
      <dgm:t>
        <a:bodyPr/>
        <a:lstStyle/>
        <a:p>
          <a:endParaRPr lang="en-US"/>
        </a:p>
      </dgm:t>
    </dgm:pt>
    <dgm:pt modelId="{F25E1661-E6C1-4BF8-9FC2-A9C30BD4ADB6}" type="pres">
      <dgm:prSet presAssocID="{0891B71D-CBC8-47FB-AF92-EFB54B7B587A}" presName="Name0" presStyleCnt="0">
        <dgm:presLayoutVars>
          <dgm:dir/>
        </dgm:presLayoutVars>
      </dgm:prSet>
      <dgm:spPr/>
    </dgm:pt>
    <dgm:pt modelId="{8D70573E-D183-497D-B448-F910FFAEA67D}" type="pres">
      <dgm:prSet presAssocID="{FAB1B637-4CB2-45B6-AFEF-DA78C8CE1DD9}" presName="noChildren" presStyleCnt="0"/>
      <dgm:spPr/>
    </dgm:pt>
    <dgm:pt modelId="{CC97598B-AB93-4A7C-99A2-4879786076AE}" type="pres">
      <dgm:prSet presAssocID="{FAB1B637-4CB2-45B6-AFEF-DA78C8CE1DD9}" presName="gap" presStyleCnt="0"/>
      <dgm:spPr/>
    </dgm:pt>
    <dgm:pt modelId="{BA54A0E7-6BD3-4173-807C-FBAB8B374667}" type="pres">
      <dgm:prSet presAssocID="{FAB1B637-4CB2-45B6-AFEF-DA78C8CE1DD9}" presName="medCircle2" presStyleLbl="vennNode1" presStyleIdx="0" presStyleCnt="5"/>
      <dgm:spPr/>
    </dgm:pt>
    <dgm:pt modelId="{1EF8F3CF-7A0F-4EA2-B166-724469AC774E}" type="pres">
      <dgm:prSet presAssocID="{FAB1B637-4CB2-45B6-AFEF-DA78C8CE1DD9}" presName="txLvlOnly1" presStyleLbl="revTx" presStyleIdx="0" presStyleCnt="5"/>
      <dgm:spPr/>
    </dgm:pt>
    <dgm:pt modelId="{3A10DA8A-94EC-48DE-96D7-BBF4B68ED155}" type="pres">
      <dgm:prSet presAssocID="{08CB99A4-59DA-48A3-B1D2-E05089675366}" presName="noChildren" presStyleCnt="0"/>
      <dgm:spPr/>
    </dgm:pt>
    <dgm:pt modelId="{D91D6289-5B02-4F68-BDF8-5B2786BAA8D1}" type="pres">
      <dgm:prSet presAssocID="{08CB99A4-59DA-48A3-B1D2-E05089675366}" presName="gap" presStyleCnt="0"/>
      <dgm:spPr/>
    </dgm:pt>
    <dgm:pt modelId="{6987F214-480D-4AC6-B50A-403F144AC473}" type="pres">
      <dgm:prSet presAssocID="{08CB99A4-59DA-48A3-B1D2-E05089675366}" presName="medCircle2" presStyleLbl="vennNode1" presStyleIdx="1" presStyleCnt="5"/>
      <dgm:spPr/>
    </dgm:pt>
    <dgm:pt modelId="{D3D7CB0F-8DAD-4C08-B4C2-FFD00551269C}" type="pres">
      <dgm:prSet presAssocID="{08CB99A4-59DA-48A3-B1D2-E05089675366}" presName="txLvlOnly1" presStyleLbl="revTx" presStyleIdx="1" presStyleCnt="5"/>
      <dgm:spPr/>
    </dgm:pt>
    <dgm:pt modelId="{31EF39A5-BC9D-48E6-A102-3938A30FE758}" type="pres">
      <dgm:prSet presAssocID="{7AC63E44-960B-4137-A79E-B3CA8E1857AF}" presName="noChildren" presStyleCnt="0"/>
      <dgm:spPr/>
    </dgm:pt>
    <dgm:pt modelId="{48299012-D581-4FEF-BDCE-BEAA90968D3B}" type="pres">
      <dgm:prSet presAssocID="{7AC63E44-960B-4137-A79E-B3CA8E1857AF}" presName="gap" presStyleCnt="0"/>
      <dgm:spPr/>
    </dgm:pt>
    <dgm:pt modelId="{169A4E3B-441C-41B1-A83F-D37B78A9CE62}" type="pres">
      <dgm:prSet presAssocID="{7AC63E44-960B-4137-A79E-B3CA8E1857AF}" presName="medCircle2" presStyleLbl="vennNode1" presStyleIdx="2" presStyleCnt="5"/>
      <dgm:spPr/>
    </dgm:pt>
    <dgm:pt modelId="{0DE38C19-55CE-4D44-9403-79D0D2DDE05A}" type="pres">
      <dgm:prSet presAssocID="{7AC63E44-960B-4137-A79E-B3CA8E1857AF}" presName="txLvlOnly1" presStyleLbl="revTx" presStyleIdx="2" presStyleCnt="5"/>
      <dgm:spPr/>
    </dgm:pt>
    <dgm:pt modelId="{3EB60E52-0D51-44DA-A782-DB00D08DC382}" type="pres">
      <dgm:prSet presAssocID="{B8B2492D-2946-4506-9F31-7BF9AAA98E81}" presName="noChildren" presStyleCnt="0"/>
      <dgm:spPr/>
    </dgm:pt>
    <dgm:pt modelId="{E861E767-9C24-46B3-BDEF-2BAF6BC47241}" type="pres">
      <dgm:prSet presAssocID="{B8B2492D-2946-4506-9F31-7BF9AAA98E81}" presName="gap" presStyleCnt="0"/>
      <dgm:spPr/>
    </dgm:pt>
    <dgm:pt modelId="{20CE33F9-9DCC-428B-A951-327FB8C42B4A}" type="pres">
      <dgm:prSet presAssocID="{B8B2492D-2946-4506-9F31-7BF9AAA98E81}" presName="medCircle2" presStyleLbl="vennNode1" presStyleIdx="3" presStyleCnt="5"/>
      <dgm:spPr/>
    </dgm:pt>
    <dgm:pt modelId="{4B8831EB-4DBD-4357-B4EC-D0D03187617C}" type="pres">
      <dgm:prSet presAssocID="{B8B2492D-2946-4506-9F31-7BF9AAA98E81}" presName="txLvlOnly1" presStyleLbl="revTx" presStyleIdx="3" presStyleCnt="5"/>
      <dgm:spPr/>
    </dgm:pt>
    <dgm:pt modelId="{43FA1983-7A57-4856-B8C9-2A67EE265A13}" type="pres">
      <dgm:prSet presAssocID="{33ABC3BE-9704-4573-A67B-1616F6602655}" presName="noChildren" presStyleCnt="0"/>
      <dgm:spPr/>
    </dgm:pt>
    <dgm:pt modelId="{FBEA28D3-0D7B-497C-8893-D8B6E3140628}" type="pres">
      <dgm:prSet presAssocID="{33ABC3BE-9704-4573-A67B-1616F6602655}" presName="gap" presStyleCnt="0"/>
      <dgm:spPr/>
    </dgm:pt>
    <dgm:pt modelId="{7E15B37D-03BE-47DC-BE23-2F3A439C73AB}" type="pres">
      <dgm:prSet presAssocID="{33ABC3BE-9704-4573-A67B-1616F6602655}" presName="medCircle2" presStyleLbl="vennNode1" presStyleIdx="4" presStyleCnt="5"/>
      <dgm:spPr/>
    </dgm:pt>
    <dgm:pt modelId="{86BC1BF3-0B8C-4F80-958A-04FD4A84CD56}" type="pres">
      <dgm:prSet presAssocID="{33ABC3BE-9704-4573-A67B-1616F6602655}" presName="txLvlOnly1" presStyleLbl="revTx" presStyleIdx="4" presStyleCnt="5"/>
      <dgm:spPr/>
    </dgm:pt>
  </dgm:ptLst>
  <dgm:cxnLst>
    <dgm:cxn modelId="{50A04C04-F20C-48DB-9BDF-FB809E8A7548}" type="presOf" srcId="{08CB99A4-59DA-48A3-B1D2-E05089675366}" destId="{D3D7CB0F-8DAD-4C08-B4C2-FFD00551269C}" srcOrd="0" destOrd="0" presId="urn:microsoft.com/office/officeart/2008/layout/VerticalCircleList"/>
    <dgm:cxn modelId="{E5857E10-48DA-4D9B-B124-C304CBC4BD97}" type="presOf" srcId="{7AC63E44-960B-4137-A79E-B3CA8E1857AF}" destId="{0DE38C19-55CE-4D44-9403-79D0D2DDE05A}" srcOrd="0" destOrd="0" presId="urn:microsoft.com/office/officeart/2008/layout/VerticalCircleList"/>
    <dgm:cxn modelId="{A429101C-C9F0-4539-92C8-2CCEB1CA8360}" srcId="{0891B71D-CBC8-47FB-AF92-EFB54B7B587A}" destId="{7AC63E44-960B-4137-A79E-B3CA8E1857AF}" srcOrd="2" destOrd="0" parTransId="{08658E87-9593-4A60-94E0-14B580F7229A}" sibTransId="{5AC2F371-91DD-4902-A416-2CB797C4204C}"/>
    <dgm:cxn modelId="{860BBE21-D07A-411C-9EB1-F761A43C7F4D}" type="presOf" srcId="{FAB1B637-4CB2-45B6-AFEF-DA78C8CE1DD9}" destId="{1EF8F3CF-7A0F-4EA2-B166-724469AC774E}" srcOrd="0" destOrd="0" presId="urn:microsoft.com/office/officeart/2008/layout/VerticalCircleList"/>
    <dgm:cxn modelId="{2B3EF539-F0BC-4CCE-8AFB-409C796010F6}" srcId="{0891B71D-CBC8-47FB-AF92-EFB54B7B587A}" destId="{B8B2492D-2946-4506-9F31-7BF9AAA98E81}" srcOrd="3" destOrd="0" parTransId="{B88A3DBB-CC17-4BD2-9221-1FA19E8A9A9B}" sibTransId="{7BF9A2E9-8E09-4BBD-9DBC-B0B0C1BDD4AD}"/>
    <dgm:cxn modelId="{1482593A-C8E8-4861-9A42-748356CB235F}" type="presOf" srcId="{B8B2492D-2946-4506-9F31-7BF9AAA98E81}" destId="{4B8831EB-4DBD-4357-B4EC-D0D03187617C}" srcOrd="0" destOrd="0" presId="urn:microsoft.com/office/officeart/2008/layout/VerticalCircleList"/>
    <dgm:cxn modelId="{4CCD1949-A1EF-47A3-BE14-5DD6A5BC127F}" srcId="{0891B71D-CBC8-47FB-AF92-EFB54B7B587A}" destId="{FAB1B637-4CB2-45B6-AFEF-DA78C8CE1DD9}" srcOrd="0" destOrd="0" parTransId="{D8E15C42-5298-4016-B371-E8EE9E294B28}" sibTransId="{2AFCCAC2-68D5-4B1D-92F4-5F9643378E26}"/>
    <dgm:cxn modelId="{1017518F-90CB-496B-9E2B-1F5B2FCE37C8}" type="presOf" srcId="{0891B71D-CBC8-47FB-AF92-EFB54B7B587A}" destId="{F25E1661-E6C1-4BF8-9FC2-A9C30BD4ADB6}" srcOrd="0" destOrd="0" presId="urn:microsoft.com/office/officeart/2008/layout/VerticalCircleList"/>
    <dgm:cxn modelId="{90736CA7-487A-427B-9843-DB4F764C6F6F}" srcId="{0891B71D-CBC8-47FB-AF92-EFB54B7B587A}" destId="{08CB99A4-59DA-48A3-B1D2-E05089675366}" srcOrd="1" destOrd="0" parTransId="{3BBC0999-0F73-46B8-8325-78FA48763C84}" sibTransId="{32B6DEED-0066-49E2-A263-A9E68695EBDE}"/>
    <dgm:cxn modelId="{845E4BAA-5101-4F9E-BAB1-ACFE8C92A04C}" srcId="{0891B71D-CBC8-47FB-AF92-EFB54B7B587A}" destId="{33ABC3BE-9704-4573-A67B-1616F6602655}" srcOrd="4" destOrd="0" parTransId="{DB1E5A43-D9B3-465B-B78A-6E5D201E419A}" sibTransId="{368676DF-C35D-4160-AB40-C765BD8B42A9}"/>
    <dgm:cxn modelId="{479C3EE4-9354-42BD-819E-BD8F2F113495}" type="presOf" srcId="{33ABC3BE-9704-4573-A67B-1616F6602655}" destId="{86BC1BF3-0B8C-4F80-958A-04FD4A84CD56}" srcOrd="0" destOrd="0" presId="urn:microsoft.com/office/officeart/2008/layout/VerticalCircleList"/>
    <dgm:cxn modelId="{78CC07AD-10C9-4B49-B700-D41D459FF776}" type="presParOf" srcId="{F25E1661-E6C1-4BF8-9FC2-A9C30BD4ADB6}" destId="{8D70573E-D183-497D-B448-F910FFAEA67D}" srcOrd="0" destOrd="0" presId="urn:microsoft.com/office/officeart/2008/layout/VerticalCircleList"/>
    <dgm:cxn modelId="{C523BBB1-C727-45E6-B416-0B1AEEC76A8A}" type="presParOf" srcId="{8D70573E-D183-497D-B448-F910FFAEA67D}" destId="{CC97598B-AB93-4A7C-99A2-4879786076AE}" srcOrd="0" destOrd="0" presId="urn:microsoft.com/office/officeart/2008/layout/VerticalCircleList"/>
    <dgm:cxn modelId="{37A428EB-1EBB-4B5C-99B0-728F8120E3D2}" type="presParOf" srcId="{8D70573E-D183-497D-B448-F910FFAEA67D}" destId="{BA54A0E7-6BD3-4173-807C-FBAB8B374667}" srcOrd="1" destOrd="0" presId="urn:microsoft.com/office/officeart/2008/layout/VerticalCircleList"/>
    <dgm:cxn modelId="{606D4918-70D7-4C20-B909-6C4D1EFFD34E}" type="presParOf" srcId="{8D70573E-D183-497D-B448-F910FFAEA67D}" destId="{1EF8F3CF-7A0F-4EA2-B166-724469AC774E}" srcOrd="2" destOrd="0" presId="urn:microsoft.com/office/officeart/2008/layout/VerticalCircleList"/>
    <dgm:cxn modelId="{9F62271E-8561-4203-B2A0-D62C1C434672}" type="presParOf" srcId="{F25E1661-E6C1-4BF8-9FC2-A9C30BD4ADB6}" destId="{3A10DA8A-94EC-48DE-96D7-BBF4B68ED155}" srcOrd="1" destOrd="0" presId="urn:microsoft.com/office/officeart/2008/layout/VerticalCircleList"/>
    <dgm:cxn modelId="{D7683D98-EFAB-4D6D-BD65-DCE6B3976133}" type="presParOf" srcId="{3A10DA8A-94EC-48DE-96D7-BBF4B68ED155}" destId="{D91D6289-5B02-4F68-BDF8-5B2786BAA8D1}" srcOrd="0" destOrd="0" presId="urn:microsoft.com/office/officeart/2008/layout/VerticalCircleList"/>
    <dgm:cxn modelId="{773AB2DA-0E79-4D7A-B66A-BE3ED4D321DA}" type="presParOf" srcId="{3A10DA8A-94EC-48DE-96D7-BBF4B68ED155}" destId="{6987F214-480D-4AC6-B50A-403F144AC473}" srcOrd="1" destOrd="0" presId="urn:microsoft.com/office/officeart/2008/layout/VerticalCircleList"/>
    <dgm:cxn modelId="{0173FB9D-E2FB-424E-8F78-2A3022F6BE20}" type="presParOf" srcId="{3A10DA8A-94EC-48DE-96D7-BBF4B68ED155}" destId="{D3D7CB0F-8DAD-4C08-B4C2-FFD00551269C}" srcOrd="2" destOrd="0" presId="urn:microsoft.com/office/officeart/2008/layout/VerticalCircleList"/>
    <dgm:cxn modelId="{89318673-0F2E-4FE7-9B90-03C3B6157220}" type="presParOf" srcId="{F25E1661-E6C1-4BF8-9FC2-A9C30BD4ADB6}" destId="{31EF39A5-BC9D-48E6-A102-3938A30FE758}" srcOrd="2" destOrd="0" presId="urn:microsoft.com/office/officeart/2008/layout/VerticalCircleList"/>
    <dgm:cxn modelId="{11F12354-4983-4755-AFAE-B7E5978E3A2E}" type="presParOf" srcId="{31EF39A5-BC9D-48E6-A102-3938A30FE758}" destId="{48299012-D581-4FEF-BDCE-BEAA90968D3B}" srcOrd="0" destOrd="0" presId="urn:microsoft.com/office/officeart/2008/layout/VerticalCircleList"/>
    <dgm:cxn modelId="{F39C6502-ADD7-4923-B31E-1D4E7E62B288}" type="presParOf" srcId="{31EF39A5-BC9D-48E6-A102-3938A30FE758}" destId="{169A4E3B-441C-41B1-A83F-D37B78A9CE62}" srcOrd="1" destOrd="0" presId="urn:microsoft.com/office/officeart/2008/layout/VerticalCircleList"/>
    <dgm:cxn modelId="{12228CA0-9CAF-4146-ABD2-A44AC9392A4D}" type="presParOf" srcId="{31EF39A5-BC9D-48E6-A102-3938A30FE758}" destId="{0DE38C19-55CE-4D44-9403-79D0D2DDE05A}" srcOrd="2" destOrd="0" presId="urn:microsoft.com/office/officeart/2008/layout/VerticalCircleList"/>
    <dgm:cxn modelId="{B71A3FF9-D937-4A98-A8F0-3BA13725FFB2}" type="presParOf" srcId="{F25E1661-E6C1-4BF8-9FC2-A9C30BD4ADB6}" destId="{3EB60E52-0D51-44DA-A782-DB00D08DC382}" srcOrd="3" destOrd="0" presId="urn:microsoft.com/office/officeart/2008/layout/VerticalCircleList"/>
    <dgm:cxn modelId="{A5A6F660-D781-4D85-927F-B54A187D38DF}" type="presParOf" srcId="{3EB60E52-0D51-44DA-A782-DB00D08DC382}" destId="{E861E767-9C24-46B3-BDEF-2BAF6BC47241}" srcOrd="0" destOrd="0" presId="urn:microsoft.com/office/officeart/2008/layout/VerticalCircleList"/>
    <dgm:cxn modelId="{04AD1677-F83E-4668-989C-74C8B5493E57}" type="presParOf" srcId="{3EB60E52-0D51-44DA-A782-DB00D08DC382}" destId="{20CE33F9-9DCC-428B-A951-327FB8C42B4A}" srcOrd="1" destOrd="0" presId="urn:microsoft.com/office/officeart/2008/layout/VerticalCircleList"/>
    <dgm:cxn modelId="{4E62AC5D-B2FD-4F11-BAE0-2E6362AC5AAE}" type="presParOf" srcId="{3EB60E52-0D51-44DA-A782-DB00D08DC382}" destId="{4B8831EB-4DBD-4357-B4EC-D0D03187617C}" srcOrd="2" destOrd="0" presId="urn:microsoft.com/office/officeart/2008/layout/VerticalCircleList"/>
    <dgm:cxn modelId="{FB1B777A-0168-44D8-9F4B-1512F0178EF6}" type="presParOf" srcId="{F25E1661-E6C1-4BF8-9FC2-A9C30BD4ADB6}" destId="{43FA1983-7A57-4856-B8C9-2A67EE265A13}" srcOrd="4" destOrd="0" presId="urn:microsoft.com/office/officeart/2008/layout/VerticalCircleList"/>
    <dgm:cxn modelId="{4C0D7934-1C86-446C-A9C6-53251C73AF66}" type="presParOf" srcId="{43FA1983-7A57-4856-B8C9-2A67EE265A13}" destId="{FBEA28D3-0D7B-497C-8893-D8B6E3140628}" srcOrd="0" destOrd="0" presId="urn:microsoft.com/office/officeart/2008/layout/VerticalCircleList"/>
    <dgm:cxn modelId="{8DFA4938-9821-428D-A02D-962384C5E0E1}" type="presParOf" srcId="{43FA1983-7A57-4856-B8C9-2A67EE265A13}" destId="{7E15B37D-03BE-47DC-BE23-2F3A439C73AB}" srcOrd="1" destOrd="0" presId="urn:microsoft.com/office/officeart/2008/layout/VerticalCircleList"/>
    <dgm:cxn modelId="{6DEDF3D1-6403-461B-8364-B7CD148D48A5}" type="presParOf" srcId="{43FA1983-7A57-4856-B8C9-2A67EE265A13}" destId="{86BC1BF3-0B8C-4F80-958A-04FD4A84CD56}" srcOrd="2" destOrd="0" presId="urn:microsoft.com/office/officeart/2008/layout/Vertical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D57090-E6B9-4215-96C7-870246DF6F4B}" type="doc">
      <dgm:prSet loTypeId="urn:microsoft.com/office/officeart/2008/layout/VerticalCurvedList" loCatId="list" qsTypeId="urn:microsoft.com/office/officeart/2005/8/quickstyle/simple3" qsCatId="simple" csTypeId="urn:microsoft.com/office/officeart/2005/8/colors/accent1_2" csCatId="accent1"/>
      <dgm:spPr/>
      <dgm:t>
        <a:bodyPr/>
        <a:lstStyle/>
        <a:p>
          <a:endParaRPr lang="en-US"/>
        </a:p>
      </dgm:t>
    </dgm:pt>
    <dgm:pt modelId="{37053998-1240-4BC9-857C-F59EAD7ED697}">
      <dgm:prSet custT="1"/>
      <dgm:spPr/>
      <dgm:t>
        <a:bodyPr/>
        <a:lstStyle/>
        <a:p>
          <a:r>
            <a:rPr lang="en-US" sz="2000" b="1" cap="none" spc="50" dirty="0">
              <a:ln w="0"/>
              <a:solidFill>
                <a:schemeClr val="tx1"/>
              </a:solidFill>
              <a:effectLst>
                <a:innerShdw blurRad="63500" dist="50800" dir="13500000">
                  <a:srgbClr val="000000">
                    <a:alpha val="50000"/>
                  </a:srgbClr>
                </a:innerShdw>
              </a:effectLst>
            </a:rPr>
            <a:t>Loop Boundary</a:t>
          </a:r>
        </a:p>
      </dgm:t>
    </dgm:pt>
    <dgm:pt modelId="{6BE98F54-E5CB-48EF-B176-25C91CDC6957}" type="parTrans" cxnId="{5054BDB6-F4D8-48CA-B6E0-EC3751F16DF4}">
      <dgm:prSet/>
      <dgm:spPr/>
      <dgm:t>
        <a:bodyPr/>
        <a:lstStyle/>
        <a:p>
          <a:endParaRPr lang="en-US"/>
        </a:p>
      </dgm:t>
    </dgm:pt>
    <dgm:pt modelId="{8E22288D-7C4B-4ECF-ADFE-26807856B371}" type="sibTrans" cxnId="{5054BDB6-F4D8-48CA-B6E0-EC3751F16DF4}">
      <dgm:prSet/>
      <dgm:spPr/>
      <dgm:t>
        <a:bodyPr/>
        <a:lstStyle/>
        <a:p>
          <a:endParaRPr lang="en-US"/>
        </a:p>
      </dgm:t>
    </dgm:pt>
    <dgm:pt modelId="{3E1173BE-30CE-4335-9797-488EB1EC65A5}">
      <dgm:prSet custT="1"/>
      <dgm:spPr/>
      <dgm:t>
        <a:bodyPr/>
        <a:lstStyle/>
        <a:p>
          <a:r>
            <a:rPr lang="en-US" sz="2000" b="1" cap="none" spc="50" dirty="0">
              <a:ln w="0"/>
              <a:solidFill>
                <a:schemeClr val="tx1"/>
              </a:solidFill>
              <a:effectLst>
                <a:innerShdw blurRad="63500" dist="50800" dir="13500000">
                  <a:srgbClr val="000000">
                    <a:alpha val="50000"/>
                  </a:srgbClr>
                </a:innerShdw>
              </a:effectLst>
            </a:rPr>
            <a:t>Material of construction for equip &amp; piping (HIC, </a:t>
          </a:r>
          <a:r>
            <a:rPr lang="en-US" sz="2000" b="1" cap="none" spc="50" dirty="0" err="1">
              <a:ln w="0"/>
              <a:solidFill>
                <a:schemeClr val="tx1"/>
              </a:solidFill>
              <a:effectLst>
                <a:innerShdw blurRad="63500" dist="50800" dir="13500000">
                  <a:srgbClr val="000000">
                    <a:alpha val="50000"/>
                  </a:srgbClr>
                </a:innerShdw>
              </a:effectLst>
            </a:rPr>
            <a:t>PWHT,Insul</a:t>
          </a:r>
          <a:r>
            <a:rPr lang="en-US" sz="2000" b="1" cap="none" spc="50" dirty="0">
              <a:ln w="0"/>
              <a:solidFill>
                <a:schemeClr val="tx1"/>
              </a:solidFill>
              <a:effectLst>
                <a:innerShdw blurRad="63500" dist="50800" dir="13500000">
                  <a:srgbClr val="000000">
                    <a:alpha val="50000"/>
                  </a:srgbClr>
                </a:innerShdw>
              </a:effectLst>
            </a:rPr>
            <a:t> &amp; Damage mechanism #)</a:t>
          </a:r>
        </a:p>
      </dgm:t>
    </dgm:pt>
    <dgm:pt modelId="{91A10A67-779B-4E8B-8D30-A58C2B8E5982}" type="parTrans" cxnId="{13C6C9C4-812B-4AF1-9AE2-BD22944B0048}">
      <dgm:prSet/>
      <dgm:spPr/>
      <dgm:t>
        <a:bodyPr/>
        <a:lstStyle/>
        <a:p>
          <a:endParaRPr lang="en-US"/>
        </a:p>
      </dgm:t>
    </dgm:pt>
    <dgm:pt modelId="{29ADD0BC-92A7-4A96-B8E7-16E87EADCB1B}" type="sibTrans" cxnId="{13C6C9C4-812B-4AF1-9AE2-BD22944B0048}">
      <dgm:prSet/>
      <dgm:spPr/>
      <dgm:t>
        <a:bodyPr/>
        <a:lstStyle/>
        <a:p>
          <a:endParaRPr lang="en-US"/>
        </a:p>
      </dgm:t>
    </dgm:pt>
    <dgm:pt modelId="{A575AC16-006B-4F9B-9557-A834DAC123B2}">
      <dgm:prSet custT="1"/>
      <dgm:spPr/>
      <dgm:t>
        <a:bodyPr/>
        <a:lstStyle/>
        <a:p>
          <a:r>
            <a:rPr lang="en-US" sz="1950" b="1" cap="none" spc="50" dirty="0">
              <a:ln w="0"/>
              <a:solidFill>
                <a:schemeClr val="tx1"/>
              </a:solidFill>
              <a:effectLst>
                <a:innerShdw blurRad="63500" dist="50800" dir="13500000">
                  <a:srgbClr val="000000">
                    <a:alpha val="50000"/>
                  </a:srgbClr>
                </a:innerShdw>
              </a:effectLst>
            </a:rPr>
            <a:t>Description of damage mechanism and caus</a:t>
          </a:r>
          <a:r>
            <a:rPr lang="en-US" sz="1950" b="1" cap="none" spc="50" dirty="0">
              <a:ln w="9525" cmpd="sng">
                <a:solidFill>
                  <a:schemeClr val="accent1"/>
                </a:solidFill>
                <a:prstDash val="solid"/>
              </a:ln>
              <a:solidFill>
                <a:sysClr val="windowText" lastClr="000000"/>
              </a:solidFill>
              <a:effectLst>
                <a:glow rad="38100">
                  <a:schemeClr val="accent1">
                    <a:alpha val="40000"/>
                  </a:schemeClr>
                </a:glow>
              </a:effectLst>
            </a:rPr>
            <a:t>e</a:t>
          </a:r>
        </a:p>
      </dgm:t>
    </dgm:pt>
    <dgm:pt modelId="{317D039A-BE0A-42FF-9AEE-EC8E9D35E037}" type="parTrans" cxnId="{0849B80D-8BBA-4BFA-B3B5-85538AE2F0C2}">
      <dgm:prSet/>
      <dgm:spPr/>
      <dgm:t>
        <a:bodyPr/>
        <a:lstStyle/>
        <a:p>
          <a:endParaRPr lang="en-US"/>
        </a:p>
      </dgm:t>
    </dgm:pt>
    <dgm:pt modelId="{9C81CA0E-9BF5-4641-88A1-51574C133101}" type="sibTrans" cxnId="{0849B80D-8BBA-4BFA-B3B5-85538AE2F0C2}">
      <dgm:prSet/>
      <dgm:spPr/>
      <dgm:t>
        <a:bodyPr/>
        <a:lstStyle/>
        <a:p>
          <a:endParaRPr lang="en-US"/>
        </a:p>
      </dgm:t>
    </dgm:pt>
    <dgm:pt modelId="{7755E941-4CF3-4FFB-AF31-2EF3C3B1A50A}">
      <dgm:prSet custT="1"/>
      <dgm:spPr/>
      <dgm:t>
        <a:bodyPr/>
        <a:lstStyle/>
        <a:p>
          <a:r>
            <a:rPr lang="en-US" sz="2000" b="1" cap="none" spc="50" dirty="0">
              <a:ln w="0"/>
              <a:solidFill>
                <a:schemeClr val="tx1"/>
              </a:solidFill>
              <a:effectLst>
                <a:innerShdw blurRad="63500" dist="50800" dir="13500000">
                  <a:srgbClr val="000000">
                    <a:alpha val="50000"/>
                  </a:srgbClr>
                </a:innerShdw>
              </a:effectLst>
            </a:rPr>
            <a:t>Key Parameter &amp; corrosion monitoring </a:t>
          </a:r>
        </a:p>
      </dgm:t>
    </dgm:pt>
    <dgm:pt modelId="{10DDF7E5-8231-4100-A3F5-30A5DBE97C31}" type="parTrans" cxnId="{24566FD1-A13F-49F8-AA32-CB9BDED8D90E}">
      <dgm:prSet/>
      <dgm:spPr/>
      <dgm:t>
        <a:bodyPr/>
        <a:lstStyle/>
        <a:p>
          <a:endParaRPr lang="en-US"/>
        </a:p>
      </dgm:t>
    </dgm:pt>
    <dgm:pt modelId="{D5445966-09D4-4510-AE98-E0D672BC2A55}" type="sibTrans" cxnId="{24566FD1-A13F-49F8-AA32-CB9BDED8D90E}">
      <dgm:prSet/>
      <dgm:spPr/>
      <dgm:t>
        <a:bodyPr/>
        <a:lstStyle/>
        <a:p>
          <a:endParaRPr lang="en-US"/>
        </a:p>
      </dgm:t>
    </dgm:pt>
    <dgm:pt modelId="{0BB514C9-587C-49E7-967A-9E8570E97430}" type="pres">
      <dgm:prSet presAssocID="{8FD57090-E6B9-4215-96C7-870246DF6F4B}" presName="Name0" presStyleCnt="0">
        <dgm:presLayoutVars>
          <dgm:chMax val="7"/>
          <dgm:chPref val="7"/>
          <dgm:dir/>
        </dgm:presLayoutVars>
      </dgm:prSet>
      <dgm:spPr/>
    </dgm:pt>
    <dgm:pt modelId="{72C964D2-D0DC-4597-94B8-9EDA9AE913EA}" type="pres">
      <dgm:prSet presAssocID="{8FD57090-E6B9-4215-96C7-870246DF6F4B}" presName="Name1" presStyleCnt="0"/>
      <dgm:spPr/>
    </dgm:pt>
    <dgm:pt modelId="{5B32118C-77E4-4F2E-B2EC-39A81592AD11}" type="pres">
      <dgm:prSet presAssocID="{8FD57090-E6B9-4215-96C7-870246DF6F4B}" presName="cycle" presStyleCnt="0"/>
      <dgm:spPr/>
    </dgm:pt>
    <dgm:pt modelId="{B9971008-4F48-4F12-8019-6BE298C004DC}" type="pres">
      <dgm:prSet presAssocID="{8FD57090-E6B9-4215-96C7-870246DF6F4B}" presName="srcNode" presStyleLbl="node1" presStyleIdx="0" presStyleCnt="4"/>
      <dgm:spPr/>
    </dgm:pt>
    <dgm:pt modelId="{ACCF49C6-DCF7-484E-BCDA-ADD41D28F0A9}" type="pres">
      <dgm:prSet presAssocID="{8FD57090-E6B9-4215-96C7-870246DF6F4B}" presName="conn" presStyleLbl="parChTrans1D2" presStyleIdx="0" presStyleCnt="1"/>
      <dgm:spPr/>
    </dgm:pt>
    <dgm:pt modelId="{2AE21378-95A1-47E7-9FEF-88078F2D32BF}" type="pres">
      <dgm:prSet presAssocID="{8FD57090-E6B9-4215-96C7-870246DF6F4B}" presName="extraNode" presStyleLbl="node1" presStyleIdx="0" presStyleCnt="4"/>
      <dgm:spPr/>
    </dgm:pt>
    <dgm:pt modelId="{876FA88F-4771-457D-A90C-7E47702FAE52}" type="pres">
      <dgm:prSet presAssocID="{8FD57090-E6B9-4215-96C7-870246DF6F4B}" presName="dstNode" presStyleLbl="node1" presStyleIdx="0" presStyleCnt="4"/>
      <dgm:spPr/>
    </dgm:pt>
    <dgm:pt modelId="{23DA5865-5236-4921-8E22-639F0A8CBA26}" type="pres">
      <dgm:prSet presAssocID="{37053998-1240-4BC9-857C-F59EAD7ED697}" presName="text_1" presStyleLbl="node1" presStyleIdx="0" presStyleCnt="4">
        <dgm:presLayoutVars>
          <dgm:bulletEnabled val="1"/>
        </dgm:presLayoutVars>
      </dgm:prSet>
      <dgm:spPr/>
    </dgm:pt>
    <dgm:pt modelId="{16A209B9-51BD-443C-9008-50AF16202F5F}" type="pres">
      <dgm:prSet presAssocID="{37053998-1240-4BC9-857C-F59EAD7ED697}" presName="accent_1" presStyleCnt="0"/>
      <dgm:spPr/>
    </dgm:pt>
    <dgm:pt modelId="{F43ABB64-C2FC-4083-8BF2-F104488C8CA9}" type="pres">
      <dgm:prSet presAssocID="{37053998-1240-4BC9-857C-F59EAD7ED697}" presName="accentRepeatNode" presStyleLbl="solidFgAcc1" presStyleIdx="0" presStyleCnt="4"/>
      <dgm:spPr/>
    </dgm:pt>
    <dgm:pt modelId="{17000034-6721-4A23-B634-C26CA28F26BE}" type="pres">
      <dgm:prSet presAssocID="{3E1173BE-30CE-4335-9797-488EB1EC65A5}" presName="text_2" presStyleLbl="node1" presStyleIdx="1" presStyleCnt="4">
        <dgm:presLayoutVars>
          <dgm:bulletEnabled val="1"/>
        </dgm:presLayoutVars>
      </dgm:prSet>
      <dgm:spPr/>
    </dgm:pt>
    <dgm:pt modelId="{E7CF3CB4-8F63-4368-A865-82946523BBD8}" type="pres">
      <dgm:prSet presAssocID="{3E1173BE-30CE-4335-9797-488EB1EC65A5}" presName="accent_2" presStyleCnt="0"/>
      <dgm:spPr/>
    </dgm:pt>
    <dgm:pt modelId="{7DF9F39D-3750-4CC2-A4E2-2F296733F081}" type="pres">
      <dgm:prSet presAssocID="{3E1173BE-30CE-4335-9797-488EB1EC65A5}" presName="accentRepeatNode" presStyleLbl="solidFgAcc1" presStyleIdx="1" presStyleCnt="4"/>
      <dgm:spPr/>
    </dgm:pt>
    <dgm:pt modelId="{FA09EB27-9BCE-46DD-A1CB-BC718A0CEC4D}" type="pres">
      <dgm:prSet presAssocID="{A575AC16-006B-4F9B-9557-A834DAC123B2}" presName="text_3" presStyleLbl="node1" presStyleIdx="2" presStyleCnt="4">
        <dgm:presLayoutVars>
          <dgm:bulletEnabled val="1"/>
        </dgm:presLayoutVars>
      </dgm:prSet>
      <dgm:spPr/>
    </dgm:pt>
    <dgm:pt modelId="{B43A739E-9FE2-4B9A-815E-7537F3242778}" type="pres">
      <dgm:prSet presAssocID="{A575AC16-006B-4F9B-9557-A834DAC123B2}" presName="accent_3" presStyleCnt="0"/>
      <dgm:spPr/>
    </dgm:pt>
    <dgm:pt modelId="{F1C5F275-BB34-451D-A6B7-365AF220CB72}" type="pres">
      <dgm:prSet presAssocID="{A575AC16-006B-4F9B-9557-A834DAC123B2}" presName="accentRepeatNode" presStyleLbl="solidFgAcc1" presStyleIdx="2" presStyleCnt="4"/>
      <dgm:spPr/>
    </dgm:pt>
    <dgm:pt modelId="{227B0618-D5B8-479E-A794-66F23F88CA5F}" type="pres">
      <dgm:prSet presAssocID="{7755E941-4CF3-4FFB-AF31-2EF3C3B1A50A}" presName="text_4" presStyleLbl="node1" presStyleIdx="3" presStyleCnt="4">
        <dgm:presLayoutVars>
          <dgm:bulletEnabled val="1"/>
        </dgm:presLayoutVars>
      </dgm:prSet>
      <dgm:spPr/>
    </dgm:pt>
    <dgm:pt modelId="{DC87EB28-F559-49DD-BA2C-9485DCF243E2}" type="pres">
      <dgm:prSet presAssocID="{7755E941-4CF3-4FFB-AF31-2EF3C3B1A50A}" presName="accent_4" presStyleCnt="0"/>
      <dgm:spPr/>
    </dgm:pt>
    <dgm:pt modelId="{77C0B80B-96B4-4457-B9EA-384F5806548B}" type="pres">
      <dgm:prSet presAssocID="{7755E941-4CF3-4FFB-AF31-2EF3C3B1A50A}" presName="accentRepeatNode" presStyleLbl="solidFgAcc1" presStyleIdx="3" presStyleCnt="4"/>
      <dgm:spPr/>
    </dgm:pt>
  </dgm:ptLst>
  <dgm:cxnLst>
    <dgm:cxn modelId="{0849B80D-8BBA-4BFA-B3B5-85538AE2F0C2}" srcId="{8FD57090-E6B9-4215-96C7-870246DF6F4B}" destId="{A575AC16-006B-4F9B-9557-A834DAC123B2}" srcOrd="2" destOrd="0" parTransId="{317D039A-BE0A-42FF-9AEE-EC8E9D35E037}" sibTransId="{9C81CA0E-9BF5-4641-88A1-51574C133101}"/>
    <dgm:cxn modelId="{B4395C1B-A667-4E68-B758-A8E8E62B0470}" type="presOf" srcId="{8FD57090-E6B9-4215-96C7-870246DF6F4B}" destId="{0BB514C9-587C-49E7-967A-9E8570E97430}" srcOrd="0" destOrd="0" presId="urn:microsoft.com/office/officeart/2008/layout/VerticalCurvedList"/>
    <dgm:cxn modelId="{46CFBB2F-7506-4248-B841-E83ACCFAA164}" type="presOf" srcId="{A575AC16-006B-4F9B-9557-A834DAC123B2}" destId="{FA09EB27-9BCE-46DD-A1CB-BC718A0CEC4D}" srcOrd="0" destOrd="0" presId="urn:microsoft.com/office/officeart/2008/layout/VerticalCurvedList"/>
    <dgm:cxn modelId="{9B163142-9238-4768-92DF-E420A4EEF507}" type="presOf" srcId="{37053998-1240-4BC9-857C-F59EAD7ED697}" destId="{23DA5865-5236-4921-8E22-639F0A8CBA26}" srcOrd="0" destOrd="0" presId="urn:microsoft.com/office/officeart/2008/layout/VerticalCurvedList"/>
    <dgm:cxn modelId="{6FDAF5B0-8FCE-48D6-8D3F-ECCBDE5C4B8D}" type="presOf" srcId="{3E1173BE-30CE-4335-9797-488EB1EC65A5}" destId="{17000034-6721-4A23-B634-C26CA28F26BE}" srcOrd="0" destOrd="0" presId="urn:microsoft.com/office/officeart/2008/layout/VerticalCurvedList"/>
    <dgm:cxn modelId="{5054BDB6-F4D8-48CA-B6E0-EC3751F16DF4}" srcId="{8FD57090-E6B9-4215-96C7-870246DF6F4B}" destId="{37053998-1240-4BC9-857C-F59EAD7ED697}" srcOrd="0" destOrd="0" parTransId="{6BE98F54-E5CB-48EF-B176-25C91CDC6957}" sibTransId="{8E22288D-7C4B-4ECF-ADFE-26807856B371}"/>
    <dgm:cxn modelId="{2F29F7BB-8021-4A2C-A390-90DB712B2250}" type="presOf" srcId="{7755E941-4CF3-4FFB-AF31-2EF3C3B1A50A}" destId="{227B0618-D5B8-479E-A794-66F23F88CA5F}" srcOrd="0" destOrd="0" presId="urn:microsoft.com/office/officeart/2008/layout/VerticalCurvedList"/>
    <dgm:cxn modelId="{13C6C9C4-812B-4AF1-9AE2-BD22944B0048}" srcId="{8FD57090-E6B9-4215-96C7-870246DF6F4B}" destId="{3E1173BE-30CE-4335-9797-488EB1EC65A5}" srcOrd="1" destOrd="0" parTransId="{91A10A67-779B-4E8B-8D30-A58C2B8E5982}" sibTransId="{29ADD0BC-92A7-4A96-B8E7-16E87EADCB1B}"/>
    <dgm:cxn modelId="{24566FD1-A13F-49F8-AA32-CB9BDED8D90E}" srcId="{8FD57090-E6B9-4215-96C7-870246DF6F4B}" destId="{7755E941-4CF3-4FFB-AF31-2EF3C3B1A50A}" srcOrd="3" destOrd="0" parTransId="{10DDF7E5-8231-4100-A3F5-30A5DBE97C31}" sibTransId="{D5445966-09D4-4510-AE98-E0D672BC2A55}"/>
    <dgm:cxn modelId="{F2F4B4F0-4092-41A0-ADDF-1DF6711829E2}" type="presOf" srcId="{8E22288D-7C4B-4ECF-ADFE-26807856B371}" destId="{ACCF49C6-DCF7-484E-BCDA-ADD41D28F0A9}" srcOrd="0" destOrd="0" presId="urn:microsoft.com/office/officeart/2008/layout/VerticalCurvedList"/>
    <dgm:cxn modelId="{36ED10B6-C6F2-4619-9785-46A361717C38}" type="presParOf" srcId="{0BB514C9-587C-49E7-967A-9E8570E97430}" destId="{72C964D2-D0DC-4597-94B8-9EDA9AE913EA}" srcOrd="0" destOrd="0" presId="urn:microsoft.com/office/officeart/2008/layout/VerticalCurvedList"/>
    <dgm:cxn modelId="{430A634E-0867-40F2-B671-2970DB4FCF24}" type="presParOf" srcId="{72C964D2-D0DC-4597-94B8-9EDA9AE913EA}" destId="{5B32118C-77E4-4F2E-B2EC-39A81592AD11}" srcOrd="0" destOrd="0" presId="urn:microsoft.com/office/officeart/2008/layout/VerticalCurvedList"/>
    <dgm:cxn modelId="{131F0B1A-8762-4E86-8F83-8CD16153F5E1}" type="presParOf" srcId="{5B32118C-77E4-4F2E-B2EC-39A81592AD11}" destId="{B9971008-4F48-4F12-8019-6BE298C004DC}" srcOrd="0" destOrd="0" presId="urn:microsoft.com/office/officeart/2008/layout/VerticalCurvedList"/>
    <dgm:cxn modelId="{33A0EB81-AA27-4FAE-8A5B-9707ABB5DEB7}" type="presParOf" srcId="{5B32118C-77E4-4F2E-B2EC-39A81592AD11}" destId="{ACCF49C6-DCF7-484E-BCDA-ADD41D28F0A9}" srcOrd="1" destOrd="0" presId="urn:microsoft.com/office/officeart/2008/layout/VerticalCurvedList"/>
    <dgm:cxn modelId="{F4816B97-8D63-445A-AC71-54F04127B0BC}" type="presParOf" srcId="{5B32118C-77E4-4F2E-B2EC-39A81592AD11}" destId="{2AE21378-95A1-47E7-9FEF-88078F2D32BF}" srcOrd="2" destOrd="0" presId="urn:microsoft.com/office/officeart/2008/layout/VerticalCurvedList"/>
    <dgm:cxn modelId="{8978F445-C284-46A6-90D6-ACC7DC61166A}" type="presParOf" srcId="{5B32118C-77E4-4F2E-B2EC-39A81592AD11}" destId="{876FA88F-4771-457D-A90C-7E47702FAE52}" srcOrd="3" destOrd="0" presId="urn:microsoft.com/office/officeart/2008/layout/VerticalCurvedList"/>
    <dgm:cxn modelId="{5EB27BE7-B98C-4628-992C-D576DB51B15E}" type="presParOf" srcId="{72C964D2-D0DC-4597-94B8-9EDA9AE913EA}" destId="{23DA5865-5236-4921-8E22-639F0A8CBA26}" srcOrd="1" destOrd="0" presId="urn:microsoft.com/office/officeart/2008/layout/VerticalCurvedList"/>
    <dgm:cxn modelId="{8B0F0519-7657-4DC9-A34B-FDC811F8D63D}" type="presParOf" srcId="{72C964D2-D0DC-4597-94B8-9EDA9AE913EA}" destId="{16A209B9-51BD-443C-9008-50AF16202F5F}" srcOrd="2" destOrd="0" presId="urn:microsoft.com/office/officeart/2008/layout/VerticalCurvedList"/>
    <dgm:cxn modelId="{5EF39524-371E-4A1F-A5FD-3B9E308D639B}" type="presParOf" srcId="{16A209B9-51BD-443C-9008-50AF16202F5F}" destId="{F43ABB64-C2FC-4083-8BF2-F104488C8CA9}" srcOrd="0" destOrd="0" presId="urn:microsoft.com/office/officeart/2008/layout/VerticalCurvedList"/>
    <dgm:cxn modelId="{A1769E88-3B8D-42DB-A6D2-079D6D59B229}" type="presParOf" srcId="{72C964D2-D0DC-4597-94B8-9EDA9AE913EA}" destId="{17000034-6721-4A23-B634-C26CA28F26BE}" srcOrd="3" destOrd="0" presId="urn:microsoft.com/office/officeart/2008/layout/VerticalCurvedList"/>
    <dgm:cxn modelId="{049F8A6A-C0EC-4065-AB38-60A010EA54B1}" type="presParOf" srcId="{72C964D2-D0DC-4597-94B8-9EDA9AE913EA}" destId="{E7CF3CB4-8F63-4368-A865-82946523BBD8}" srcOrd="4" destOrd="0" presId="urn:microsoft.com/office/officeart/2008/layout/VerticalCurvedList"/>
    <dgm:cxn modelId="{5007C949-1029-4CD6-8844-D4E2F93CD6FC}" type="presParOf" srcId="{E7CF3CB4-8F63-4368-A865-82946523BBD8}" destId="{7DF9F39D-3750-4CC2-A4E2-2F296733F081}" srcOrd="0" destOrd="0" presId="urn:microsoft.com/office/officeart/2008/layout/VerticalCurvedList"/>
    <dgm:cxn modelId="{6E0B1C20-2A18-4461-9433-76425A11EEE5}" type="presParOf" srcId="{72C964D2-D0DC-4597-94B8-9EDA9AE913EA}" destId="{FA09EB27-9BCE-46DD-A1CB-BC718A0CEC4D}" srcOrd="5" destOrd="0" presId="urn:microsoft.com/office/officeart/2008/layout/VerticalCurvedList"/>
    <dgm:cxn modelId="{A95998D3-9397-4B7E-B301-4E2AA278D028}" type="presParOf" srcId="{72C964D2-D0DC-4597-94B8-9EDA9AE913EA}" destId="{B43A739E-9FE2-4B9A-815E-7537F3242778}" srcOrd="6" destOrd="0" presId="urn:microsoft.com/office/officeart/2008/layout/VerticalCurvedList"/>
    <dgm:cxn modelId="{9C6B0D70-92AD-4BF1-8AD0-9DF07384321A}" type="presParOf" srcId="{B43A739E-9FE2-4B9A-815E-7537F3242778}" destId="{F1C5F275-BB34-451D-A6B7-365AF220CB72}" srcOrd="0" destOrd="0" presId="urn:microsoft.com/office/officeart/2008/layout/VerticalCurvedList"/>
    <dgm:cxn modelId="{F3300CBA-CFDF-47E5-8A1E-53F8771BC241}" type="presParOf" srcId="{72C964D2-D0DC-4597-94B8-9EDA9AE913EA}" destId="{227B0618-D5B8-479E-A794-66F23F88CA5F}" srcOrd="7" destOrd="0" presId="urn:microsoft.com/office/officeart/2008/layout/VerticalCurvedList"/>
    <dgm:cxn modelId="{7BF317AB-EC45-4996-BDC3-179DF38AAE7A}" type="presParOf" srcId="{72C964D2-D0DC-4597-94B8-9EDA9AE913EA}" destId="{DC87EB28-F559-49DD-BA2C-9485DCF243E2}" srcOrd="8" destOrd="0" presId="urn:microsoft.com/office/officeart/2008/layout/VerticalCurvedList"/>
    <dgm:cxn modelId="{7B653747-49EA-412E-9E1A-82351510A304}" type="presParOf" srcId="{DC87EB28-F559-49DD-BA2C-9485DCF243E2}" destId="{77C0B80B-96B4-4457-B9EA-384F5806548B}"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5F47E9-F0CC-4A19-A56A-B31BE1748103}" type="doc">
      <dgm:prSet loTypeId="urn:diagrams.loki3.com/BracketList" loCatId="list" qsTypeId="urn:microsoft.com/office/officeart/2005/8/quickstyle/3d3" qsCatId="3D" csTypeId="urn:microsoft.com/office/officeart/2005/8/colors/accent1_2" csCatId="accent1" phldr="1"/>
      <dgm:spPr/>
      <dgm:t>
        <a:bodyPr/>
        <a:lstStyle/>
        <a:p>
          <a:endParaRPr lang="en-US"/>
        </a:p>
      </dgm:t>
    </dgm:pt>
    <dgm:pt modelId="{876028C0-C8AF-4430-9A68-71910EC3E45C}">
      <dgm:prSet phldrT="[Text]" custT="1"/>
      <dgm:spPr/>
      <dgm: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RBI Assessment &amp; Corrosion loops </a:t>
          </a:r>
          <a:endParaRPr lang="en-US" sz="1800" dirty="0"/>
        </a:p>
      </dgm:t>
    </dgm:pt>
    <dgm:pt modelId="{46B45ED3-3651-4FF1-BC27-D2785C16A958}" type="parTrans" cxnId="{601DFC9A-E24D-4386-BDD1-831EA03397F8}">
      <dgm:prSet/>
      <dgm:spPr/>
      <dgm:t>
        <a:bodyPr/>
        <a:lstStyle/>
        <a:p>
          <a:endParaRPr lang="en-US"/>
        </a:p>
      </dgm:t>
    </dgm:pt>
    <dgm:pt modelId="{210BDFF6-ED84-469B-91D9-34543CFE10F1}" type="sibTrans" cxnId="{601DFC9A-E24D-4386-BDD1-831EA03397F8}">
      <dgm:prSet/>
      <dgm:spPr/>
      <dgm:t>
        <a:bodyPr/>
        <a:lstStyle/>
        <a:p>
          <a:endParaRPr lang="en-US"/>
        </a:p>
      </dgm:t>
    </dgm:pt>
    <dgm:pt modelId="{8C0E098E-7911-4385-94DC-F185CE2D3979}">
      <dgm:prSet phldrT="[Text]" custT="1"/>
      <dgm:spPr/>
      <dgm:t>
        <a:bodyPr/>
        <a:lstStyle/>
        <a:p>
          <a:r>
            <a:rPr lang="en-US" sz="1400" b="1" dirty="0"/>
            <a:t>Evergreened RBI for PCL</a:t>
          </a:r>
        </a:p>
      </dgm:t>
    </dgm:pt>
    <dgm:pt modelId="{47EBAC66-C083-467D-B532-3F0E0E80BE41}" type="parTrans" cxnId="{2C37A1EA-C90D-4FFF-835E-C702C5799038}">
      <dgm:prSet/>
      <dgm:spPr/>
      <dgm:t>
        <a:bodyPr/>
        <a:lstStyle/>
        <a:p>
          <a:endParaRPr lang="en-US"/>
        </a:p>
      </dgm:t>
    </dgm:pt>
    <dgm:pt modelId="{8B151354-5C4C-4C62-8F04-F51B2E81F181}" type="sibTrans" cxnId="{2C37A1EA-C90D-4FFF-835E-C702C5799038}">
      <dgm:prSet/>
      <dgm:spPr/>
      <dgm:t>
        <a:bodyPr/>
        <a:lstStyle/>
        <a:p>
          <a:endParaRPr lang="en-US"/>
        </a:p>
      </dgm:t>
    </dgm:pt>
    <dgm:pt modelId="{55E47B4F-DE11-413B-861A-1154105869D6}">
      <dgm:prSet phldrT="[Text]" custT="1"/>
      <dgm:spPr/>
      <dgm:t>
        <a:bodyPr/>
        <a:lstStyle/>
        <a:p>
          <a:r>
            <a:rPr lang="en-US" sz="1400" b="1" dirty="0">
              <a:effectLst/>
              <a:latin typeface="Calibri" panose="020F0502020204030204" pitchFamily="34" charset="0"/>
              <a:ea typeface="Calibri" panose="020F0502020204030204" pitchFamily="34" charset="0"/>
              <a:cs typeface="Arial" panose="020B0604020202020204" pitchFamily="34" charset="0"/>
            </a:rPr>
            <a:t>Consider New identified CL in the CCD with DM</a:t>
          </a:r>
          <a:endParaRPr lang="en-US" sz="1400" b="1" dirty="0"/>
        </a:p>
      </dgm:t>
    </dgm:pt>
    <dgm:pt modelId="{24C2FD4E-AECC-473D-99DF-527E9D4561BD}" type="parTrans" cxnId="{F6EB50D7-56E5-4747-81F9-EF9FC6BD1D4B}">
      <dgm:prSet/>
      <dgm:spPr/>
      <dgm:t>
        <a:bodyPr/>
        <a:lstStyle/>
        <a:p>
          <a:endParaRPr lang="en-US"/>
        </a:p>
      </dgm:t>
    </dgm:pt>
    <dgm:pt modelId="{4CB8E345-4707-4FD7-9A4E-E4BB51413166}" type="sibTrans" cxnId="{F6EB50D7-56E5-4747-81F9-EF9FC6BD1D4B}">
      <dgm:prSet/>
      <dgm:spPr/>
      <dgm:t>
        <a:bodyPr/>
        <a:lstStyle/>
        <a:p>
          <a:endParaRPr lang="en-US"/>
        </a:p>
      </dgm:t>
    </dgm:pt>
    <dgm:pt modelId="{36CC196F-700A-44B6-94E9-1D23840EF4C7}">
      <dgm:prSet phldrT="[Text]" custT="1"/>
      <dgm:spPr/>
      <dgm:t>
        <a:bodyPr/>
        <a:lstStyle/>
        <a:p>
          <a:r>
            <a:rPr lang="en-US" sz="1800" dirty="0">
              <a:effectLst/>
              <a:latin typeface="Calibri" panose="020F0502020204030204" pitchFamily="34" charset="0"/>
              <a:ea typeface="Calibri" panose="020F0502020204030204" pitchFamily="34" charset="0"/>
              <a:cs typeface="Calibri" panose="020F0502020204030204" pitchFamily="34" charset="0"/>
            </a:rPr>
            <a:t>CMP Deployment </a:t>
          </a:r>
          <a:endParaRPr lang="en-US" sz="1800" dirty="0"/>
        </a:p>
      </dgm:t>
    </dgm:pt>
    <dgm:pt modelId="{E79E99C5-A00F-45F5-BCCA-30301E0B4C16}" type="parTrans" cxnId="{1C2596B7-9BBF-462F-9895-19DB26A1ECF6}">
      <dgm:prSet/>
      <dgm:spPr/>
      <dgm:t>
        <a:bodyPr/>
        <a:lstStyle/>
        <a:p>
          <a:endParaRPr lang="en-US"/>
        </a:p>
      </dgm:t>
    </dgm:pt>
    <dgm:pt modelId="{E64D7728-8DBF-46D5-BB5C-DA5B9E796BA0}" type="sibTrans" cxnId="{1C2596B7-9BBF-462F-9895-19DB26A1ECF6}">
      <dgm:prSet/>
      <dgm:spPr/>
      <dgm:t>
        <a:bodyPr/>
        <a:lstStyle/>
        <a:p>
          <a:endParaRPr lang="en-US"/>
        </a:p>
      </dgm:t>
    </dgm:pt>
    <dgm:pt modelId="{852AD9C2-75FA-4D1F-A2D2-9CBA22A5FEEE}">
      <dgm:prSet phldrT="[Text]" custT="1"/>
      <dgm:spPr/>
      <dgm:t>
        <a:bodyPr/>
        <a:lstStyle/>
        <a:p>
          <a:r>
            <a:rPr lang="en-US" sz="1400" b="1" dirty="0">
              <a:effectLst/>
              <a:latin typeface="Calibri" panose="020F0502020204030204" pitchFamily="34" charset="0"/>
              <a:ea typeface="Times New Roman" panose="02020603050405020304" pitchFamily="18" charset="0"/>
              <a:cs typeface="Arial" panose="020B0604020202020204" pitchFamily="34" charset="0"/>
            </a:rPr>
            <a:t>Effectively process sampling</a:t>
          </a:r>
          <a:endParaRPr lang="en-US" sz="1400" b="1" dirty="0"/>
        </a:p>
      </dgm:t>
    </dgm:pt>
    <dgm:pt modelId="{16B336FE-EA09-4891-81E9-623B35A08CDF}" type="parTrans" cxnId="{377AA241-C9F8-468F-B126-EDF15BB870D0}">
      <dgm:prSet/>
      <dgm:spPr/>
      <dgm:t>
        <a:bodyPr/>
        <a:lstStyle/>
        <a:p>
          <a:endParaRPr lang="en-US"/>
        </a:p>
      </dgm:t>
    </dgm:pt>
    <dgm:pt modelId="{C6C0E13D-5A9D-42B7-BE56-A816C973DAE3}" type="sibTrans" cxnId="{377AA241-C9F8-468F-B126-EDF15BB870D0}">
      <dgm:prSet/>
      <dgm:spPr/>
      <dgm:t>
        <a:bodyPr/>
        <a:lstStyle/>
        <a:p>
          <a:endParaRPr lang="en-US"/>
        </a:p>
      </dgm:t>
    </dgm:pt>
    <dgm:pt modelId="{5F87FA9A-D02B-4E01-9DFC-DA4A4517D833}">
      <dgm:prSet phldrT="[Text]" custT="1"/>
      <dgm:spPr/>
      <dgm: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Corrosion Monitoring Devices</a:t>
          </a:r>
          <a:endParaRPr lang="en-US" sz="1800" dirty="0"/>
        </a:p>
      </dgm:t>
    </dgm:pt>
    <dgm:pt modelId="{69C40B56-8790-44D1-9E22-B473388C3B53}" type="parTrans" cxnId="{DDE1FD9C-9AA8-4D9C-8BE7-6A62CF2C51D8}">
      <dgm:prSet/>
      <dgm:spPr/>
      <dgm:t>
        <a:bodyPr/>
        <a:lstStyle/>
        <a:p>
          <a:endParaRPr lang="en-US"/>
        </a:p>
      </dgm:t>
    </dgm:pt>
    <dgm:pt modelId="{20CC6709-173C-491A-A3CD-E628ABFE6D07}" type="sibTrans" cxnId="{DDE1FD9C-9AA8-4D9C-8BE7-6A62CF2C51D8}">
      <dgm:prSet/>
      <dgm:spPr/>
      <dgm:t>
        <a:bodyPr/>
        <a:lstStyle/>
        <a:p>
          <a:endParaRPr lang="en-US"/>
        </a:p>
      </dgm:t>
    </dgm:pt>
    <dgm:pt modelId="{871018AD-5988-444F-811E-C2F1905BD890}">
      <dgm:prSet phldrT="[Text]" custT="1"/>
      <dgm:spPr/>
      <dgm:t>
        <a:bodyPr/>
        <a:lstStyle/>
        <a:p>
          <a:r>
            <a:rPr lang="en-US" sz="1800" dirty="0">
              <a:effectLst/>
              <a:latin typeface="Calibri" panose="020F0502020204030204" pitchFamily="34" charset="0"/>
              <a:ea typeface="Calibri" panose="020F0502020204030204" pitchFamily="34" charset="0"/>
              <a:cs typeface="Calibri" panose="020F0502020204030204" pitchFamily="34" charset="0"/>
            </a:rPr>
            <a:t>Integrity Operating Window (IOW) &amp; Dashboard</a:t>
          </a:r>
          <a:endParaRPr lang="en-US" sz="1800" dirty="0"/>
        </a:p>
      </dgm:t>
    </dgm:pt>
    <dgm:pt modelId="{38971ED2-8D5B-4B28-BAC5-6F06B613C164}" type="parTrans" cxnId="{44CCEF4E-0718-432F-A3B6-1346C47A4130}">
      <dgm:prSet/>
      <dgm:spPr/>
      <dgm:t>
        <a:bodyPr/>
        <a:lstStyle/>
        <a:p>
          <a:endParaRPr lang="en-US"/>
        </a:p>
      </dgm:t>
    </dgm:pt>
    <dgm:pt modelId="{C06B3D24-30DE-4306-9938-5217FCF178A6}" type="sibTrans" cxnId="{44CCEF4E-0718-432F-A3B6-1346C47A4130}">
      <dgm:prSet/>
      <dgm:spPr/>
      <dgm:t>
        <a:bodyPr/>
        <a:lstStyle/>
        <a:p>
          <a:endParaRPr lang="en-US"/>
        </a:p>
      </dgm:t>
    </dgm:pt>
    <dgm:pt modelId="{7B09D420-89F7-41DA-B782-96114646AF8C}">
      <dgm:prSet phldrT="[Text]" custT="1"/>
      <dgm:spPr/>
      <dgm: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High Temp Sulfidation corrosion</a:t>
          </a:r>
          <a:endParaRPr lang="en-US" sz="1800" dirty="0"/>
        </a:p>
      </dgm:t>
    </dgm:pt>
    <dgm:pt modelId="{50B52A9C-C66D-4336-B7CA-D42867B2E439}" type="parTrans" cxnId="{BC7418E9-FF8E-4E02-A4DD-9C826B5DAF38}">
      <dgm:prSet/>
      <dgm:spPr/>
      <dgm:t>
        <a:bodyPr/>
        <a:lstStyle/>
        <a:p>
          <a:endParaRPr lang="en-US"/>
        </a:p>
      </dgm:t>
    </dgm:pt>
    <dgm:pt modelId="{6B33E7E8-B159-4348-8EDB-47D8D1E99FFE}" type="sibTrans" cxnId="{BC7418E9-FF8E-4E02-A4DD-9C826B5DAF38}">
      <dgm:prSet/>
      <dgm:spPr/>
      <dgm:t>
        <a:bodyPr/>
        <a:lstStyle/>
        <a:p>
          <a:endParaRPr lang="en-US"/>
        </a:p>
      </dgm:t>
    </dgm:pt>
    <dgm:pt modelId="{F895A445-B5B1-4E32-B788-0741A9263988}">
      <dgm:prSet phldrT="[Text]" custT="1"/>
      <dgm:spPr/>
      <dgm: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E-1008C Tube side corrosion VTB stream</a:t>
          </a:r>
          <a:endParaRPr lang="en-US" sz="1800" dirty="0"/>
        </a:p>
      </dgm:t>
    </dgm:pt>
    <dgm:pt modelId="{8C249D8D-3E74-474B-97AD-166EC366BA61}" type="parTrans" cxnId="{C385A1E0-EEFF-4376-B320-60C1936C3D90}">
      <dgm:prSet/>
      <dgm:spPr/>
      <dgm:t>
        <a:bodyPr/>
        <a:lstStyle/>
        <a:p>
          <a:endParaRPr lang="en-US"/>
        </a:p>
      </dgm:t>
    </dgm:pt>
    <dgm:pt modelId="{A8325BC5-A47D-475D-A847-7D5E49928C1F}" type="sibTrans" cxnId="{C385A1E0-EEFF-4376-B320-60C1936C3D90}">
      <dgm:prSet/>
      <dgm:spPr/>
      <dgm:t>
        <a:bodyPr/>
        <a:lstStyle/>
        <a:p>
          <a:endParaRPr lang="en-US"/>
        </a:p>
      </dgm:t>
    </dgm:pt>
    <dgm:pt modelId="{AF90F00D-CC15-4757-9A64-29FF56D517DB}">
      <dgm:prSet phldrT="[Text]" custT="1"/>
      <dgm:spPr/>
      <dgm: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Over flash side cut piping &amp; Tube side of E-1007A</a:t>
          </a:r>
          <a:endParaRPr lang="en-US" sz="1800" dirty="0"/>
        </a:p>
      </dgm:t>
    </dgm:pt>
    <dgm:pt modelId="{3B4AC47F-2ADF-49CF-9CFD-E3F16B41ECB8}" type="parTrans" cxnId="{3E19F48B-A164-4CE1-95DF-70861CC2032D}">
      <dgm:prSet/>
      <dgm:spPr/>
      <dgm:t>
        <a:bodyPr/>
        <a:lstStyle/>
        <a:p>
          <a:endParaRPr lang="en-US"/>
        </a:p>
      </dgm:t>
    </dgm:pt>
    <dgm:pt modelId="{9AF61932-7FF1-4EDC-92A4-B9152748EE05}" type="sibTrans" cxnId="{3E19F48B-A164-4CE1-95DF-70861CC2032D}">
      <dgm:prSet/>
      <dgm:spPr/>
      <dgm:t>
        <a:bodyPr/>
        <a:lstStyle/>
        <a:p>
          <a:endParaRPr lang="en-US"/>
        </a:p>
      </dgm:t>
    </dgm:pt>
    <dgm:pt modelId="{CBE510F3-A748-4041-9792-689EFCD6A3CB}">
      <dgm:prSet custT="1"/>
      <dgm:spPr/>
      <dgm:t>
        <a:bodyPr/>
        <a:lstStyle/>
        <a:p>
          <a:r>
            <a:rPr lang="en-US" sz="1400" b="1" dirty="0"/>
            <a:t>Vacuum Tower Overhead System</a:t>
          </a:r>
        </a:p>
      </dgm:t>
    </dgm:pt>
    <dgm:pt modelId="{F4E05745-1A7A-47F3-AE8F-7025C97C8B0C}" type="parTrans" cxnId="{ABD2E803-AFF9-4C4B-9180-DEEE46FECF60}">
      <dgm:prSet/>
      <dgm:spPr/>
      <dgm:t>
        <a:bodyPr/>
        <a:lstStyle/>
        <a:p>
          <a:endParaRPr lang="en-US"/>
        </a:p>
      </dgm:t>
    </dgm:pt>
    <dgm:pt modelId="{5179A9EE-06B2-46A6-9A1B-C2E29396D2BE}" type="sibTrans" cxnId="{ABD2E803-AFF9-4C4B-9180-DEEE46FECF60}">
      <dgm:prSet/>
      <dgm:spPr/>
      <dgm:t>
        <a:bodyPr/>
        <a:lstStyle/>
        <a:p>
          <a:endParaRPr lang="en-US"/>
        </a:p>
      </dgm:t>
    </dgm:pt>
    <dgm:pt modelId="{B4946363-45A5-4B90-BF6E-7320A8036117}">
      <dgm:prSet custT="1"/>
      <dgm:spPr/>
      <dgm:t>
        <a:bodyPr/>
        <a:lstStyle/>
        <a:p>
          <a:r>
            <a:rPr lang="en-US" sz="1400" b="1" dirty="0"/>
            <a:t>Over flash side Cut</a:t>
          </a:r>
        </a:p>
      </dgm:t>
    </dgm:pt>
    <dgm:pt modelId="{8DA905A0-1361-40C4-A151-D13266E16F07}" type="parTrans" cxnId="{4A8BFF64-EC6F-42B4-8B4C-C0E68FE9F99B}">
      <dgm:prSet/>
      <dgm:spPr/>
      <dgm:t>
        <a:bodyPr/>
        <a:lstStyle/>
        <a:p>
          <a:endParaRPr lang="en-US"/>
        </a:p>
      </dgm:t>
    </dgm:pt>
    <dgm:pt modelId="{46ADF204-5632-4A38-827D-352D3E03A7CF}" type="sibTrans" cxnId="{4A8BFF64-EC6F-42B4-8B4C-C0E68FE9F99B}">
      <dgm:prSet/>
      <dgm:spPr/>
      <dgm:t>
        <a:bodyPr/>
        <a:lstStyle/>
        <a:p>
          <a:endParaRPr lang="en-US"/>
        </a:p>
      </dgm:t>
    </dgm:pt>
    <dgm:pt modelId="{9E229D3D-B28B-4A36-A5F8-D1186FCF02F7}">
      <dgm:prSet phldrT="[Text]" custT="1"/>
      <dgm:spPr/>
      <dgm:t>
        <a:bodyPr/>
        <a:lstStyle/>
        <a:p>
          <a:r>
            <a:rPr lang="en-US" sz="1400" b="1" dirty="0">
              <a:effectLst/>
              <a:latin typeface="Calibri" panose="020F0502020204030204" pitchFamily="34" charset="0"/>
              <a:ea typeface="Times New Roman" panose="02020603050405020304" pitchFamily="18" charset="0"/>
              <a:cs typeface="Arial" panose="020B0604020202020204" pitchFamily="34" charset="0"/>
            </a:rPr>
            <a:t>Invest in dedicated  Platform for efficient implementation and follow up of IOW. </a:t>
          </a:r>
          <a:endParaRPr lang="en-US" sz="1400" b="1" dirty="0"/>
        </a:p>
      </dgm:t>
    </dgm:pt>
    <dgm:pt modelId="{EF30B982-8323-4883-87EC-0BE091EC4971}" type="parTrans" cxnId="{3C7291D3-9950-43B7-93D9-D262D1A3249F}">
      <dgm:prSet/>
      <dgm:spPr/>
      <dgm:t>
        <a:bodyPr/>
        <a:lstStyle/>
        <a:p>
          <a:endParaRPr lang="en-US"/>
        </a:p>
      </dgm:t>
    </dgm:pt>
    <dgm:pt modelId="{875446DA-C342-4724-AA81-FD7A0EB191EF}" type="sibTrans" cxnId="{3C7291D3-9950-43B7-93D9-D262D1A3249F}">
      <dgm:prSet/>
      <dgm:spPr/>
      <dgm:t>
        <a:bodyPr/>
        <a:lstStyle/>
        <a:p>
          <a:endParaRPr lang="en-US"/>
        </a:p>
      </dgm:t>
    </dgm:pt>
    <dgm:pt modelId="{0BB0755F-613D-4A80-AD51-F9871A4B29BC}">
      <dgm:prSet custT="1"/>
      <dgm:spPr/>
      <dgm:t>
        <a:bodyPr/>
        <a:lstStyle/>
        <a:p>
          <a:r>
            <a:rPr lang="en-US" sz="1380" b="1" dirty="0">
              <a:effectLst/>
              <a:latin typeface="Calibri" panose="020F0502020204030204" pitchFamily="34" charset="0"/>
              <a:ea typeface="Times New Roman" panose="02020603050405020304" pitchFamily="18" charset="0"/>
              <a:cs typeface="Arial" panose="020B0604020202020204" pitchFamily="34" charset="0"/>
            </a:rPr>
            <a:t>Corrosion monitoring for </a:t>
          </a:r>
          <a:r>
            <a:rPr lang="en-US" sz="1380" b="1" dirty="0"/>
            <a:t>700 cut piping downstream of the T-1004 stripper</a:t>
          </a:r>
        </a:p>
      </dgm:t>
    </dgm:pt>
    <dgm:pt modelId="{A5B66F51-4191-426C-A1C5-631090634EF9}" type="parTrans" cxnId="{DC2115B9-CB79-418D-8CE5-F2C135FC036B}">
      <dgm:prSet/>
      <dgm:spPr/>
      <dgm:t>
        <a:bodyPr/>
        <a:lstStyle/>
        <a:p>
          <a:endParaRPr lang="en-US"/>
        </a:p>
      </dgm:t>
    </dgm:pt>
    <dgm:pt modelId="{E9DADFDC-EF23-426A-A932-05BC35BB9BC4}" type="sibTrans" cxnId="{DC2115B9-CB79-418D-8CE5-F2C135FC036B}">
      <dgm:prSet/>
      <dgm:spPr/>
      <dgm:t>
        <a:bodyPr/>
        <a:lstStyle/>
        <a:p>
          <a:endParaRPr lang="en-US"/>
        </a:p>
      </dgm:t>
    </dgm:pt>
    <dgm:pt modelId="{9FBB96D1-8048-4B03-A027-6B509F63C3A2}">
      <dgm:prSet custT="1"/>
      <dgm:spPr/>
      <dgm:t>
        <a:bodyPr/>
        <a:lstStyle/>
        <a:p>
          <a:r>
            <a:rPr lang="en-US" sz="1380" b="1" dirty="0"/>
            <a:t>Follow the recommendations from the SA technical alert for </a:t>
          </a:r>
          <a:r>
            <a:rPr lang="en-US" sz="1380" b="1" dirty="0">
              <a:effectLst/>
              <a:latin typeface="Calibri" panose="020F0502020204030204" pitchFamily="34" charset="0"/>
              <a:cs typeface="Arial" panose="020B0604020202020204" pitchFamily="34" charset="0"/>
            </a:rPr>
            <a:t> high-temperature sulfidation corrosion for low-silicon carbon steel (Si&lt; .1) piping like A53 </a:t>
          </a:r>
          <a:endParaRPr lang="en-US" sz="1380" b="1" dirty="0"/>
        </a:p>
      </dgm:t>
    </dgm:pt>
    <dgm:pt modelId="{6CD13109-7A8B-4C8E-8FB3-41FC5A8C3AE1}" type="parTrans" cxnId="{6BC90174-57E3-48B3-BE4B-399C17C4B808}">
      <dgm:prSet/>
      <dgm:spPr/>
      <dgm:t>
        <a:bodyPr/>
        <a:lstStyle/>
        <a:p>
          <a:endParaRPr lang="en-US"/>
        </a:p>
      </dgm:t>
    </dgm:pt>
    <dgm:pt modelId="{62D51111-F146-41D6-958B-8DD48606F5F6}" type="sibTrans" cxnId="{6BC90174-57E3-48B3-BE4B-399C17C4B808}">
      <dgm:prSet/>
      <dgm:spPr/>
      <dgm:t>
        <a:bodyPr/>
        <a:lstStyle/>
        <a:p>
          <a:endParaRPr lang="en-US"/>
        </a:p>
      </dgm:t>
    </dgm:pt>
    <dgm:pt modelId="{FEA4FFD7-4831-41AD-9023-73854E7C270D}">
      <dgm:prSet custT="1"/>
      <dgm:spPr/>
      <dgm:t>
        <a:bodyPr/>
        <a:lstStyle/>
        <a:p>
          <a:pPr>
            <a:buFont typeface="Symbol" panose="05050102010706020507" pitchFamily="18" charset="2"/>
            <a:buChar char=""/>
          </a:pPr>
          <a:r>
            <a:rPr lang="en-US" sz="1400" b="1" dirty="0">
              <a:effectLst/>
              <a:latin typeface="Calibri" panose="020F0502020204030204" pitchFamily="34" charset="0"/>
              <a:ea typeface="Times New Roman" panose="02020603050405020304" pitchFamily="18" charset="0"/>
              <a:cs typeface="Arial" panose="020B0604020202020204" pitchFamily="34" charset="0"/>
            </a:rPr>
            <a:t>Assessment for The 5 Cr tube bundle was installed in 2013 that tube inspection exhibited high corrosion rate In  2019.  </a:t>
          </a:r>
          <a:endParaRPr lang="en-US" sz="1400" b="1" dirty="0"/>
        </a:p>
      </dgm:t>
    </dgm:pt>
    <dgm:pt modelId="{AB18D7DD-C071-471C-B2E3-10C9BEE620E8}" type="parTrans" cxnId="{DB903FDA-6F28-452B-B28A-3EC7848BEA53}">
      <dgm:prSet/>
      <dgm:spPr/>
      <dgm:t>
        <a:bodyPr/>
        <a:lstStyle/>
        <a:p>
          <a:endParaRPr lang="en-US"/>
        </a:p>
      </dgm:t>
    </dgm:pt>
    <dgm:pt modelId="{4B48744E-B1AE-4D41-AB36-C5053959723C}" type="sibTrans" cxnId="{DB903FDA-6F28-452B-B28A-3EC7848BEA53}">
      <dgm:prSet/>
      <dgm:spPr/>
      <dgm:t>
        <a:bodyPr/>
        <a:lstStyle/>
        <a:p>
          <a:endParaRPr lang="en-US"/>
        </a:p>
      </dgm:t>
    </dgm:pt>
    <dgm:pt modelId="{4402C47D-70A7-4C92-9AFA-23CFF40B2249}">
      <dgm:prSet custT="1"/>
      <dgm:spPr/>
      <dgm:t>
        <a:bodyPr/>
        <a:lstStyle/>
        <a:p>
          <a:pPr>
            <a:buFont typeface="Symbol" panose="05050102010706020507" pitchFamily="18" charset="2"/>
            <a:buChar char=""/>
          </a:pPr>
          <a:r>
            <a:rPr lang="en-US" sz="1400" b="1" dirty="0">
              <a:effectLst/>
              <a:latin typeface="Calibri" panose="020F0502020204030204" pitchFamily="34" charset="0"/>
              <a:ea typeface="Times New Roman" panose="02020603050405020304" pitchFamily="18" charset="0"/>
              <a:cs typeface="Arial" panose="020B0604020202020204" pitchFamily="34" charset="0"/>
            </a:rPr>
            <a:t>Engineering evaluation to be carried out for identifying the root cause of high corrosion rate in the over flash side cut in both 9 Cr &amp; 5 Cr piping</a:t>
          </a:r>
          <a:r>
            <a:rPr lang="en-US" sz="1800" b="1" dirty="0">
              <a:effectLst/>
              <a:latin typeface="Calibri" panose="020F0502020204030204" pitchFamily="34" charset="0"/>
              <a:ea typeface="Times New Roman" panose="02020603050405020304" pitchFamily="18" charset="0"/>
              <a:cs typeface="Arial" panose="020B0604020202020204" pitchFamily="34" charset="0"/>
            </a:rPr>
            <a:t>. </a:t>
          </a:r>
          <a:endParaRPr lang="en-US" sz="1800" b="1" dirty="0"/>
        </a:p>
      </dgm:t>
    </dgm:pt>
    <dgm:pt modelId="{DCDD1825-C802-4211-A5F2-78F60E6BAEF7}" type="parTrans" cxnId="{270DB648-B135-4C91-A142-AD1240029A3C}">
      <dgm:prSet/>
      <dgm:spPr/>
      <dgm:t>
        <a:bodyPr/>
        <a:lstStyle/>
        <a:p>
          <a:endParaRPr lang="en-US"/>
        </a:p>
      </dgm:t>
    </dgm:pt>
    <dgm:pt modelId="{A2B7F492-0C1E-4ECB-AEFE-D8A2D16376CB}" type="sibTrans" cxnId="{270DB648-B135-4C91-A142-AD1240029A3C}">
      <dgm:prSet/>
      <dgm:spPr/>
      <dgm:t>
        <a:bodyPr/>
        <a:lstStyle/>
        <a:p>
          <a:endParaRPr lang="en-US"/>
        </a:p>
      </dgm:t>
    </dgm:pt>
    <dgm:pt modelId="{38A3AD31-B769-4964-957A-53352010F3B4}">
      <dgm:prSet phldrT="[Text]" custT="1"/>
      <dgm:spPr/>
      <dgm:t>
        <a:bodyPr/>
        <a:lstStyle/>
        <a:p>
          <a:r>
            <a:rPr lang="en-US" sz="1400" b="1" dirty="0">
              <a:effectLst/>
              <a:latin typeface="Calibri" panose="020F0502020204030204" pitchFamily="34" charset="0"/>
              <a:ea typeface="Times New Roman" panose="02020603050405020304" pitchFamily="18" charset="0"/>
              <a:cs typeface="Arial" panose="020B0604020202020204" pitchFamily="34" charset="0"/>
            </a:rPr>
            <a:t>Integrity Operating Window (IOW) &amp; Dashboard.</a:t>
          </a:r>
          <a:endParaRPr lang="en-US" sz="1400" b="1" dirty="0"/>
        </a:p>
      </dgm:t>
    </dgm:pt>
    <dgm:pt modelId="{7571D6AB-2EFD-445D-93BE-543E84025D75}" type="parTrans" cxnId="{617036FB-4275-4A02-96FD-31E28C0136B1}">
      <dgm:prSet/>
      <dgm:spPr/>
      <dgm:t>
        <a:bodyPr/>
        <a:lstStyle/>
        <a:p>
          <a:endParaRPr lang="en-US"/>
        </a:p>
      </dgm:t>
    </dgm:pt>
    <dgm:pt modelId="{5DC61427-0275-486A-A6CC-769E44825D00}" type="sibTrans" cxnId="{617036FB-4275-4A02-96FD-31E28C0136B1}">
      <dgm:prSet/>
      <dgm:spPr/>
      <dgm:t>
        <a:bodyPr/>
        <a:lstStyle/>
        <a:p>
          <a:endParaRPr lang="en-US"/>
        </a:p>
      </dgm:t>
    </dgm:pt>
    <dgm:pt modelId="{2460029D-0191-4B6C-A902-8CA0FC28E694}" type="pres">
      <dgm:prSet presAssocID="{825F47E9-F0CC-4A19-A56A-B31BE1748103}" presName="Name0" presStyleCnt="0">
        <dgm:presLayoutVars>
          <dgm:dir/>
          <dgm:animLvl val="lvl"/>
          <dgm:resizeHandles val="exact"/>
        </dgm:presLayoutVars>
      </dgm:prSet>
      <dgm:spPr/>
    </dgm:pt>
    <dgm:pt modelId="{83C8C97E-D7AF-44C4-9F82-5C303078B044}" type="pres">
      <dgm:prSet presAssocID="{876028C0-C8AF-4430-9A68-71910EC3E45C}" presName="linNode" presStyleCnt="0"/>
      <dgm:spPr/>
    </dgm:pt>
    <dgm:pt modelId="{1C0919CE-44F8-451D-9BCA-D6977407DEED}" type="pres">
      <dgm:prSet presAssocID="{876028C0-C8AF-4430-9A68-71910EC3E45C}" presName="parTx" presStyleLbl="revTx" presStyleIdx="0" presStyleCnt="7">
        <dgm:presLayoutVars>
          <dgm:chMax val="1"/>
          <dgm:bulletEnabled val="1"/>
        </dgm:presLayoutVars>
      </dgm:prSet>
      <dgm:spPr/>
    </dgm:pt>
    <dgm:pt modelId="{841026D9-C21C-4D1C-B54A-E7311487198C}" type="pres">
      <dgm:prSet presAssocID="{876028C0-C8AF-4430-9A68-71910EC3E45C}" presName="bracket" presStyleLbl="parChTrans1D1" presStyleIdx="0" presStyleCnt="7"/>
      <dgm:spPr/>
    </dgm:pt>
    <dgm:pt modelId="{40D289ED-24E5-45F5-81D6-D477F7C5D0FA}" type="pres">
      <dgm:prSet presAssocID="{876028C0-C8AF-4430-9A68-71910EC3E45C}" presName="spH" presStyleCnt="0"/>
      <dgm:spPr/>
    </dgm:pt>
    <dgm:pt modelId="{A632CDA1-FD3F-45FD-A7E2-553FDD1C51C6}" type="pres">
      <dgm:prSet presAssocID="{876028C0-C8AF-4430-9A68-71910EC3E45C}" presName="desTx" presStyleLbl="node1" presStyleIdx="0" presStyleCnt="7">
        <dgm:presLayoutVars>
          <dgm:bulletEnabled val="1"/>
        </dgm:presLayoutVars>
      </dgm:prSet>
      <dgm:spPr/>
    </dgm:pt>
    <dgm:pt modelId="{DE428FF3-95B3-4166-9450-095934DF9D4E}" type="pres">
      <dgm:prSet presAssocID="{210BDFF6-ED84-469B-91D9-34543CFE10F1}" presName="spV" presStyleCnt="0"/>
      <dgm:spPr/>
    </dgm:pt>
    <dgm:pt modelId="{31DFD36E-3305-45D1-B5FC-C35F8B23E635}" type="pres">
      <dgm:prSet presAssocID="{5F87FA9A-D02B-4E01-9DFC-DA4A4517D833}" presName="linNode" presStyleCnt="0"/>
      <dgm:spPr/>
    </dgm:pt>
    <dgm:pt modelId="{BD299CF2-94F4-4FEF-B696-9076A65A4A55}" type="pres">
      <dgm:prSet presAssocID="{5F87FA9A-D02B-4E01-9DFC-DA4A4517D833}" presName="parTx" presStyleLbl="revTx" presStyleIdx="1" presStyleCnt="7">
        <dgm:presLayoutVars>
          <dgm:chMax val="1"/>
          <dgm:bulletEnabled val="1"/>
        </dgm:presLayoutVars>
      </dgm:prSet>
      <dgm:spPr/>
    </dgm:pt>
    <dgm:pt modelId="{F76D9FD7-930D-4CB9-8767-81E1E361C95C}" type="pres">
      <dgm:prSet presAssocID="{5F87FA9A-D02B-4E01-9DFC-DA4A4517D833}" presName="bracket" presStyleLbl="parChTrans1D1" presStyleIdx="1" presStyleCnt="7"/>
      <dgm:spPr/>
    </dgm:pt>
    <dgm:pt modelId="{B4324669-0E2D-4B32-8E94-4CDD06A734AE}" type="pres">
      <dgm:prSet presAssocID="{5F87FA9A-D02B-4E01-9DFC-DA4A4517D833}" presName="spH" presStyleCnt="0"/>
      <dgm:spPr/>
    </dgm:pt>
    <dgm:pt modelId="{FED0868E-B371-432A-BB30-050E7544D52C}" type="pres">
      <dgm:prSet presAssocID="{5F87FA9A-D02B-4E01-9DFC-DA4A4517D833}" presName="desTx" presStyleLbl="node1" presStyleIdx="1" presStyleCnt="7">
        <dgm:presLayoutVars>
          <dgm:bulletEnabled val="1"/>
        </dgm:presLayoutVars>
      </dgm:prSet>
      <dgm:spPr/>
    </dgm:pt>
    <dgm:pt modelId="{89FC21DE-6E88-486F-B2B6-036D860D4906}" type="pres">
      <dgm:prSet presAssocID="{20CC6709-173C-491A-A3CD-E628ABFE6D07}" presName="spV" presStyleCnt="0"/>
      <dgm:spPr/>
    </dgm:pt>
    <dgm:pt modelId="{4AD4F9CC-5B6D-4BDD-A179-2AA803C15AFE}" type="pres">
      <dgm:prSet presAssocID="{36CC196F-700A-44B6-94E9-1D23840EF4C7}" presName="linNode" presStyleCnt="0"/>
      <dgm:spPr/>
    </dgm:pt>
    <dgm:pt modelId="{45DAB296-68E8-4A64-B035-E9FE22E8A5A1}" type="pres">
      <dgm:prSet presAssocID="{36CC196F-700A-44B6-94E9-1D23840EF4C7}" presName="parTx" presStyleLbl="revTx" presStyleIdx="2" presStyleCnt="7">
        <dgm:presLayoutVars>
          <dgm:chMax val="1"/>
          <dgm:bulletEnabled val="1"/>
        </dgm:presLayoutVars>
      </dgm:prSet>
      <dgm:spPr/>
    </dgm:pt>
    <dgm:pt modelId="{2B3FC823-B56B-4D35-AC3F-8CDA39A45C95}" type="pres">
      <dgm:prSet presAssocID="{36CC196F-700A-44B6-94E9-1D23840EF4C7}" presName="bracket" presStyleLbl="parChTrans1D1" presStyleIdx="2" presStyleCnt="7"/>
      <dgm:spPr/>
    </dgm:pt>
    <dgm:pt modelId="{A222F3E9-F091-4154-A6EF-39E4CFAE0A67}" type="pres">
      <dgm:prSet presAssocID="{36CC196F-700A-44B6-94E9-1D23840EF4C7}" presName="spH" presStyleCnt="0"/>
      <dgm:spPr/>
    </dgm:pt>
    <dgm:pt modelId="{95628C8D-5F75-412E-9515-5637D07982AA}" type="pres">
      <dgm:prSet presAssocID="{36CC196F-700A-44B6-94E9-1D23840EF4C7}" presName="desTx" presStyleLbl="node1" presStyleIdx="2" presStyleCnt="7">
        <dgm:presLayoutVars>
          <dgm:bulletEnabled val="1"/>
        </dgm:presLayoutVars>
      </dgm:prSet>
      <dgm:spPr/>
    </dgm:pt>
    <dgm:pt modelId="{F7423A3B-DF8B-4627-9CFA-343118AA3974}" type="pres">
      <dgm:prSet presAssocID="{E64D7728-8DBF-46D5-BB5C-DA5B9E796BA0}" presName="spV" presStyleCnt="0"/>
      <dgm:spPr/>
    </dgm:pt>
    <dgm:pt modelId="{92DC4E92-87E0-4429-8789-4968D5D7EE38}" type="pres">
      <dgm:prSet presAssocID="{871018AD-5988-444F-811E-C2F1905BD890}" presName="linNode" presStyleCnt="0"/>
      <dgm:spPr/>
    </dgm:pt>
    <dgm:pt modelId="{D97CEB7E-0CAC-4769-B983-3C670EB92BEA}" type="pres">
      <dgm:prSet presAssocID="{871018AD-5988-444F-811E-C2F1905BD890}" presName="parTx" presStyleLbl="revTx" presStyleIdx="3" presStyleCnt="7">
        <dgm:presLayoutVars>
          <dgm:chMax val="1"/>
          <dgm:bulletEnabled val="1"/>
        </dgm:presLayoutVars>
      </dgm:prSet>
      <dgm:spPr/>
    </dgm:pt>
    <dgm:pt modelId="{06E8497E-6D9A-4D27-83EF-1A52E824E565}" type="pres">
      <dgm:prSet presAssocID="{871018AD-5988-444F-811E-C2F1905BD890}" presName="bracket" presStyleLbl="parChTrans1D1" presStyleIdx="3" presStyleCnt="7"/>
      <dgm:spPr/>
    </dgm:pt>
    <dgm:pt modelId="{408C897C-8970-4E9D-B6A8-30D5C24E3B66}" type="pres">
      <dgm:prSet presAssocID="{871018AD-5988-444F-811E-C2F1905BD890}" presName="spH" presStyleCnt="0"/>
      <dgm:spPr/>
    </dgm:pt>
    <dgm:pt modelId="{DED73C41-FE6D-4658-91E6-A41A9CB0DC88}" type="pres">
      <dgm:prSet presAssocID="{871018AD-5988-444F-811E-C2F1905BD890}" presName="desTx" presStyleLbl="node1" presStyleIdx="3" presStyleCnt="7">
        <dgm:presLayoutVars>
          <dgm:bulletEnabled val="1"/>
        </dgm:presLayoutVars>
      </dgm:prSet>
      <dgm:spPr/>
    </dgm:pt>
    <dgm:pt modelId="{4028DA2F-3961-4EF7-997C-5407447BD698}" type="pres">
      <dgm:prSet presAssocID="{C06B3D24-30DE-4306-9938-5217FCF178A6}" presName="spV" presStyleCnt="0"/>
      <dgm:spPr/>
    </dgm:pt>
    <dgm:pt modelId="{E4271546-9BBC-4616-8618-CAEC9DDC2A7F}" type="pres">
      <dgm:prSet presAssocID="{7B09D420-89F7-41DA-B782-96114646AF8C}" presName="linNode" presStyleCnt="0"/>
      <dgm:spPr/>
    </dgm:pt>
    <dgm:pt modelId="{EDC8367E-C8A5-4E16-87BE-C45604E34E9A}" type="pres">
      <dgm:prSet presAssocID="{7B09D420-89F7-41DA-B782-96114646AF8C}" presName="parTx" presStyleLbl="revTx" presStyleIdx="4" presStyleCnt="7">
        <dgm:presLayoutVars>
          <dgm:chMax val="1"/>
          <dgm:bulletEnabled val="1"/>
        </dgm:presLayoutVars>
      </dgm:prSet>
      <dgm:spPr/>
    </dgm:pt>
    <dgm:pt modelId="{AAA2D78C-9732-44FF-BB76-2A65D0C359D0}" type="pres">
      <dgm:prSet presAssocID="{7B09D420-89F7-41DA-B782-96114646AF8C}" presName="bracket" presStyleLbl="parChTrans1D1" presStyleIdx="4" presStyleCnt="7"/>
      <dgm:spPr/>
    </dgm:pt>
    <dgm:pt modelId="{5D5B14B1-A181-4568-832E-195E9FAB33F3}" type="pres">
      <dgm:prSet presAssocID="{7B09D420-89F7-41DA-B782-96114646AF8C}" presName="spH" presStyleCnt="0"/>
      <dgm:spPr/>
    </dgm:pt>
    <dgm:pt modelId="{894606B9-EB66-4EC3-8E5B-62B42ADCDB23}" type="pres">
      <dgm:prSet presAssocID="{7B09D420-89F7-41DA-B782-96114646AF8C}" presName="desTx" presStyleLbl="node1" presStyleIdx="4" presStyleCnt="7">
        <dgm:presLayoutVars>
          <dgm:bulletEnabled val="1"/>
        </dgm:presLayoutVars>
      </dgm:prSet>
      <dgm:spPr/>
    </dgm:pt>
    <dgm:pt modelId="{BE36DF5B-898D-473D-BDAE-1A2F88DE1D99}" type="pres">
      <dgm:prSet presAssocID="{6B33E7E8-B159-4348-8EDB-47D8D1E99FFE}" presName="spV" presStyleCnt="0"/>
      <dgm:spPr/>
    </dgm:pt>
    <dgm:pt modelId="{56D90BBE-655D-4882-98CA-C1701FE78468}" type="pres">
      <dgm:prSet presAssocID="{F895A445-B5B1-4E32-B788-0741A9263988}" presName="linNode" presStyleCnt="0"/>
      <dgm:spPr/>
    </dgm:pt>
    <dgm:pt modelId="{27F92802-1507-4014-AC11-1D2EEE4C6E66}" type="pres">
      <dgm:prSet presAssocID="{F895A445-B5B1-4E32-B788-0741A9263988}" presName="parTx" presStyleLbl="revTx" presStyleIdx="5" presStyleCnt="7">
        <dgm:presLayoutVars>
          <dgm:chMax val="1"/>
          <dgm:bulletEnabled val="1"/>
        </dgm:presLayoutVars>
      </dgm:prSet>
      <dgm:spPr/>
    </dgm:pt>
    <dgm:pt modelId="{C173E111-6E3F-4A87-BB77-169902A8CD97}" type="pres">
      <dgm:prSet presAssocID="{F895A445-B5B1-4E32-B788-0741A9263988}" presName="bracket" presStyleLbl="parChTrans1D1" presStyleIdx="5" presStyleCnt="7"/>
      <dgm:spPr/>
    </dgm:pt>
    <dgm:pt modelId="{391D6548-CF02-4B02-AA22-60B7C838B319}" type="pres">
      <dgm:prSet presAssocID="{F895A445-B5B1-4E32-B788-0741A9263988}" presName="spH" presStyleCnt="0"/>
      <dgm:spPr/>
    </dgm:pt>
    <dgm:pt modelId="{4AA1E6B5-B42E-45FD-AE89-027EDD17169B}" type="pres">
      <dgm:prSet presAssocID="{F895A445-B5B1-4E32-B788-0741A9263988}" presName="desTx" presStyleLbl="node1" presStyleIdx="5" presStyleCnt="7">
        <dgm:presLayoutVars>
          <dgm:bulletEnabled val="1"/>
        </dgm:presLayoutVars>
      </dgm:prSet>
      <dgm:spPr/>
    </dgm:pt>
    <dgm:pt modelId="{F65B92D7-E015-4CBA-9314-661ED25502C8}" type="pres">
      <dgm:prSet presAssocID="{A8325BC5-A47D-475D-A847-7D5E49928C1F}" presName="spV" presStyleCnt="0"/>
      <dgm:spPr/>
    </dgm:pt>
    <dgm:pt modelId="{8482BCDB-3101-4874-B65D-82214B6D4EB1}" type="pres">
      <dgm:prSet presAssocID="{AF90F00D-CC15-4757-9A64-29FF56D517DB}" presName="linNode" presStyleCnt="0"/>
      <dgm:spPr/>
    </dgm:pt>
    <dgm:pt modelId="{E498B692-E0D0-43D9-A1AA-1CDBC0BC3754}" type="pres">
      <dgm:prSet presAssocID="{AF90F00D-CC15-4757-9A64-29FF56D517DB}" presName="parTx" presStyleLbl="revTx" presStyleIdx="6" presStyleCnt="7">
        <dgm:presLayoutVars>
          <dgm:chMax val="1"/>
          <dgm:bulletEnabled val="1"/>
        </dgm:presLayoutVars>
      </dgm:prSet>
      <dgm:spPr/>
    </dgm:pt>
    <dgm:pt modelId="{4FB9D659-561E-45ED-8770-10638C775AFE}" type="pres">
      <dgm:prSet presAssocID="{AF90F00D-CC15-4757-9A64-29FF56D517DB}" presName="bracket" presStyleLbl="parChTrans1D1" presStyleIdx="6" presStyleCnt="7"/>
      <dgm:spPr/>
    </dgm:pt>
    <dgm:pt modelId="{50DD63B0-B7A2-41C7-B639-35053E5A873B}" type="pres">
      <dgm:prSet presAssocID="{AF90F00D-CC15-4757-9A64-29FF56D517DB}" presName="spH" presStyleCnt="0"/>
      <dgm:spPr/>
    </dgm:pt>
    <dgm:pt modelId="{F85E14B3-A3EB-4453-B1AA-A7F4D78F5DB1}" type="pres">
      <dgm:prSet presAssocID="{AF90F00D-CC15-4757-9A64-29FF56D517DB}" presName="desTx" presStyleLbl="node1" presStyleIdx="6" presStyleCnt="7">
        <dgm:presLayoutVars>
          <dgm:bulletEnabled val="1"/>
        </dgm:presLayoutVars>
      </dgm:prSet>
      <dgm:spPr/>
    </dgm:pt>
  </dgm:ptLst>
  <dgm:cxnLst>
    <dgm:cxn modelId="{ABD2E803-AFF9-4C4B-9180-DEEE46FECF60}" srcId="{5F87FA9A-D02B-4E01-9DFC-DA4A4517D833}" destId="{CBE510F3-A748-4041-9792-689EFCD6A3CB}" srcOrd="0" destOrd="0" parTransId="{F4E05745-1A7A-47F3-AE8F-7025C97C8B0C}" sibTransId="{5179A9EE-06B2-46A6-9A1B-C2E29396D2BE}"/>
    <dgm:cxn modelId="{53401205-2CDD-4F89-98CA-FFEDD94259EA}" type="presOf" srcId="{825F47E9-F0CC-4A19-A56A-B31BE1748103}" destId="{2460029D-0191-4B6C-A902-8CA0FC28E694}" srcOrd="0" destOrd="0" presId="urn:diagrams.loki3.com/BracketList"/>
    <dgm:cxn modelId="{CBAB800F-C5F9-4A21-A792-F54DABFF20AC}" type="presOf" srcId="{FEA4FFD7-4831-41AD-9023-73854E7C270D}" destId="{4AA1E6B5-B42E-45FD-AE89-027EDD17169B}" srcOrd="0" destOrd="0" presId="urn:diagrams.loki3.com/BracketList"/>
    <dgm:cxn modelId="{02A3A51E-71F9-4F41-9C0C-09327633F6B3}" type="presOf" srcId="{852AD9C2-75FA-4D1F-A2D2-9CBA22A5FEEE}" destId="{95628C8D-5F75-412E-9515-5637D07982AA}" srcOrd="0" destOrd="0" presId="urn:diagrams.loki3.com/BracketList"/>
    <dgm:cxn modelId="{3D62D620-658F-443F-97FB-7E6E4091AEB2}" type="presOf" srcId="{36CC196F-700A-44B6-94E9-1D23840EF4C7}" destId="{45DAB296-68E8-4A64-B035-E9FE22E8A5A1}" srcOrd="0" destOrd="0" presId="urn:diagrams.loki3.com/BracketList"/>
    <dgm:cxn modelId="{007ADF23-AE37-4220-8719-5530F6F1B063}" type="presOf" srcId="{9E229D3D-B28B-4A36-A5F8-D1186FCF02F7}" destId="{DED73C41-FE6D-4658-91E6-A41A9CB0DC88}" srcOrd="0" destOrd="0" presId="urn:diagrams.loki3.com/BracketList"/>
    <dgm:cxn modelId="{8B97FE32-DFBF-4B20-A255-39189816CFC5}" type="presOf" srcId="{7B09D420-89F7-41DA-B782-96114646AF8C}" destId="{EDC8367E-C8A5-4E16-87BE-C45604E34E9A}" srcOrd="0" destOrd="0" presId="urn:diagrams.loki3.com/BracketList"/>
    <dgm:cxn modelId="{377AA241-C9F8-468F-B126-EDF15BB870D0}" srcId="{36CC196F-700A-44B6-94E9-1D23840EF4C7}" destId="{852AD9C2-75FA-4D1F-A2D2-9CBA22A5FEEE}" srcOrd="0" destOrd="0" parTransId="{16B336FE-EA09-4891-81E9-623B35A08CDF}" sibTransId="{C6C0E13D-5A9D-42B7-BE56-A816C973DAE3}"/>
    <dgm:cxn modelId="{4A8BFF64-EC6F-42B4-8B4C-C0E68FE9F99B}" srcId="{5F87FA9A-D02B-4E01-9DFC-DA4A4517D833}" destId="{B4946363-45A5-4B90-BF6E-7320A8036117}" srcOrd="1" destOrd="0" parTransId="{8DA905A0-1361-40C4-A151-D13266E16F07}" sibTransId="{46ADF204-5632-4A38-827D-352D3E03A7CF}"/>
    <dgm:cxn modelId="{6E2F7245-4B6B-4E92-9FD4-3710F9136854}" type="presOf" srcId="{8C0E098E-7911-4385-94DC-F185CE2D3979}" destId="{A632CDA1-FD3F-45FD-A7E2-553FDD1C51C6}" srcOrd="0" destOrd="0" presId="urn:diagrams.loki3.com/BracketList"/>
    <dgm:cxn modelId="{DA7FA866-4FC8-430B-A2F0-483783D01127}" type="presOf" srcId="{9FBB96D1-8048-4B03-A027-6B509F63C3A2}" destId="{894606B9-EB66-4EC3-8E5B-62B42ADCDB23}" srcOrd="0" destOrd="1" presId="urn:diagrams.loki3.com/BracketList"/>
    <dgm:cxn modelId="{1A20BD47-9ECA-4B9F-8CCC-51215272A0CC}" type="presOf" srcId="{0BB0755F-613D-4A80-AD51-F9871A4B29BC}" destId="{894606B9-EB66-4EC3-8E5B-62B42ADCDB23}" srcOrd="0" destOrd="0" presId="urn:diagrams.loki3.com/BracketList"/>
    <dgm:cxn modelId="{270DB648-B135-4C91-A142-AD1240029A3C}" srcId="{AF90F00D-CC15-4757-9A64-29FF56D517DB}" destId="{4402C47D-70A7-4C92-9AFA-23CFF40B2249}" srcOrd="0" destOrd="0" parTransId="{DCDD1825-C802-4211-A5F2-78F60E6BAEF7}" sibTransId="{A2B7F492-0C1E-4ECB-AEFE-D8A2D16376CB}"/>
    <dgm:cxn modelId="{C6CAD86C-5763-47EA-A114-169B3C3D4A77}" type="presOf" srcId="{F895A445-B5B1-4E32-B788-0741A9263988}" destId="{27F92802-1507-4014-AC11-1D2EEE4C6E66}" srcOrd="0" destOrd="0" presId="urn:diagrams.loki3.com/BracketList"/>
    <dgm:cxn modelId="{44CCEF4E-0718-432F-A3B6-1346C47A4130}" srcId="{825F47E9-F0CC-4A19-A56A-B31BE1748103}" destId="{871018AD-5988-444F-811E-C2F1905BD890}" srcOrd="3" destOrd="0" parTransId="{38971ED2-8D5B-4B28-BAC5-6F06B613C164}" sibTransId="{C06B3D24-30DE-4306-9938-5217FCF178A6}"/>
    <dgm:cxn modelId="{6BC90174-57E3-48B3-BE4B-399C17C4B808}" srcId="{7B09D420-89F7-41DA-B782-96114646AF8C}" destId="{9FBB96D1-8048-4B03-A027-6B509F63C3A2}" srcOrd="1" destOrd="0" parTransId="{6CD13109-7A8B-4C8E-8FB3-41FC5A8C3AE1}" sibTransId="{62D51111-F146-41D6-958B-8DD48606F5F6}"/>
    <dgm:cxn modelId="{55C65477-D4EF-4A31-9598-D003469ED9C6}" type="presOf" srcId="{5F87FA9A-D02B-4E01-9DFC-DA4A4517D833}" destId="{BD299CF2-94F4-4FEF-B696-9076A65A4A55}" srcOrd="0" destOrd="0" presId="urn:diagrams.loki3.com/BracketList"/>
    <dgm:cxn modelId="{3E19F48B-A164-4CE1-95DF-70861CC2032D}" srcId="{825F47E9-F0CC-4A19-A56A-B31BE1748103}" destId="{AF90F00D-CC15-4757-9A64-29FF56D517DB}" srcOrd="6" destOrd="0" parTransId="{3B4AC47F-2ADF-49CF-9CFD-E3F16B41ECB8}" sibTransId="{9AF61932-7FF1-4EDC-92A4-B9152748EE05}"/>
    <dgm:cxn modelId="{E2551791-624F-4449-9718-C8E1C3356D41}" type="presOf" srcId="{AF90F00D-CC15-4757-9A64-29FF56D517DB}" destId="{E498B692-E0D0-43D9-A1AA-1CDBC0BC3754}" srcOrd="0" destOrd="0" presId="urn:diagrams.loki3.com/BracketList"/>
    <dgm:cxn modelId="{601DFC9A-E24D-4386-BDD1-831EA03397F8}" srcId="{825F47E9-F0CC-4A19-A56A-B31BE1748103}" destId="{876028C0-C8AF-4430-9A68-71910EC3E45C}" srcOrd="0" destOrd="0" parTransId="{46B45ED3-3651-4FF1-BC27-D2785C16A958}" sibTransId="{210BDFF6-ED84-469B-91D9-34543CFE10F1}"/>
    <dgm:cxn modelId="{DDE1FD9C-9AA8-4D9C-8BE7-6A62CF2C51D8}" srcId="{825F47E9-F0CC-4A19-A56A-B31BE1748103}" destId="{5F87FA9A-D02B-4E01-9DFC-DA4A4517D833}" srcOrd="1" destOrd="0" parTransId="{69C40B56-8790-44D1-9E22-B473388C3B53}" sibTransId="{20CC6709-173C-491A-A3CD-E628ABFE6D07}"/>
    <dgm:cxn modelId="{942DDF9D-982C-40F7-BB0C-FA33E3100A7A}" type="presOf" srcId="{876028C0-C8AF-4430-9A68-71910EC3E45C}" destId="{1C0919CE-44F8-451D-9BCA-D6977407DEED}" srcOrd="0" destOrd="0" presId="urn:diagrams.loki3.com/BracketList"/>
    <dgm:cxn modelId="{8E5B01A3-8A82-47A2-B401-4B85660B850D}" type="presOf" srcId="{38A3AD31-B769-4964-957A-53352010F3B4}" destId="{95628C8D-5F75-412E-9515-5637D07982AA}" srcOrd="0" destOrd="1" presId="urn:diagrams.loki3.com/BracketList"/>
    <dgm:cxn modelId="{1C2596B7-9BBF-462F-9895-19DB26A1ECF6}" srcId="{825F47E9-F0CC-4A19-A56A-B31BE1748103}" destId="{36CC196F-700A-44B6-94E9-1D23840EF4C7}" srcOrd="2" destOrd="0" parTransId="{E79E99C5-A00F-45F5-BCCA-30301E0B4C16}" sibTransId="{E64D7728-8DBF-46D5-BB5C-DA5B9E796BA0}"/>
    <dgm:cxn modelId="{DC2115B9-CB79-418D-8CE5-F2C135FC036B}" srcId="{7B09D420-89F7-41DA-B782-96114646AF8C}" destId="{0BB0755F-613D-4A80-AD51-F9871A4B29BC}" srcOrd="0" destOrd="0" parTransId="{A5B66F51-4191-426C-A1C5-631090634EF9}" sibTransId="{E9DADFDC-EF23-426A-A932-05BC35BB9BC4}"/>
    <dgm:cxn modelId="{3C7291D3-9950-43B7-93D9-D262D1A3249F}" srcId="{871018AD-5988-444F-811E-C2F1905BD890}" destId="{9E229D3D-B28B-4A36-A5F8-D1186FCF02F7}" srcOrd="0" destOrd="0" parTransId="{EF30B982-8323-4883-87EC-0BE091EC4971}" sibTransId="{875446DA-C342-4724-AA81-FD7A0EB191EF}"/>
    <dgm:cxn modelId="{BB3003D4-D1DC-432C-8ECF-0948E795730A}" type="presOf" srcId="{CBE510F3-A748-4041-9792-689EFCD6A3CB}" destId="{FED0868E-B371-432A-BB30-050E7544D52C}" srcOrd="0" destOrd="0" presId="urn:diagrams.loki3.com/BracketList"/>
    <dgm:cxn modelId="{BDFE11D4-7D72-4F17-B656-00B95F743CC0}" type="presOf" srcId="{871018AD-5988-444F-811E-C2F1905BD890}" destId="{D97CEB7E-0CAC-4769-B983-3C670EB92BEA}" srcOrd="0" destOrd="0" presId="urn:diagrams.loki3.com/BracketList"/>
    <dgm:cxn modelId="{F6EB50D7-56E5-4747-81F9-EF9FC6BD1D4B}" srcId="{876028C0-C8AF-4430-9A68-71910EC3E45C}" destId="{55E47B4F-DE11-413B-861A-1154105869D6}" srcOrd="1" destOrd="0" parTransId="{24C2FD4E-AECC-473D-99DF-527E9D4561BD}" sibTransId="{4CB8E345-4707-4FD7-9A4E-E4BB51413166}"/>
    <dgm:cxn modelId="{9B4D3CD8-83A9-48F4-8545-9DBC43101C8B}" type="presOf" srcId="{4402C47D-70A7-4C92-9AFA-23CFF40B2249}" destId="{F85E14B3-A3EB-4453-B1AA-A7F4D78F5DB1}" srcOrd="0" destOrd="0" presId="urn:diagrams.loki3.com/BracketList"/>
    <dgm:cxn modelId="{DB903FDA-6F28-452B-B28A-3EC7848BEA53}" srcId="{F895A445-B5B1-4E32-B788-0741A9263988}" destId="{FEA4FFD7-4831-41AD-9023-73854E7C270D}" srcOrd="0" destOrd="0" parTransId="{AB18D7DD-C071-471C-B2E3-10C9BEE620E8}" sibTransId="{4B48744E-B1AE-4D41-AB36-C5053959723C}"/>
    <dgm:cxn modelId="{C385A1E0-EEFF-4376-B320-60C1936C3D90}" srcId="{825F47E9-F0CC-4A19-A56A-B31BE1748103}" destId="{F895A445-B5B1-4E32-B788-0741A9263988}" srcOrd="5" destOrd="0" parTransId="{8C249D8D-3E74-474B-97AD-166EC366BA61}" sibTransId="{A8325BC5-A47D-475D-A847-7D5E49928C1F}"/>
    <dgm:cxn modelId="{4114D6E5-C15D-4111-B8ED-FFA6396CB2E5}" type="presOf" srcId="{55E47B4F-DE11-413B-861A-1154105869D6}" destId="{A632CDA1-FD3F-45FD-A7E2-553FDD1C51C6}" srcOrd="0" destOrd="1" presId="urn:diagrams.loki3.com/BracketList"/>
    <dgm:cxn modelId="{BC7418E9-FF8E-4E02-A4DD-9C826B5DAF38}" srcId="{825F47E9-F0CC-4A19-A56A-B31BE1748103}" destId="{7B09D420-89F7-41DA-B782-96114646AF8C}" srcOrd="4" destOrd="0" parTransId="{50B52A9C-C66D-4336-B7CA-D42867B2E439}" sibTransId="{6B33E7E8-B159-4348-8EDB-47D8D1E99FFE}"/>
    <dgm:cxn modelId="{2C37A1EA-C90D-4FFF-835E-C702C5799038}" srcId="{876028C0-C8AF-4430-9A68-71910EC3E45C}" destId="{8C0E098E-7911-4385-94DC-F185CE2D3979}" srcOrd="0" destOrd="0" parTransId="{47EBAC66-C083-467D-B532-3F0E0E80BE41}" sibTransId="{8B151354-5C4C-4C62-8F04-F51B2E81F181}"/>
    <dgm:cxn modelId="{3593B5F4-97BE-4965-9A64-D765ACFB678D}" type="presOf" srcId="{B4946363-45A5-4B90-BF6E-7320A8036117}" destId="{FED0868E-B371-432A-BB30-050E7544D52C}" srcOrd="0" destOrd="1" presId="urn:diagrams.loki3.com/BracketList"/>
    <dgm:cxn modelId="{617036FB-4275-4A02-96FD-31E28C0136B1}" srcId="{36CC196F-700A-44B6-94E9-1D23840EF4C7}" destId="{38A3AD31-B769-4964-957A-53352010F3B4}" srcOrd="1" destOrd="0" parTransId="{7571D6AB-2EFD-445D-93BE-543E84025D75}" sibTransId="{5DC61427-0275-486A-A6CC-769E44825D00}"/>
    <dgm:cxn modelId="{73E2D7DC-7C31-4E7B-B523-4A109D90FAF6}" type="presParOf" srcId="{2460029D-0191-4B6C-A902-8CA0FC28E694}" destId="{83C8C97E-D7AF-44C4-9F82-5C303078B044}" srcOrd="0" destOrd="0" presId="urn:diagrams.loki3.com/BracketList"/>
    <dgm:cxn modelId="{0C9453A3-46D9-43C5-A08E-FF890626948E}" type="presParOf" srcId="{83C8C97E-D7AF-44C4-9F82-5C303078B044}" destId="{1C0919CE-44F8-451D-9BCA-D6977407DEED}" srcOrd="0" destOrd="0" presId="urn:diagrams.loki3.com/BracketList"/>
    <dgm:cxn modelId="{CFC95D34-0A69-4A5D-98C6-32DADAF66706}" type="presParOf" srcId="{83C8C97E-D7AF-44C4-9F82-5C303078B044}" destId="{841026D9-C21C-4D1C-B54A-E7311487198C}" srcOrd="1" destOrd="0" presId="urn:diagrams.loki3.com/BracketList"/>
    <dgm:cxn modelId="{C635BD33-0C51-47A4-9490-0DE28858B5E1}" type="presParOf" srcId="{83C8C97E-D7AF-44C4-9F82-5C303078B044}" destId="{40D289ED-24E5-45F5-81D6-D477F7C5D0FA}" srcOrd="2" destOrd="0" presId="urn:diagrams.loki3.com/BracketList"/>
    <dgm:cxn modelId="{60E6A3F0-8DFD-433A-8465-0C82EAA5F669}" type="presParOf" srcId="{83C8C97E-D7AF-44C4-9F82-5C303078B044}" destId="{A632CDA1-FD3F-45FD-A7E2-553FDD1C51C6}" srcOrd="3" destOrd="0" presId="urn:diagrams.loki3.com/BracketList"/>
    <dgm:cxn modelId="{0788E81A-9318-4BDB-810B-2CE368BD30C9}" type="presParOf" srcId="{2460029D-0191-4B6C-A902-8CA0FC28E694}" destId="{DE428FF3-95B3-4166-9450-095934DF9D4E}" srcOrd="1" destOrd="0" presId="urn:diagrams.loki3.com/BracketList"/>
    <dgm:cxn modelId="{F8538948-B755-4B8E-9974-A13FE69002B7}" type="presParOf" srcId="{2460029D-0191-4B6C-A902-8CA0FC28E694}" destId="{31DFD36E-3305-45D1-B5FC-C35F8B23E635}" srcOrd="2" destOrd="0" presId="urn:diagrams.loki3.com/BracketList"/>
    <dgm:cxn modelId="{3DE48ACA-6FFB-46F3-AAE9-08DE6BF792E0}" type="presParOf" srcId="{31DFD36E-3305-45D1-B5FC-C35F8B23E635}" destId="{BD299CF2-94F4-4FEF-B696-9076A65A4A55}" srcOrd="0" destOrd="0" presId="urn:diagrams.loki3.com/BracketList"/>
    <dgm:cxn modelId="{D29AA186-08AB-4EDE-BDF6-CDC5109BA815}" type="presParOf" srcId="{31DFD36E-3305-45D1-B5FC-C35F8B23E635}" destId="{F76D9FD7-930D-4CB9-8767-81E1E361C95C}" srcOrd="1" destOrd="0" presId="urn:diagrams.loki3.com/BracketList"/>
    <dgm:cxn modelId="{E7657791-725D-43C5-B8BF-94A2EE4755B8}" type="presParOf" srcId="{31DFD36E-3305-45D1-B5FC-C35F8B23E635}" destId="{B4324669-0E2D-4B32-8E94-4CDD06A734AE}" srcOrd="2" destOrd="0" presId="urn:diagrams.loki3.com/BracketList"/>
    <dgm:cxn modelId="{A7BD1480-DC7F-4DDA-9702-A4F50AC3B3E7}" type="presParOf" srcId="{31DFD36E-3305-45D1-B5FC-C35F8B23E635}" destId="{FED0868E-B371-432A-BB30-050E7544D52C}" srcOrd="3" destOrd="0" presId="urn:diagrams.loki3.com/BracketList"/>
    <dgm:cxn modelId="{AF0DD5E3-4157-4DAB-99E0-1CEB55662936}" type="presParOf" srcId="{2460029D-0191-4B6C-A902-8CA0FC28E694}" destId="{89FC21DE-6E88-486F-B2B6-036D860D4906}" srcOrd="3" destOrd="0" presId="urn:diagrams.loki3.com/BracketList"/>
    <dgm:cxn modelId="{7A6AD2A5-F693-4158-A1C2-3A36785790C4}" type="presParOf" srcId="{2460029D-0191-4B6C-A902-8CA0FC28E694}" destId="{4AD4F9CC-5B6D-4BDD-A179-2AA803C15AFE}" srcOrd="4" destOrd="0" presId="urn:diagrams.loki3.com/BracketList"/>
    <dgm:cxn modelId="{259C7FDB-67E9-4CF5-80CF-22F9A57974DA}" type="presParOf" srcId="{4AD4F9CC-5B6D-4BDD-A179-2AA803C15AFE}" destId="{45DAB296-68E8-4A64-B035-E9FE22E8A5A1}" srcOrd="0" destOrd="0" presId="urn:diagrams.loki3.com/BracketList"/>
    <dgm:cxn modelId="{485A66B3-84D5-4AC0-9EB8-2EC35943502F}" type="presParOf" srcId="{4AD4F9CC-5B6D-4BDD-A179-2AA803C15AFE}" destId="{2B3FC823-B56B-4D35-AC3F-8CDA39A45C95}" srcOrd="1" destOrd="0" presId="urn:diagrams.loki3.com/BracketList"/>
    <dgm:cxn modelId="{02555C2F-E534-49B1-8642-803A7A2B0983}" type="presParOf" srcId="{4AD4F9CC-5B6D-4BDD-A179-2AA803C15AFE}" destId="{A222F3E9-F091-4154-A6EF-39E4CFAE0A67}" srcOrd="2" destOrd="0" presId="urn:diagrams.loki3.com/BracketList"/>
    <dgm:cxn modelId="{144EA356-34E0-4B5C-9D3F-CF131BB5BF4F}" type="presParOf" srcId="{4AD4F9CC-5B6D-4BDD-A179-2AA803C15AFE}" destId="{95628C8D-5F75-412E-9515-5637D07982AA}" srcOrd="3" destOrd="0" presId="urn:diagrams.loki3.com/BracketList"/>
    <dgm:cxn modelId="{5A2FFC23-282C-473B-8360-22937972964B}" type="presParOf" srcId="{2460029D-0191-4B6C-A902-8CA0FC28E694}" destId="{F7423A3B-DF8B-4627-9CFA-343118AA3974}" srcOrd="5" destOrd="0" presId="urn:diagrams.loki3.com/BracketList"/>
    <dgm:cxn modelId="{D233435C-C737-44B3-B896-06EFB06B314F}" type="presParOf" srcId="{2460029D-0191-4B6C-A902-8CA0FC28E694}" destId="{92DC4E92-87E0-4429-8789-4968D5D7EE38}" srcOrd="6" destOrd="0" presId="urn:diagrams.loki3.com/BracketList"/>
    <dgm:cxn modelId="{312C6A26-F75B-4EE6-AD76-5C50B07D2749}" type="presParOf" srcId="{92DC4E92-87E0-4429-8789-4968D5D7EE38}" destId="{D97CEB7E-0CAC-4769-B983-3C670EB92BEA}" srcOrd="0" destOrd="0" presId="urn:diagrams.loki3.com/BracketList"/>
    <dgm:cxn modelId="{B89E459F-7DD5-4224-B773-1A5142EB883B}" type="presParOf" srcId="{92DC4E92-87E0-4429-8789-4968D5D7EE38}" destId="{06E8497E-6D9A-4D27-83EF-1A52E824E565}" srcOrd="1" destOrd="0" presId="urn:diagrams.loki3.com/BracketList"/>
    <dgm:cxn modelId="{13059965-51E0-4F38-A640-12CB0C29BEE6}" type="presParOf" srcId="{92DC4E92-87E0-4429-8789-4968D5D7EE38}" destId="{408C897C-8970-4E9D-B6A8-30D5C24E3B66}" srcOrd="2" destOrd="0" presId="urn:diagrams.loki3.com/BracketList"/>
    <dgm:cxn modelId="{1C547069-B7F5-4B7B-BB80-1DED7A7FE23B}" type="presParOf" srcId="{92DC4E92-87E0-4429-8789-4968D5D7EE38}" destId="{DED73C41-FE6D-4658-91E6-A41A9CB0DC88}" srcOrd="3" destOrd="0" presId="urn:diagrams.loki3.com/BracketList"/>
    <dgm:cxn modelId="{9FD90C5B-8F46-4BAA-BB5E-592E7C028B2D}" type="presParOf" srcId="{2460029D-0191-4B6C-A902-8CA0FC28E694}" destId="{4028DA2F-3961-4EF7-997C-5407447BD698}" srcOrd="7" destOrd="0" presId="urn:diagrams.loki3.com/BracketList"/>
    <dgm:cxn modelId="{B50E6EE9-C4F0-46A8-9721-C7D09D6EE554}" type="presParOf" srcId="{2460029D-0191-4B6C-A902-8CA0FC28E694}" destId="{E4271546-9BBC-4616-8618-CAEC9DDC2A7F}" srcOrd="8" destOrd="0" presId="urn:diagrams.loki3.com/BracketList"/>
    <dgm:cxn modelId="{DA3CB419-1BD0-434B-AE8E-7BDA7DF390DE}" type="presParOf" srcId="{E4271546-9BBC-4616-8618-CAEC9DDC2A7F}" destId="{EDC8367E-C8A5-4E16-87BE-C45604E34E9A}" srcOrd="0" destOrd="0" presId="urn:diagrams.loki3.com/BracketList"/>
    <dgm:cxn modelId="{E845A0E8-5696-42EE-BF95-422216284232}" type="presParOf" srcId="{E4271546-9BBC-4616-8618-CAEC9DDC2A7F}" destId="{AAA2D78C-9732-44FF-BB76-2A65D0C359D0}" srcOrd="1" destOrd="0" presId="urn:diagrams.loki3.com/BracketList"/>
    <dgm:cxn modelId="{D03D9A76-A82A-4B53-8612-0CE12883371E}" type="presParOf" srcId="{E4271546-9BBC-4616-8618-CAEC9DDC2A7F}" destId="{5D5B14B1-A181-4568-832E-195E9FAB33F3}" srcOrd="2" destOrd="0" presId="urn:diagrams.loki3.com/BracketList"/>
    <dgm:cxn modelId="{1DDB8E88-2BC3-4B8F-B5CB-82A9CBA576CF}" type="presParOf" srcId="{E4271546-9BBC-4616-8618-CAEC9DDC2A7F}" destId="{894606B9-EB66-4EC3-8E5B-62B42ADCDB23}" srcOrd="3" destOrd="0" presId="urn:diagrams.loki3.com/BracketList"/>
    <dgm:cxn modelId="{A29292E6-19D3-4F5B-9365-F0543077A455}" type="presParOf" srcId="{2460029D-0191-4B6C-A902-8CA0FC28E694}" destId="{BE36DF5B-898D-473D-BDAE-1A2F88DE1D99}" srcOrd="9" destOrd="0" presId="urn:diagrams.loki3.com/BracketList"/>
    <dgm:cxn modelId="{2827B39C-6789-4E75-B86D-0D369F5D4141}" type="presParOf" srcId="{2460029D-0191-4B6C-A902-8CA0FC28E694}" destId="{56D90BBE-655D-4882-98CA-C1701FE78468}" srcOrd="10" destOrd="0" presId="urn:diagrams.loki3.com/BracketList"/>
    <dgm:cxn modelId="{A746097D-C71D-4C16-B7A1-474B5881860F}" type="presParOf" srcId="{56D90BBE-655D-4882-98CA-C1701FE78468}" destId="{27F92802-1507-4014-AC11-1D2EEE4C6E66}" srcOrd="0" destOrd="0" presId="urn:diagrams.loki3.com/BracketList"/>
    <dgm:cxn modelId="{B2C0AE70-6991-419E-AACC-DBB3E31928B1}" type="presParOf" srcId="{56D90BBE-655D-4882-98CA-C1701FE78468}" destId="{C173E111-6E3F-4A87-BB77-169902A8CD97}" srcOrd="1" destOrd="0" presId="urn:diagrams.loki3.com/BracketList"/>
    <dgm:cxn modelId="{1F6BEC09-0037-4897-ABF1-7D43A54BB3E8}" type="presParOf" srcId="{56D90BBE-655D-4882-98CA-C1701FE78468}" destId="{391D6548-CF02-4B02-AA22-60B7C838B319}" srcOrd="2" destOrd="0" presId="urn:diagrams.loki3.com/BracketList"/>
    <dgm:cxn modelId="{8D2D70CC-1206-4B48-9AC3-2FE3C0FD709D}" type="presParOf" srcId="{56D90BBE-655D-4882-98CA-C1701FE78468}" destId="{4AA1E6B5-B42E-45FD-AE89-027EDD17169B}" srcOrd="3" destOrd="0" presId="urn:diagrams.loki3.com/BracketList"/>
    <dgm:cxn modelId="{47C6EF25-AC3A-4CE8-91D1-FB6CC2A937D0}" type="presParOf" srcId="{2460029D-0191-4B6C-A902-8CA0FC28E694}" destId="{F65B92D7-E015-4CBA-9314-661ED25502C8}" srcOrd="11" destOrd="0" presId="urn:diagrams.loki3.com/BracketList"/>
    <dgm:cxn modelId="{FCCEDCF2-DB8C-4678-A19F-DDE3C8E34714}" type="presParOf" srcId="{2460029D-0191-4B6C-A902-8CA0FC28E694}" destId="{8482BCDB-3101-4874-B65D-82214B6D4EB1}" srcOrd="12" destOrd="0" presId="urn:diagrams.loki3.com/BracketList"/>
    <dgm:cxn modelId="{C474AAFF-6943-4D3B-A411-36A5C817CEC0}" type="presParOf" srcId="{8482BCDB-3101-4874-B65D-82214B6D4EB1}" destId="{E498B692-E0D0-43D9-A1AA-1CDBC0BC3754}" srcOrd="0" destOrd="0" presId="urn:diagrams.loki3.com/BracketList"/>
    <dgm:cxn modelId="{EEA92C5C-23B0-421F-B971-D5E00E2A410D}" type="presParOf" srcId="{8482BCDB-3101-4874-B65D-82214B6D4EB1}" destId="{4FB9D659-561E-45ED-8770-10638C775AFE}" srcOrd="1" destOrd="0" presId="urn:diagrams.loki3.com/BracketList"/>
    <dgm:cxn modelId="{226453DE-2F47-43D3-89DD-9B0C0F533657}" type="presParOf" srcId="{8482BCDB-3101-4874-B65D-82214B6D4EB1}" destId="{50DD63B0-B7A2-41C7-B639-35053E5A873B}" srcOrd="2" destOrd="0" presId="urn:diagrams.loki3.com/BracketList"/>
    <dgm:cxn modelId="{54A73B3F-E547-4A31-A8C4-F9E7C2F6F73E}" type="presParOf" srcId="{8482BCDB-3101-4874-B65D-82214B6D4EB1}" destId="{F85E14B3-A3EB-4453-B1AA-A7F4D78F5DB1}" srcOrd="3" destOrd="0" presId="urn:diagrams.loki3.com/Bracket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4A0E7-6BD3-4173-807C-FBAB8B374667}">
      <dsp:nvSpPr>
        <dsp:cNvPr id="0" name=""/>
        <dsp:cNvSpPr/>
      </dsp:nvSpPr>
      <dsp:spPr>
        <a:xfrm>
          <a:off x="913706" y="2078"/>
          <a:ext cx="606023" cy="606023"/>
        </a:xfrm>
        <a:prstGeom prst="ellipse">
          <a:avLst/>
        </a:prstGeom>
        <a:solidFill>
          <a:schemeClr val="accent2">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sp>
    <dsp:sp modelId="{1EF8F3CF-7A0F-4EA2-B166-724469AC774E}">
      <dsp:nvSpPr>
        <dsp:cNvPr id="0" name=""/>
        <dsp:cNvSpPr/>
      </dsp:nvSpPr>
      <dsp:spPr>
        <a:xfrm>
          <a:off x="1216718" y="2078"/>
          <a:ext cx="3233357" cy="606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marL="0" lvl="0" indent="0" algn="l" defTabSz="800100">
            <a:lnSpc>
              <a:spcPct val="90000"/>
            </a:lnSpc>
            <a:spcBef>
              <a:spcPct val="0"/>
            </a:spcBef>
            <a:spcAft>
              <a:spcPct val="35000"/>
            </a:spcAft>
            <a:buNone/>
          </a:pPr>
          <a:r>
            <a:rPr lang="en-US" sz="1800" b="1" kern="1200" dirty="0"/>
            <a:t>Crude Feed Sulfur (</a:t>
          </a:r>
          <a:r>
            <a:rPr lang="en-US" sz="1800" b="1" kern="1200" dirty="0" err="1"/>
            <a:t>wt</a:t>
          </a:r>
          <a:r>
            <a:rPr lang="en-US" sz="1800" b="1" kern="1200" dirty="0"/>
            <a:t>%)</a:t>
          </a:r>
          <a:endParaRPr lang="en-US" sz="1800" kern="1200" dirty="0"/>
        </a:p>
      </dsp:txBody>
      <dsp:txXfrm>
        <a:off x="1216718" y="2078"/>
        <a:ext cx="3233357" cy="606023"/>
      </dsp:txXfrm>
    </dsp:sp>
    <dsp:sp modelId="{6987F214-480D-4AC6-B50A-403F144AC473}">
      <dsp:nvSpPr>
        <dsp:cNvPr id="0" name=""/>
        <dsp:cNvSpPr/>
      </dsp:nvSpPr>
      <dsp:spPr>
        <a:xfrm>
          <a:off x="913706" y="608101"/>
          <a:ext cx="606023" cy="606023"/>
        </a:xfrm>
        <a:prstGeom prst="ellipse">
          <a:avLst/>
        </a:prstGeom>
        <a:solidFill>
          <a:schemeClr val="accent3">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sp>
    <dsp:sp modelId="{D3D7CB0F-8DAD-4C08-B4C2-FFD00551269C}">
      <dsp:nvSpPr>
        <dsp:cNvPr id="0" name=""/>
        <dsp:cNvSpPr/>
      </dsp:nvSpPr>
      <dsp:spPr>
        <a:xfrm>
          <a:off x="1216718" y="608101"/>
          <a:ext cx="3233357" cy="606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marL="0" lvl="0" indent="0" algn="l" defTabSz="800100">
            <a:lnSpc>
              <a:spcPct val="90000"/>
            </a:lnSpc>
            <a:spcBef>
              <a:spcPct val="0"/>
            </a:spcBef>
            <a:spcAft>
              <a:spcPct val="35000"/>
            </a:spcAft>
            <a:buNone/>
          </a:pPr>
          <a:r>
            <a:rPr lang="en-US" sz="1800" b="1" kern="1200"/>
            <a:t>Unit Feed Rate (m3/hr)</a:t>
          </a:r>
          <a:endParaRPr lang="en-US" sz="1800" kern="1200" dirty="0"/>
        </a:p>
      </dsp:txBody>
      <dsp:txXfrm>
        <a:off x="1216718" y="608101"/>
        <a:ext cx="3233357" cy="606023"/>
      </dsp:txXfrm>
    </dsp:sp>
    <dsp:sp modelId="{169A4E3B-441C-41B1-A83F-D37B78A9CE62}">
      <dsp:nvSpPr>
        <dsp:cNvPr id="0" name=""/>
        <dsp:cNvSpPr/>
      </dsp:nvSpPr>
      <dsp:spPr>
        <a:xfrm>
          <a:off x="913706" y="1214125"/>
          <a:ext cx="606023" cy="606023"/>
        </a:xfrm>
        <a:prstGeom prst="ellipse">
          <a:avLst/>
        </a:prstGeom>
        <a:solidFill>
          <a:schemeClr val="accent4">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sp>
    <dsp:sp modelId="{0DE38C19-55CE-4D44-9403-79D0D2DDE05A}">
      <dsp:nvSpPr>
        <dsp:cNvPr id="0" name=""/>
        <dsp:cNvSpPr/>
      </dsp:nvSpPr>
      <dsp:spPr>
        <a:xfrm>
          <a:off x="1216718" y="1214125"/>
          <a:ext cx="3233357" cy="606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marL="0" lvl="0" indent="0" algn="l" defTabSz="800100">
            <a:lnSpc>
              <a:spcPct val="90000"/>
            </a:lnSpc>
            <a:spcBef>
              <a:spcPct val="0"/>
            </a:spcBef>
            <a:spcAft>
              <a:spcPct val="35000"/>
            </a:spcAft>
            <a:buNone/>
          </a:pPr>
          <a:r>
            <a:rPr lang="en-US" sz="1800" b="1" kern="1200" dirty="0"/>
            <a:t>T-1001 Overhead Accumulator sour PH, Cl, H</a:t>
          </a:r>
          <a:r>
            <a:rPr lang="en-US" sz="1800" b="1" kern="1200" baseline="-25000" dirty="0"/>
            <a:t>2</a:t>
          </a:r>
          <a:r>
            <a:rPr lang="en-US" sz="1800" b="1" kern="1200" dirty="0"/>
            <a:t>S &amp; Fe counts3/hr.</a:t>
          </a:r>
          <a:endParaRPr lang="en-US" sz="1800" kern="1200" dirty="0"/>
        </a:p>
      </dsp:txBody>
      <dsp:txXfrm>
        <a:off x="1216718" y="1214125"/>
        <a:ext cx="3233357" cy="606023"/>
      </dsp:txXfrm>
    </dsp:sp>
    <dsp:sp modelId="{20CE33F9-9DCC-428B-A951-327FB8C42B4A}">
      <dsp:nvSpPr>
        <dsp:cNvPr id="0" name=""/>
        <dsp:cNvSpPr/>
      </dsp:nvSpPr>
      <dsp:spPr>
        <a:xfrm>
          <a:off x="913706" y="1820148"/>
          <a:ext cx="606023" cy="606023"/>
        </a:xfrm>
        <a:prstGeom prst="ellipse">
          <a:avLst/>
        </a:prstGeom>
        <a:solidFill>
          <a:schemeClr val="accent5">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sp>
    <dsp:sp modelId="{4B8831EB-4DBD-4357-B4EC-D0D03187617C}">
      <dsp:nvSpPr>
        <dsp:cNvPr id="0" name=""/>
        <dsp:cNvSpPr/>
      </dsp:nvSpPr>
      <dsp:spPr>
        <a:xfrm>
          <a:off x="1216718" y="1820148"/>
          <a:ext cx="3233357" cy="606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marL="0" lvl="0" indent="0" algn="l" defTabSz="800100">
            <a:lnSpc>
              <a:spcPct val="90000"/>
            </a:lnSpc>
            <a:spcBef>
              <a:spcPct val="0"/>
            </a:spcBef>
            <a:spcAft>
              <a:spcPct val="35000"/>
            </a:spcAft>
            <a:buNone/>
          </a:pPr>
          <a:r>
            <a:rPr lang="en-US" sz="1800" b="1" kern="1200"/>
            <a:t>Heater B-1001 COT (DegC)</a:t>
          </a:r>
          <a:endParaRPr lang="en-US" sz="1800" kern="1200" dirty="0"/>
        </a:p>
      </dsp:txBody>
      <dsp:txXfrm>
        <a:off x="1216718" y="1820148"/>
        <a:ext cx="3233357" cy="606023"/>
      </dsp:txXfrm>
    </dsp:sp>
    <dsp:sp modelId="{7E15B37D-03BE-47DC-BE23-2F3A439C73AB}">
      <dsp:nvSpPr>
        <dsp:cNvPr id="0" name=""/>
        <dsp:cNvSpPr/>
      </dsp:nvSpPr>
      <dsp:spPr>
        <a:xfrm>
          <a:off x="913706" y="2426172"/>
          <a:ext cx="606023" cy="606023"/>
        </a:xfrm>
        <a:prstGeom prst="ellipse">
          <a:avLst/>
        </a:prstGeom>
        <a:solidFill>
          <a:schemeClr val="accent6">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sp>
    <dsp:sp modelId="{86BC1BF3-0B8C-4F80-958A-04FD4A84CD56}">
      <dsp:nvSpPr>
        <dsp:cNvPr id="0" name=""/>
        <dsp:cNvSpPr/>
      </dsp:nvSpPr>
      <dsp:spPr>
        <a:xfrm>
          <a:off x="1216718" y="2426172"/>
          <a:ext cx="3233357" cy="606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marL="0" lvl="0" indent="0" algn="l" defTabSz="800100">
            <a:lnSpc>
              <a:spcPct val="90000"/>
            </a:lnSpc>
            <a:spcBef>
              <a:spcPct val="0"/>
            </a:spcBef>
            <a:spcAft>
              <a:spcPct val="35000"/>
            </a:spcAft>
            <a:buNone/>
          </a:pPr>
          <a:r>
            <a:rPr lang="en-US" sz="1800" b="1" kern="1200"/>
            <a:t>TAN in the Over flash Stream</a:t>
          </a:r>
          <a:endParaRPr lang="en-US" sz="1800" kern="1200" dirty="0"/>
        </a:p>
      </dsp:txBody>
      <dsp:txXfrm>
        <a:off x="1216718" y="2426172"/>
        <a:ext cx="3233357" cy="6060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F49C6-DCF7-484E-BCDA-ADD41D28F0A9}">
      <dsp:nvSpPr>
        <dsp:cNvPr id="0" name=""/>
        <dsp:cNvSpPr/>
      </dsp:nvSpPr>
      <dsp:spPr>
        <a:xfrm>
          <a:off x="-3647509" y="-560465"/>
          <a:ext cx="4348054" cy="4348054"/>
        </a:xfrm>
        <a:prstGeom prst="blockArc">
          <a:avLst>
            <a:gd name="adj1" fmla="val 18900000"/>
            <a:gd name="adj2" fmla="val 2700000"/>
            <a:gd name="adj3" fmla="val 49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DA5865-5236-4921-8E22-639F0A8CBA26}">
      <dsp:nvSpPr>
        <dsp:cNvPr id="0" name=""/>
        <dsp:cNvSpPr/>
      </dsp:nvSpPr>
      <dsp:spPr>
        <a:xfrm>
          <a:off x="367230" y="248101"/>
          <a:ext cx="5740635" cy="49646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4066"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cap="none" spc="50" dirty="0">
              <a:ln w="0"/>
              <a:solidFill>
                <a:schemeClr val="tx1"/>
              </a:solidFill>
              <a:effectLst>
                <a:innerShdw blurRad="63500" dist="50800" dir="13500000">
                  <a:srgbClr val="000000">
                    <a:alpha val="50000"/>
                  </a:srgbClr>
                </a:innerShdw>
              </a:effectLst>
            </a:rPr>
            <a:t>Loop Boundary</a:t>
          </a:r>
        </a:p>
      </dsp:txBody>
      <dsp:txXfrm>
        <a:off x="367230" y="248101"/>
        <a:ext cx="5740635" cy="496460"/>
      </dsp:txXfrm>
    </dsp:sp>
    <dsp:sp modelId="{F43ABB64-C2FC-4083-8BF2-F104488C8CA9}">
      <dsp:nvSpPr>
        <dsp:cNvPr id="0" name=""/>
        <dsp:cNvSpPr/>
      </dsp:nvSpPr>
      <dsp:spPr>
        <a:xfrm>
          <a:off x="56942" y="186043"/>
          <a:ext cx="620575" cy="62057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7000034-6721-4A23-B634-C26CA28F26BE}">
      <dsp:nvSpPr>
        <dsp:cNvPr id="0" name=""/>
        <dsp:cNvSpPr/>
      </dsp:nvSpPr>
      <dsp:spPr>
        <a:xfrm>
          <a:off x="651862" y="992921"/>
          <a:ext cx="5456003" cy="49646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4066"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cap="none" spc="50" dirty="0">
              <a:ln w="0"/>
              <a:solidFill>
                <a:schemeClr val="tx1"/>
              </a:solidFill>
              <a:effectLst>
                <a:innerShdw blurRad="63500" dist="50800" dir="13500000">
                  <a:srgbClr val="000000">
                    <a:alpha val="50000"/>
                  </a:srgbClr>
                </a:innerShdw>
              </a:effectLst>
            </a:rPr>
            <a:t>Material of construction for equip &amp; piping (HIC, </a:t>
          </a:r>
          <a:r>
            <a:rPr lang="en-US" sz="2000" b="1" kern="1200" cap="none" spc="50" dirty="0" err="1">
              <a:ln w="0"/>
              <a:solidFill>
                <a:schemeClr val="tx1"/>
              </a:solidFill>
              <a:effectLst>
                <a:innerShdw blurRad="63500" dist="50800" dir="13500000">
                  <a:srgbClr val="000000">
                    <a:alpha val="50000"/>
                  </a:srgbClr>
                </a:innerShdw>
              </a:effectLst>
            </a:rPr>
            <a:t>PWHT,Insul</a:t>
          </a:r>
          <a:r>
            <a:rPr lang="en-US" sz="2000" b="1" kern="1200" cap="none" spc="50" dirty="0">
              <a:ln w="0"/>
              <a:solidFill>
                <a:schemeClr val="tx1"/>
              </a:solidFill>
              <a:effectLst>
                <a:innerShdw blurRad="63500" dist="50800" dir="13500000">
                  <a:srgbClr val="000000">
                    <a:alpha val="50000"/>
                  </a:srgbClr>
                </a:innerShdw>
              </a:effectLst>
            </a:rPr>
            <a:t> &amp; Damage mechanism #)</a:t>
          </a:r>
        </a:p>
      </dsp:txBody>
      <dsp:txXfrm>
        <a:off x="651862" y="992921"/>
        <a:ext cx="5456003" cy="496460"/>
      </dsp:txXfrm>
    </dsp:sp>
    <dsp:sp modelId="{7DF9F39D-3750-4CC2-A4E2-2F296733F081}">
      <dsp:nvSpPr>
        <dsp:cNvPr id="0" name=""/>
        <dsp:cNvSpPr/>
      </dsp:nvSpPr>
      <dsp:spPr>
        <a:xfrm>
          <a:off x="341574" y="930863"/>
          <a:ext cx="620575" cy="62057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A09EB27-9BCE-46DD-A1CB-BC718A0CEC4D}">
      <dsp:nvSpPr>
        <dsp:cNvPr id="0" name=""/>
        <dsp:cNvSpPr/>
      </dsp:nvSpPr>
      <dsp:spPr>
        <a:xfrm>
          <a:off x="651862" y="1737741"/>
          <a:ext cx="5456003" cy="49646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4066" tIns="50800" rIns="50800" bIns="50800" numCol="1" spcCol="1270" anchor="ctr" anchorCtr="0">
          <a:noAutofit/>
        </a:bodyPr>
        <a:lstStyle/>
        <a:p>
          <a:pPr marL="0" lvl="0" indent="0" algn="l" defTabSz="866775">
            <a:lnSpc>
              <a:spcPct val="90000"/>
            </a:lnSpc>
            <a:spcBef>
              <a:spcPct val="0"/>
            </a:spcBef>
            <a:spcAft>
              <a:spcPct val="35000"/>
            </a:spcAft>
            <a:buNone/>
          </a:pPr>
          <a:r>
            <a:rPr lang="en-US" sz="1950" b="1" kern="1200" cap="none" spc="50" dirty="0">
              <a:ln w="0"/>
              <a:solidFill>
                <a:schemeClr val="tx1"/>
              </a:solidFill>
              <a:effectLst>
                <a:innerShdw blurRad="63500" dist="50800" dir="13500000">
                  <a:srgbClr val="000000">
                    <a:alpha val="50000"/>
                  </a:srgbClr>
                </a:innerShdw>
              </a:effectLst>
            </a:rPr>
            <a:t>Description of damage mechanism and caus</a:t>
          </a:r>
          <a:r>
            <a:rPr lang="en-US" sz="1950" b="1" kern="1200" cap="none" spc="50" dirty="0">
              <a:ln w="9525" cmpd="sng">
                <a:solidFill>
                  <a:schemeClr val="accent1"/>
                </a:solidFill>
                <a:prstDash val="solid"/>
              </a:ln>
              <a:solidFill>
                <a:sysClr val="windowText" lastClr="000000"/>
              </a:solidFill>
              <a:effectLst>
                <a:glow rad="38100">
                  <a:schemeClr val="accent1">
                    <a:alpha val="40000"/>
                  </a:schemeClr>
                </a:glow>
              </a:effectLst>
            </a:rPr>
            <a:t>e</a:t>
          </a:r>
        </a:p>
      </dsp:txBody>
      <dsp:txXfrm>
        <a:off x="651862" y="1737741"/>
        <a:ext cx="5456003" cy="496460"/>
      </dsp:txXfrm>
    </dsp:sp>
    <dsp:sp modelId="{F1C5F275-BB34-451D-A6B7-365AF220CB72}">
      <dsp:nvSpPr>
        <dsp:cNvPr id="0" name=""/>
        <dsp:cNvSpPr/>
      </dsp:nvSpPr>
      <dsp:spPr>
        <a:xfrm>
          <a:off x="341574" y="1675684"/>
          <a:ext cx="620575" cy="62057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27B0618-D5B8-479E-A794-66F23F88CA5F}">
      <dsp:nvSpPr>
        <dsp:cNvPr id="0" name=""/>
        <dsp:cNvSpPr/>
      </dsp:nvSpPr>
      <dsp:spPr>
        <a:xfrm>
          <a:off x="367230" y="2482561"/>
          <a:ext cx="5740635" cy="49646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4066"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cap="none" spc="50" dirty="0">
              <a:ln w="0"/>
              <a:solidFill>
                <a:schemeClr val="tx1"/>
              </a:solidFill>
              <a:effectLst>
                <a:innerShdw blurRad="63500" dist="50800" dir="13500000">
                  <a:srgbClr val="000000">
                    <a:alpha val="50000"/>
                  </a:srgbClr>
                </a:innerShdw>
              </a:effectLst>
            </a:rPr>
            <a:t>Key Parameter &amp; corrosion monitoring </a:t>
          </a:r>
        </a:p>
      </dsp:txBody>
      <dsp:txXfrm>
        <a:off x="367230" y="2482561"/>
        <a:ext cx="5740635" cy="496460"/>
      </dsp:txXfrm>
    </dsp:sp>
    <dsp:sp modelId="{77C0B80B-96B4-4457-B9EA-384F5806548B}">
      <dsp:nvSpPr>
        <dsp:cNvPr id="0" name=""/>
        <dsp:cNvSpPr/>
      </dsp:nvSpPr>
      <dsp:spPr>
        <a:xfrm>
          <a:off x="56942" y="2420504"/>
          <a:ext cx="620575" cy="62057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919CE-44F8-451D-9BCA-D6977407DEED}">
      <dsp:nvSpPr>
        <dsp:cNvPr id="0" name=""/>
        <dsp:cNvSpPr/>
      </dsp:nvSpPr>
      <dsp:spPr>
        <a:xfrm>
          <a:off x="0" y="20292"/>
          <a:ext cx="2598128" cy="6336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dirty="0">
              <a:effectLst/>
              <a:latin typeface="Calibri" panose="020F0502020204030204" pitchFamily="34" charset="0"/>
              <a:ea typeface="Calibri" panose="020F0502020204030204" pitchFamily="34" charset="0"/>
              <a:cs typeface="Arial" panose="020B0604020202020204" pitchFamily="34" charset="0"/>
            </a:rPr>
            <a:t>RBI Assessment &amp; Corrosion loops </a:t>
          </a:r>
          <a:endParaRPr lang="en-US" sz="1800" kern="1200" dirty="0"/>
        </a:p>
      </dsp:txBody>
      <dsp:txXfrm>
        <a:off x="0" y="20292"/>
        <a:ext cx="2598128" cy="633600"/>
      </dsp:txXfrm>
    </dsp:sp>
    <dsp:sp modelId="{841026D9-C21C-4D1C-B54A-E7311487198C}">
      <dsp:nvSpPr>
        <dsp:cNvPr id="0" name=""/>
        <dsp:cNvSpPr/>
      </dsp:nvSpPr>
      <dsp:spPr>
        <a:xfrm>
          <a:off x="2598128" y="20292"/>
          <a:ext cx="519625" cy="6336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632CDA1-FD3F-45FD-A7E2-553FDD1C51C6}">
      <dsp:nvSpPr>
        <dsp:cNvPr id="0" name=""/>
        <dsp:cNvSpPr/>
      </dsp:nvSpPr>
      <dsp:spPr>
        <a:xfrm>
          <a:off x="3325604" y="20292"/>
          <a:ext cx="7066910" cy="63360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Evergreened RBI for PCL</a:t>
          </a:r>
        </a:p>
        <a:p>
          <a:pPr marL="114300" lvl="1" indent="-114300" algn="l" defTabSz="622300">
            <a:lnSpc>
              <a:spcPct val="90000"/>
            </a:lnSpc>
            <a:spcBef>
              <a:spcPct val="0"/>
            </a:spcBef>
            <a:spcAft>
              <a:spcPct val="15000"/>
            </a:spcAft>
            <a:buChar char="•"/>
          </a:pPr>
          <a:r>
            <a:rPr lang="en-US" sz="1400" b="1" kern="1200" dirty="0">
              <a:effectLst/>
              <a:latin typeface="Calibri" panose="020F0502020204030204" pitchFamily="34" charset="0"/>
              <a:ea typeface="Calibri" panose="020F0502020204030204" pitchFamily="34" charset="0"/>
              <a:cs typeface="Arial" panose="020B0604020202020204" pitchFamily="34" charset="0"/>
            </a:rPr>
            <a:t>Consider New identified CL in the CCD with DM</a:t>
          </a:r>
          <a:endParaRPr lang="en-US" sz="1400" b="1" kern="1200" dirty="0"/>
        </a:p>
      </dsp:txBody>
      <dsp:txXfrm>
        <a:off x="3325604" y="20292"/>
        <a:ext cx="7066910" cy="633600"/>
      </dsp:txXfrm>
    </dsp:sp>
    <dsp:sp modelId="{BD299CF2-94F4-4FEF-B696-9076A65A4A55}">
      <dsp:nvSpPr>
        <dsp:cNvPr id="0" name=""/>
        <dsp:cNvSpPr/>
      </dsp:nvSpPr>
      <dsp:spPr>
        <a:xfrm>
          <a:off x="0" y="769092"/>
          <a:ext cx="2598128" cy="6336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dirty="0">
              <a:effectLst/>
              <a:latin typeface="Calibri" panose="020F0502020204030204" pitchFamily="34" charset="0"/>
              <a:ea typeface="Calibri" panose="020F0502020204030204" pitchFamily="34" charset="0"/>
              <a:cs typeface="Arial" panose="020B0604020202020204" pitchFamily="34" charset="0"/>
            </a:rPr>
            <a:t>Corrosion Monitoring Devices</a:t>
          </a:r>
          <a:endParaRPr lang="en-US" sz="1800" kern="1200" dirty="0"/>
        </a:p>
      </dsp:txBody>
      <dsp:txXfrm>
        <a:off x="0" y="769092"/>
        <a:ext cx="2598128" cy="633600"/>
      </dsp:txXfrm>
    </dsp:sp>
    <dsp:sp modelId="{F76D9FD7-930D-4CB9-8767-81E1E361C95C}">
      <dsp:nvSpPr>
        <dsp:cNvPr id="0" name=""/>
        <dsp:cNvSpPr/>
      </dsp:nvSpPr>
      <dsp:spPr>
        <a:xfrm>
          <a:off x="2598128" y="769092"/>
          <a:ext cx="519625" cy="6336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ED0868E-B371-432A-BB30-050E7544D52C}">
      <dsp:nvSpPr>
        <dsp:cNvPr id="0" name=""/>
        <dsp:cNvSpPr/>
      </dsp:nvSpPr>
      <dsp:spPr>
        <a:xfrm>
          <a:off x="3325604" y="769092"/>
          <a:ext cx="7066910" cy="63360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Vacuum Tower Overhead System</a:t>
          </a:r>
        </a:p>
        <a:p>
          <a:pPr marL="114300" lvl="1" indent="-114300" algn="l" defTabSz="622300">
            <a:lnSpc>
              <a:spcPct val="90000"/>
            </a:lnSpc>
            <a:spcBef>
              <a:spcPct val="0"/>
            </a:spcBef>
            <a:spcAft>
              <a:spcPct val="15000"/>
            </a:spcAft>
            <a:buChar char="•"/>
          </a:pPr>
          <a:r>
            <a:rPr lang="en-US" sz="1400" b="1" kern="1200" dirty="0"/>
            <a:t>Over flash side Cut</a:t>
          </a:r>
        </a:p>
      </dsp:txBody>
      <dsp:txXfrm>
        <a:off x="3325604" y="769092"/>
        <a:ext cx="7066910" cy="633600"/>
      </dsp:txXfrm>
    </dsp:sp>
    <dsp:sp modelId="{45DAB296-68E8-4A64-B035-E9FE22E8A5A1}">
      <dsp:nvSpPr>
        <dsp:cNvPr id="0" name=""/>
        <dsp:cNvSpPr/>
      </dsp:nvSpPr>
      <dsp:spPr>
        <a:xfrm>
          <a:off x="0" y="1517893"/>
          <a:ext cx="2598128" cy="6336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dirty="0">
              <a:effectLst/>
              <a:latin typeface="Calibri" panose="020F0502020204030204" pitchFamily="34" charset="0"/>
              <a:ea typeface="Calibri" panose="020F0502020204030204" pitchFamily="34" charset="0"/>
              <a:cs typeface="Calibri" panose="020F0502020204030204" pitchFamily="34" charset="0"/>
            </a:rPr>
            <a:t>CMP Deployment </a:t>
          </a:r>
          <a:endParaRPr lang="en-US" sz="1800" kern="1200" dirty="0"/>
        </a:p>
      </dsp:txBody>
      <dsp:txXfrm>
        <a:off x="0" y="1517893"/>
        <a:ext cx="2598128" cy="633600"/>
      </dsp:txXfrm>
    </dsp:sp>
    <dsp:sp modelId="{2B3FC823-B56B-4D35-AC3F-8CDA39A45C95}">
      <dsp:nvSpPr>
        <dsp:cNvPr id="0" name=""/>
        <dsp:cNvSpPr/>
      </dsp:nvSpPr>
      <dsp:spPr>
        <a:xfrm>
          <a:off x="2598128" y="1517893"/>
          <a:ext cx="519625" cy="6336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5628C8D-5F75-412E-9515-5637D07982AA}">
      <dsp:nvSpPr>
        <dsp:cNvPr id="0" name=""/>
        <dsp:cNvSpPr/>
      </dsp:nvSpPr>
      <dsp:spPr>
        <a:xfrm>
          <a:off x="3325604" y="1517893"/>
          <a:ext cx="7066910" cy="63360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effectLst/>
              <a:latin typeface="Calibri" panose="020F0502020204030204" pitchFamily="34" charset="0"/>
              <a:ea typeface="Times New Roman" panose="02020603050405020304" pitchFamily="18" charset="0"/>
              <a:cs typeface="Arial" panose="020B0604020202020204" pitchFamily="34" charset="0"/>
            </a:rPr>
            <a:t>Effectively process sampling</a:t>
          </a:r>
          <a:endParaRPr lang="en-US" sz="1400" b="1" kern="1200" dirty="0"/>
        </a:p>
        <a:p>
          <a:pPr marL="114300" lvl="1" indent="-114300" algn="l" defTabSz="622300">
            <a:lnSpc>
              <a:spcPct val="90000"/>
            </a:lnSpc>
            <a:spcBef>
              <a:spcPct val="0"/>
            </a:spcBef>
            <a:spcAft>
              <a:spcPct val="15000"/>
            </a:spcAft>
            <a:buChar char="•"/>
          </a:pPr>
          <a:r>
            <a:rPr lang="en-US" sz="1400" b="1" kern="1200" dirty="0">
              <a:effectLst/>
              <a:latin typeface="Calibri" panose="020F0502020204030204" pitchFamily="34" charset="0"/>
              <a:ea typeface="Times New Roman" panose="02020603050405020304" pitchFamily="18" charset="0"/>
              <a:cs typeface="Arial" panose="020B0604020202020204" pitchFamily="34" charset="0"/>
            </a:rPr>
            <a:t>Integrity Operating Window (IOW) &amp; Dashboard.</a:t>
          </a:r>
          <a:endParaRPr lang="en-US" sz="1400" b="1" kern="1200" dirty="0"/>
        </a:p>
      </dsp:txBody>
      <dsp:txXfrm>
        <a:off x="3325604" y="1517893"/>
        <a:ext cx="7066910" cy="633600"/>
      </dsp:txXfrm>
    </dsp:sp>
    <dsp:sp modelId="{D97CEB7E-0CAC-4769-B983-3C670EB92BEA}">
      <dsp:nvSpPr>
        <dsp:cNvPr id="0" name=""/>
        <dsp:cNvSpPr/>
      </dsp:nvSpPr>
      <dsp:spPr>
        <a:xfrm>
          <a:off x="0" y="2266693"/>
          <a:ext cx="2598128" cy="8514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dirty="0">
              <a:effectLst/>
              <a:latin typeface="Calibri" panose="020F0502020204030204" pitchFamily="34" charset="0"/>
              <a:ea typeface="Calibri" panose="020F0502020204030204" pitchFamily="34" charset="0"/>
              <a:cs typeface="Calibri" panose="020F0502020204030204" pitchFamily="34" charset="0"/>
            </a:rPr>
            <a:t>Integrity Operating Window (IOW) &amp; Dashboard</a:t>
          </a:r>
          <a:endParaRPr lang="en-US" sz="1800" kern="1200" dirty="0"/>
        </a:p>
      </dsp:txBody>
      <dsp:txXfrm>
        <a:off x="0" y="2266693"/>
        <a:ext cx="2598128" cy="851400"/>
      </dsp:txXfrm>
    </dsp:sp>
    <dsp:sp modelId="{06E8497E-6D9A-4D27-83EF-1A52E824E565}">
      <dsp:nvSpPr>
        <dsp:cNvPr id="0" name=""/>
        <dsp:cNvSpPr/>
      </dsp:nvSpPr>
      <dsp:spPr>
        <a:xfrm>
          <a:off x="2598128" y="2266693"/>
          <a:ext cx="519625" cy="8514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ED73C41-FE6D-4658-91E6-A41A9CB0DC88}">
      <dsp:nvSpPr>
        <dsp:cNvPr id="0" name=""/>
        <dsp:cNvSpPr/>
      </dsp:nvSpPr>
      <dsp:spPr>
        <a:xfrm>
          <a:off x="3325604" y="2266693"/>
          <a:ext cx="7066910" cy="85140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effectLst/>
              <a:latin typeface="Calibri" panose="020F0502020204030204" pitchFamily="34" charset="0"/>
              <a:ea typeface="Times New Roman" panose="02020603050405020304" pitchFamily="18" charset="0"/>
              <a:cs typeface="Arial" panose="020B0604020202020204" pitchFamily="34" charset="0"/>
            </a:rPr>
            <a:t>Invest in dedicated  Platform for efficient implementation and follow up of IOW. </a:t>
          </a:r>
          <a:endParaRPr lang="en-US" sz="1400" b="1" kern="1200" dirty="0"/>
        </a:p>
      </dsp:txBody>
      <dsp:txXfrm>
        <a:off x="3325604" y="2266693"/>
        <a:ext cx="7066910" cy="851400"/>
      </dsp:txXfrm>
    </dsp:sp>
    <dsp:sp modelId="{EDC8367E-C8A5-4E16-87BE-C45604E34E9A}">
      <dsp:nvSpPr>
        <dsp:cNvPr id="0" name=""/>
        <dsp:cNvSpPr/>
      </dsp:nvSpPr>
      <dsp:spPr>
        <a:xfrm>
          <a:off x="0" y="3282793"/>
          <a:ext cx="2598128" cy="6336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dirty="0">
              <a:effectLst/>
              <a:latin typeface="Calibri" panose="020F0502020204030204" pitchFamily="34" charset="0"/>
              <a:ea typeface="Calibri" panose="020F0502020204030204" pitchFamily="34" charset="0"/>
              <a:cs typeface="Arial" panose="020B0604020202020204" pitchFamily="34" charset="0"/>
            </a:rPr>
            <a:t>High Temp Sulfidation corrosion</a:t>
          </a:r>
          <a:endParaRPr lang="en-US" sz="1800" kern="1200" dirty="0"/>
        </a:p>
      </dsp:txBody>
      <dsp:txXfrm>
        <a:off x="0" y="3282793"/>
        <a:ext cx="2598128" cy="633600"/>
      </dsp:txXfrm>
    </dsp:sp>
    <dsp:sp modelId="{AAA2D78C-9732-44FF-BB76-2A65D0C359D0}">
      <dsp:nvSpPr>
        <dsp:cNvPr id="0" name=""/>
        <dsp:cNvSpPr/>
      </dsp:nvSpPr>
      <dsp:spPr>
        <a:xfrm>
          <a:off x="2598128" y="3233293"/>
          <a:ext cx="519625" cy="7326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94606B9-EB66-4EC3-8E5B-62B42ADCDB23}">
      <dsp:nvSpPr>
        <dsp:cNvPr id="0" name=""/>
        <dsp:cNvSpPr/>
      </dsp:nvSpPr>
      <dsp:spPr>
        <a:xfrm>
          <a:off x="3325604" y="3233293"/>
          <a:ext cx="7066910" cy="73260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13410">
            <a:lnSpc>
              <a:spcPct val="90000"/>
            </a:lnSpc>
            <a:spcBef>
              <a:spcPct val="0"/>
            </a:spcBef>
            <a:spcAft>
              <a:spcPct val="15000"/>
            </a:spcAft>
            <a:buChar char="•"/>
          </a:pPr>
          <a:r>
            <a:rPr lang="en-US" sz="1380" b="1" kern="1200" dirty="0">
              <a:effectLst/>
              <a:latin typeface="Calibri" panose="020F0502020204030204" pitchFamily="34" charset="0"/>
              <a:ea typeface="Times New Roman" panose="02020603050405020304" pitchFamily="18" charset="0"/>
              <a:cs typeface="Arial" panose="020B0604020202020204" pitchFamily="34" charset="0"/>
            </a:rPr>
            <a:t>Corrosion monitoring for </a:t>
          </a:r>
          <a:r>
            <a:rPr lang="en-US" sz="1380" b="1" kern="1200" dirty="0"/>
            <a:t>700 cut piping downstream of the T-1004 stripper</a:t>
          </a:r>
        </a:p>
        <a:p>
          <a:pPr marL="114300" lvl="1" indent="-114300" algn="l" defTabSz="613410">
            <a:lnSpc>
              <a:spcPct val="90000"/>
            </a:lnSpc>
            <a:spcBef>
              <a:spcPct val="0"/>
            </a:spcBef>
            <a:spcAft>
              <a:spcPct val="15000"/>
            </a:spcAft>
            <a:buChar char="•"/>
          </a:pPr>
          <a:r>
            <a:rPr lang="en-US" sz="1380" b="1" kern="1200" dirty="0"/>
            <a:t>Follow the recommendations from the SA technical alert for </a:t>
          </a:r>
          <a:r>
            <a:rPr lang="en-US" sz="1380" b="1" kern="1200" dirty="0">
              <a:effectLst/>
              <a:latin typeface="Calibri" panose="020F0502020204030204" pitchFamily="34" charset="0"/>
              <a:cs typeface="Arial" panose="020B0604020202020204" pitchFamily="34" charset="0"/>
            </a:rPr>
            <a:t> high-temperature sulfidation corrosion for low-silicon carbon steel (Si&lt; .1) piping like A53 </a:t>
          </a:r>
          <a:endParaRPr lang="en-US" sz="1380" b="1" kern="1200" dirty="0"/>
        </a:p>
      </dsp:txBody>
      <dsp:txXfrm>
        <a:off x="3325604" y="3233293"/>
        <a:ext cx="7066910" cy="732600"/>
      </dsp:txXfrm>
    </dsp:sp>
    <dsp:sp modelId="{27F92802-1507-4014-AC11-1D2EEE4C6E66}">
      <dsp:nvSpPr>
        <dsp:cNvPr id="0" name=""/>
        <dsp:cNvSpPr/>
      </dsp:nvSpPr>
      <dsp:spPr>
        <a:xfrm>
          <a:off x="0" y="4081093"/>
          <a:ext cx="2598128" cy="6336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dirty="0">
              <a:effectLst/>
              <a:latin typeface="Calibri" panose="020F0502020204030204" pitchFamily="34" charset="0"/>
              <a:ea typeface="Calibri" panose="020F0502020204030204" pitchFamily="34" charset="0"/>
              <a:cs typeface="Arial" panose="020B0604020202020204" pitchFamily="34" charset="0"/>
            </a:rPr>
            <a:t>E-1008C Tube side corrosion VTB stream</a:t>
          </a:r>
          <a:endParaRPr lang="en-US" sz="1800" kern="1200" dirty="0"/>
        </a:p>
      </dsp:txBody>
      <dsp:txXfrm>
        <a:off x="0" y="4081093"/>
        <a:ext cx="2598128" cy="633600"/>
      </dsp:txXfrm>
    </dsp:sp>
    <dsp:sp modelId="{C173E111-6E3F-4A87-BB77-169902A8CD97}">
      <dsp:nvSpPr>
        <dsp:cNvPr id="0" name=""/>
        <dsp:cNvSpPr/>
      </dsp:nvSpPr>
      <dsp:spPr>
        <a:xfrm>
          <a:off x="2598128" y="4081093"/>
          <a:ext cx="519625" cy="6336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AA1E6B5-B42E-45FD-AE89-027EDD17169B}">
      <dsp:nvSpPr>
        <dsp:cNvPr id="0" name=""/>
        <dsp:cNvSpPr/>
      </dsp:nvSpPr>
      <dsp:spPr>
        <a:xfrm>
          <a:off x="3325604" y="4081093"/>
          <a:ext cx="7066910" cy="63360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Font typeface="Symbol" panose="05050102010706020507" pitchFamily="18" charset="2"/>
            <a:buChar char=""/>
          </a:pPr>
          <a:r>
            <a:rPr lang="en-US" sz="1400" b="1" kern="1200" dirty="0">
              <a:effectLst/>
              <a:latin typeface="Calibri" panose="020F0502020204030204" pitchFamily="34" charset="0"/>
              <a:ea typeface="Times New Roman" panose="02020603050405020304" pitchFamily="18" charset="0"/>
              <a:cs typeface="Arial" panose="020B0604020202020204" pitchFamily="34" charset="0"/>
            </a:rPr>
            <a:t>Assessment for The 5 Cr tube bundle was installed in 2013 that tube inspection exhibited high corrosion rate In  2019.  </a:t>
          </a:r>
          <a:endParaRPr lang="en-US" sz="1400" b="1" kern="1200" dirty="0"/>
        </a:p>
      </dsp:txBody>
      <dsp:txXfrm>
        <a:off x="3325604" y="4081093"/>
        <a:ext cx="7066910" cy="633600"/>
      </dsp:txXfrm>
    </dsp:sp>
    <dsp:sp modelId="{E498B692-E0D0-43D9-A1AA-1CDBC0BC3754}">
      <dsp:nvSpPr>
        <dsp:cNvPr id="0" name=""/>
        <dsp:cNvSpPr/>
      </dsp:nvSpPr>
      <dsp:spPr>
        <a:xfrm>
          <a:off x="0" y="4829893"/>
          <a:ext cx="2598128" cy="6336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dirty="0">
              <a:effectLst/>
              <a:latin typeface="Calibri" panose="020F0502020204030204" pitchFamily="34" charset="0"/>
              <a:ea typeface="Calibri" panose="020F0502020204030204" pitchFamily="34" charset="0"/>
              <a:cs typeface="Arial" panose="020B0604020202020204" pitchFamily="34" charset="0"/>
            </a:rPr>
            <a:t>Over flash side cut piping &amp; Tube side of E-1007A</a:t>
          </a:r>
          <a:endParaRPr lang="en-US" sz="1800" kern="1200" dirty="0"/>
        </a:p>
      </dsp:txBody>
      <dsp:txXfrm>
        <a:off x="0" y="4829893"/>
        <a:ext cx="2598128" cy="633600"/>
      </dsp:txXfrm>
    </dsp:sp>
    <dsp:sp modelId="{4FB9D659-561E-45ED-8770-10638C775AFE}">
      <dsp:nvSpPr>
        <dsp:cNvPr id="0" name=""/>
        <dsp:cNvSpPr/>
      </dsp:nvSpPr>
      <dsp:spPr>
        <a:xfrm>
          <a:off x="2598128" y="4829893"/>
          <a:ext cx="519625" cy="6336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85E14B3-A3EB-4453-B1AA-A7F4D78F5DB1}">
      <dsp:nvSpPr>
        <dsp:cNvPr id="0" name=""/>
        <dsp:cNvSpPr/>
      </dsp:nvSpPr>
      <dsp:spPr>
        <a:xfrm>
          <a:off x="3325604" y="4829893"/>
          <a:ext cx="7066910" cy="63360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Font typeface="Symbol" panose="05050102010706020507" pitchFamily="18" charset="2"/>
            <a:buChar char=""/>
          </a:pPr>
          <a:r>
            <a:rPr lang="en-US" sz="1400" b="1" kern="1200" dirty="0">
              <a:effectLst/>
              <a:latin typeface="Calibri" panose="020F0502020204030204" pitchFamily="34" charset="0"/>
              <a:ea typeface="Times New Roman" panose="02020603050405020304" pitchFamily="18" charset="0"/>
              <a:cs typeface="Arial" panose="020B0604020202020204" pitchFamily="34" charset="0"/>
            </a:rPr>
            <a:t>Engineering evaluation to be carried out for identifying the root cause of high corrosion rate in the over flash side cut in both 9 Cr &amp; 5 Cr piping</a:t>
          </a:r>
          <a:r>
            <a:rPr lang="en-US" sz="1800" b="1" kern="1200" dirty="0">
              <a:effectLst/>
              <a:latin typeface="Calibri" panose="020F0502020204030204" pitchFamily="34" charset="0"/>
              <a:ea typeface="Times New Roman" panose="02020603050405020304" pitchFamily="18" charset="0"/>
              <a:cs typeface="Arial" panose="020B0604020202020204" pitchFamily="34" charset="0"/>
            </a:rPr>
            <a:t>. </a:t>
          </a:r>
          <a:endParaRPr lang="en-US" sz="1800" b="1" kern="1200" dirty="0"/>
        </a:p>
      </dsp:txBody>
      <dsp:txXfrm>
        <a:off x="3325604" y="4829893"/>
        <a:ext cx="7066910" cy="6336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031AEF-D72B-4147-BA48-505E8FAC301F}" type="datetimeFigureOut">
              <a:rPr lang="en-US" smtClean="0"/>
              <a:pPr/>
              <a:t>27/06/2024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57B42C-D923-46A5-8426-74B293720379}" type="slidenum">
              <a:rPr lang="en-US" smtClean="0"/>
              <a:pPr/>
              <a:t>‹#›</a:t>
            </a:fld>
            <a:endParaRPr lang="en-US"/>
          </a:p>
        </p:txBody>
      </p:sp>
    </p:spTree>
    <p:extLst>
      <p:ext uri="{BB962C8B-B14F-4D97-AF65-F5344CB8AC3E}">
        <p14:creationId xmlns:p14="http://schemas.microsoft.com/office/powerpoint/2010/main" val="743830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36878-DA43-4CC4-8A78-80420938EECD}" type="datetimeFigureOut">
              <a:rPr lang="en-US" smtClean="0"/>
              <a:pPr/>
              <a:t>27/06/2024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6F287D-1D08-416D-8D1E-CEBB99640E70}" type="slidenum">
              <a:rPr lang="en-US" smtClean="0"/>
              <a:pPr/>
              <a:t>‹#›</a:t>
            </a:fld>
            <a:endParaRPr lang="en-US"/>
          </a:p>
        </p:txBody>
      </p:sp>
    </p:spTree>
    <p:extLst>
      <p:ext uri="{BB962C8B-B14F-4D97-AF65-F5344CB8AC3E}">
        <p14:creationId xmlns:p14="http://schemas.microsoft.com/office/powerpoint/2010/main" val="1930559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CAC06A-4905-4B1A-83C1-3B011A8CF0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0838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F287D-1D08-416D-8D1E-CEBB99640E70}" type="slidenum">
              <a:rPr lang="en-US" smtClean="0"/>
              <a:pPr/>
              <a:t>11</a:t>
            </a:fld>
            <a:endParaRPr lang="en-US"/>
          </a:p>
        </p:txBody>
      </p:sp>
    </p:spTree>
    <p:extLst>
      <p:ext uri="{BB962C8B-B14F-4D97-AF65-F5344CB8AC3E}">
        <p14:creationId xmlns:p14="http://schemas.microsoft.com/office/powerpoint/2010/main" val="4041274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F287D-1D08-416D-8D1E-CEBB99640E70}" type="slidenum">
              <a:rPr lang="en-US" smtClean="0"/>
              <a:pPr/>
              <a:t>12</a:t>
            </a:fld>
            <a:endParaRPr lang="en-US"/>
          </a:p>
        </p:txBody>
      </p:sp>
    </p:spTree>
    <p:extLst>
      <p:ext uri="{BB962C8B-B14F-4D97-AF65-F5344CB8AC3E}">
        <p14:creationId xmlns:p14="http://schemas.microsoft.com/office/powerpoint/2010/main" val="4266641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F287D-1D08-416D-8D1E-CEBB99640E70}" type="slidenum">
              <a:rPr lang="en-US" smtClean="0"/>
              <a:pPr/>
              <a:t>13</a:t>
            </a:fld>
            <a:endParaRPr lang="en-US"/>
          </a:p>
        </p:txBody>
      </p:sp>
    </p:spTree>
    <p:extLst>
      <p:ext uri="{BB962C8B-B14F-4D97-AF65-F5344CB8AC3E}">
        <p14:creationId xmlns:p14="http://schemas.microsoft.com/office/powerpoint/2010/main" val="1997281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F287D-1D08-416D-8D1E-CEBB99640E70}" type="slidenum">
              <a:rPr lang="en-US" smtClean="0"/>
              <a:pPr/>
              <a:t>14</a:t>
            </a:fld>
            <a:endParaRPr lang="en-US"/>
          </a:p>
        </p:txBody>
      </p:sp>
    </p:spTree>
    <p:extLst>
      <p:ext uri="{BB962C8B-B14F-4D97-AF65-F5344CB8AC3E}">
        <p14:creationId xmlns:p14="http://schemas.microsoft.com/office/powerpoint/2010/main" val="548493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F287D-1D08-416D-8D1E-CEBB99640E70}" type="slidenum">
              <a:rPr lang="en-US" smtClean="0"/>
              <a:pPr/>
              <a:t>16</a:t>
            </a:fld>
            <a:endParaRPr lang="en-US"/>
          </a:p>
        </p:txBody>
      </p:sp>
    </p:spTree>
    <p:extLst>
      <p:ext uri="{BB962C8B-B14F-4D97-AF65-F5344CB8AC3E}">
        <p14:creationId xmlns:p14="http://schemas.microsoft.com/office/powerpoint/2010/main" val="1442794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spcBef>
                <a:spcPts val="0"/>
              </a:spcBef>
              <a:spcAft>
                <a:spcPts val="0"/>
              </a:spcAft>
            </a:pPr>
            <a:endParaRPr lang="en-US" sz="12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96F287D-1D08-416D-8D1E-CEBB99640E70}" type="slidenum">
              <a:rPr lang="en-US" smtClean="0"/>
              <a:pPr/>
              <a:t>17</a:t>
            </a:fld>
            <a:endParaRPr lang="en-US"/>
          </a:p>
        </p:txBody>
      </p:sp>
    </p:spTree>
    <p:extLst>
      <p:ext uri="{BB962C8B-B14F-4D97-AF65-F5344CB8AC3E}">
        <p14:creationId xmlns:p14="http://schemas.microsoft.com/office/powerpoint/2010/main" val="3326884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F287D-1D08-416D-8D1E-CEBB99640E70}" type="slidenum">
              <a:rPr lang="en-US" smtClean="0"/>
              <a:pPr/>
              <a:t>18</a:t>
            </a:fld>
            <a:endParaRPr lang="en-US"/>
          </a:p>
        </p:txBody>
      </p:sp>
    </p:spTree>
    <p:extLst>
      <p:ext uri="{BB962C8B-B14F-4D97-AF65-F5344CB8AC3E}">
        <p14:creationId xmlns:p14="http://schemas.microsoft.com/office/powerpoint/2010/main" val="1174368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F287D-1D08-416D-8D1E-CEBB99640E70}" type="slidenum">
              <a:rPr lang="en-US" smtClean="0"/>
              <a:pPr/>
              <a:t>19</a:t>
            </a:fld>
            <a:endParaRPr lang="en-US"/>
          </a:p>
        </p:txBody>
      </p:sp>
    </p:spTree>
    <p:extLst>
      <p:ext uri="{BB962C8B-B14F-4D97-AF65-F5344CB8AC3E}">
        <p14:creationId xmlns:p14="http://schemas.microsoft.com/office/powerpoint/2010/main" val="776819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F287D-1D08-416D-8D1E-CEBB99640E70}" type="slidenum">
              <a:rPr lang="en-US" smtClean="0"/>
              <a:pPr/>
              <a:t>20</a:t>
            </a:fld>
            <a:endParaRPr lang="en-US"/>
          </a:p>
        </p:txBody>
      </p:sp>
    </p:spTree>
    <p:extLst>
      <p:ext uri="{BB962C8B-B14F-4D97-AF65-F5344CB8AC3E}">
        <p14:creationId xmlns:p14="http://schemas.microsoft.com/office/powerpoint/2010/main" val="2794036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F287D-1D08-416D-8D1E-CEBB99640E70}" type="slidenum">
              <a:rPr lang="en-US" smtClean="0"/>
              <a:pPr/>
              <a:t>3</a:t>
            </a:fld>
            <a:endParaRPr lang="en-US"/>
          </a:p>
        </p:txBody>
      </p:sp>
    </p:spTree>
    <p:extLst>
      <p:ext uri="{BB962C8B-B14F-4D97-AF65-F5344CB8AC3E}">
        <p14:creationId xmlns:p14="http://schemas.microsoft.com/office/powerpoint/2010/main" val="3370838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F287D-1D08-416D-8D1E-CEBB99640E70}" type="slidenum">
              <a:rPr lang="en-US" smtClean="0"/>
              <a:pPr/>
              <a:t>21</a:t>
            </a:fld>
            <a:endParaRPr lang="en-US"/>
          </a:p>
        </p:txBody>
      </p:sp>
    </p:spTree>
    <p:extLst>
      <p:ext uri="{BB962C8B-B14F-4D97-AF65-F5344CB8AC3E}">
        <p14:creationId xmlns:p14="http://schemas.microsoft.com/office/powerpoint/2010/main" val="3414981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F287D-1D08-416D-8D1E-CEBB99640E70}" type="slidenum">
              <a:rPr lang="en-US" smtClean="0"/>
              <a:pPr/>
              <a:t>4</a:t>
            </a:fld>
            <a:endParaRPr lang="en-US"/>
          </a:p>
        </p:txBody>
      </p:sp>
    </p:spTree>
    <p:extLst>
      <p:ext uri="{BB962C8B-B14F-4D97-AF65-F5344CB8AC3E}">
        <p14:creationId xmlns:p14="http://schemas.microsoft.com/office/powerpoint/2010/main" val="1830094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F287D-1D08-416D-8D1E-CEBB99640E70}" type="slidenum">
              <a:rPr lang="en-US" smtClean="0"/>
              <a:pPr/>
              <a:t>5</a:t>
            </a:fld>
            <a:endParaRPr lang="en-US"/>
          </a:p>
        </p:txBody>
      </p:sp>
    </p:spTree>
    <p:extLst>
      <p:ext uri="{BB962C8B-B14F-4D97-AF65-F5344CB8AC3E}">
        <p14:creationId xmlns:p14="http://schemas.microsoft.com/office/powerpoint/2010/main" val="205145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F287D-1D08-416D-8D1E-CEBB99640E70}" type="slidenum">
              <a:rPr lang="en-US" smtClean="0"/>
              <a:pPr/>
              <a:t>6</a:t>
            </a:fld>
            <a:endParaRPr lang="en-US"/>
          </a:p>
        </p:txBody>
      </p:sp>
    </p:spTree>
    <p:extLst>
      <p:ext uri="{BB962C8B-B14F-4D97-AF65-F5344CB8AC3E}">
        <p14:creationId xmlns:p14="http://schemas.microsoft.com/office/powerpoint/2010/main" val="3292037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F287D-1D08-416D-8D1E-CEBB99640E70}" type="slidenum">
              <a:rPr lang="en-US" smtClean="0"/>
              <a:pPr/>
              <a:t>7</a:t>
            </a:fld>
            <a:endParaRPr lang="en-US"/>
          </a:p>
        </p:txBody>
      </p:sp>
    </p:spTree>
    <p:extLst>
      <p:ext uri="{BB962C8B-B14F-4D97-AF65-F5344CB8AC3E}">
        <p14:creationId xmlns:p14="http://schemas.microsoft.com/office/powerpoint/2010/main" val="3240966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F287D-1D08-416D-8D1E-CEBB99640E70}" type="slidenum">
              <a:rPr lang="en-US" smtClean="0"/>
              <a:pPr/>
              <a:t>8</a:t>
            </a:fld>
            <a:endParaRPr lang="en-US"/>
          </a:p>
        </p:txBody>
      </p:sp>
    </p:spTree>
    <p:extLst>
      <p:ext uri="{BB962C8B-B14F-4D97-AF65-F5344CB8AC3E}">
        <p14:creationId xmlns:p14="http://schemas.microsoft.com/office/powerpoint/2010/main" val="3157884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F287D-1D08-416D-8D1E-CEBB99640E70}" type="slidenum">
              <a:rPr lang="en-US" smtClean="0"/>
              <a:pPr/>
              <a:t>9</a:t>
            </a:fld>
            <a:endParaRPr lang="en-US"/>
          </a:p>
        </p:txBody>
      </p:sp>
    </p:spTree>
    <p:extLst>
      <p:ext uri="{BB962C8B-B14F-4D97-AF65-F5344CB8AC3E}">
        <p14:creationId xmlns:p14="http://schemas.microsoft.com/office/powerpoint/2010/main" val="3972327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F287D-1D08-416D-8D1E-CEBB99640E70}" type="slidenum">
              <a:rPr lang="en-US" smtClean="0"/>
              <a:pPr/>
              <a:t>10</a:t>
            </a:fld>
            <a:endParaRPr lang="en-US"/>
          </a:p>
        </p:txBody>
      </p:sp>
    </p:spTree>
    <p:extLst>
      <p:ext uri="{BB962C8B-B14F-4D97-AF65-F5344CB8AC3E}">
        <p14:creationId xmlns:p14="http://schemas.microsoft.com/office/powerpoint/2010/main" val="2534776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31"/>
            <a:ext cx="10515600" cy="739056"/>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59202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0"/>
          </a:xfrm>
        </p:spPr>
        <p:txBody>
          <a:bodyPr anchor="b"/>
          <a:lstStyle>
            <a:lvl1pPr algn="l">
              <a:defRPr sz="2086" b="1"/>
            </a:lvl1pPr>
          </a:lstStyle>
          <a:p>
            <a:r>
              <a:rPr lang="en-US"/>
              <a:t>Click to edit Master title style</a:t>
            </a:r>
          </a:p>
        </p:txBody>
      </p:sp>
      <p:sp>
        <p:nvSpPr>
          <p:cNvPr id="3" name="Content Placeholder 2"/>
          <p:cNvSpPr>
            <a:spLocks noGrp="1"/>
          </p:cNvSpPr>
          <p:nvPr>
            <p:ph idx="1"/>
          </p:nvPr>
        </p:nvSpPr>
        <p:spPr>
          <a:xfrm>
            <a:off x="4766733" y="273083"/>
            <a:ext cx="6815667" cy="5853113"/>
          </a:xfrm>
        </p:spPr>
        <p:txBody>
          <a:bodyPr/>
          <a:lstStyle>
            <a:lvl1pPr>
              <a:defRPr sz="3264"/>
            </a:lvl1pPr>
            <a:lvl2pPr>
              <a:defRPr sz="2902"/>
            </a:lvl2pPr>
            <a:lvl3pPr>
              <a:defRPr sz="244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1"/>
            <a:ext cx="4011084" cy="4691063"/>
          </a:xfrm>
        </p:spPr>
        <p:txBody>
          <a:bodyPr/>
          <a:lstStyle>
            <a:lvl1pPr marL="0" indent="0">
              <a:buNone/>
              <a:defRPr sz="1451"/>
            </a:lvl1pPr>
            <a:lvl2pPr marL="470959" indent="0">
              <a:buNone/>
              <a:defRPr sz="1270"/>
            </a:lvl2pPr>
            <a:lvl3pPr marL="941939" indent="0">
              <a:buNone/>
              <a:defRPr sz="997"/>
            </a:lvl3pPr>
            <a:lvl4pPr marL="1412915" indent="0">
              <a:buNone/>
              <a:defRPr sz="907"/>
            </a:lvl4pPr>
            <a:lvl5pPr marL="1883885" indent="0">
              <a:buNone/>
              <a:defRPr sz="907"/>
            </a:lvl5pPr>
            <a:lvl6pPr marL="2354855" indent="0">
              <a:buNone/>
              <a:defRPr sz="907"/>
            </a:lvl6pPr>
            <a:lvl7pPr marL="2825830" indent="0">
              <a:buNone/>
              <a:defRPr sz="907"/>
            </a:lvl7pPr>
            <a:lvl8pPr marL="3296801" indent="0">
              <a:buNone/>
              <a:defRPr sz="907"/>
            </a:lvl8pPr>
            <a:lvl9pPr marL="3767771" indent="0">
              <a:buNone/>
              <a:defRPr sz="907"/>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9AB55E1-20C7-4EF8-968A-E71CF22AB854}" type="datetime1">
              <a:rPr lang="en-US" smtClean="0"/>
              <a:pPr>
                <a:defRPr/>
              </a:pPr>
              <a:t>27/06/2024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491ECD-3490-435F-B484-EB57171A2D6E}" type="slidenum">
              <a:rPr lang="en-US" altLang="en-US"/>
              <a:pPr>
                <a:defRPr/>
              </a:pPr>
              <a:t>‹#›</a:t>
            </a:fld>
            <a:endParaRPr lang="en-US" altLang="en-US"/>
          </a:p>
        </p:txBody>
      </p:sp>
    </p:spTree>
    <p:extLst>
      <p:ext uri="{BB962C8B-B14F-4D97-AF65-F5344CB8AC3E}">
        <p14:creationId xmlns:p14="http://schemas.microsoft.com/office/powerpoint/2010/main" val="94523319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0"/>
            <a:ext cx="7315200" cy="566738"/>
          </a:xfrm>
        </p:spPr>
        <p:txBody>
          <a:bodyPr anchor="b"/>
          <a:lstStyle>
            <a:lvl1pPr algn="l">
              <a:defRPr sz="2086" b="1"/>
            </a:lvl1pPr>
          </a:lstStyle>
          <a:p>
            <a:r>
              <a:rPr lang="en-US"/>
              <a:t>Click to edit Master title style</a:t>
            </a:r>
          </a:p>
        </p:txBody>
      </p:sp>
      <p:sp>
        <p:nvSpPr>
          <p:cNvPr id="3" name="Picture Placeholder 2"/>
          <p:cNvSpPr>
            <a:spLocks noGrp="1"/>
          </p:cNvSpPr>
          <p:nvPr>
            <p:ph type="pic" idx="1"/>
          </p:nvPr>
        </p:nvSpPr>
        <p:spPr>
          <a:xfrm>
            <a:off x="2389719" y="612775"/>
            <a:ext cx="7315200" cy="4114800"/>
          </a:xfrm>
        </p:spPr>
        <p:txBody>
          <a:bodyPr rtlCol="0">
            <a:normAutofit/>
          </a:bodyPr>
          <a:lstStyle>
            <a:lvl1pPr marL="0" indent="0">
              <a:buNone/>
              <a:defRPr sz="3264"/>
            </a:lvl1pPr>
            <a:lvl2pPr marL="470959" indent="0">
              <a:buNone/>
              <a:defRPr sz="2902"/>
            </a:lvl2pPr>
            <a:lvl3pPr marL="941939" indent="0">
              <a:buNone/>
              <a:defRPr sz="2448"/>
            </a:lvl3pPr>
            <a:lvl4pPr marL="1412915" indent="0">
              <a:buNone/>
              <a:defRPr sz="2086"/>
            </a:lvl4pPr>
            <a:lvl5pPr marL="1883885" indent="0">
              <a:buNone/>
              <a:defRPr sz="2086"/>
            </a:lvl5pPr>
            <a:lvl6pPr marL="2354855" indent="0">
              <a:buNone/>
              <a:defRPr sz="2086"/>
            </a:lvl6pPr>
            <a:lvl7pPr marL="2825830" indent="0">
              <a:buNone/>
              <a:defRPr sz="2086"/>
            </a:lvl7pPr>
            <a:lvl8pPr marL="3296801" indent="0">
              <a:buNone/>
              <a:defRPr sz="2086"/>
            </a:lvl8pPr>
            <a:lvl9pPr marL="3767771" indent="0">
              <a:buNone/>
              <a:defRPr sz="2086"/>
            </a:lvl9pPr>
          </a:lstStyle>
          <a:p>
            <a:pPr lvl="0"/>
            <a:endParaRPr lang="en-US" noProof="0"/>
          </a:p>
        </p:txBody>
      </p:sp>
      <p:sp>
        <p:nvSpPr>
          <p:cNvPr id="4" name="Text Placeholder 3"/>
          <p:cNvSpPr>
            <a:spLocks noGrp="1"/>
          </p:cNvSpPr>
          <p:nvPr>
            <p:ph type="body" sz="half" idx="2"/>
          </p:nvPr>
        </p:nvSpPr>
        <p:spPr>
          <a:xfrm>
            <a:off x="2389719" y="5367338"/>
            <a:ext cx="7315200" cy="804862"/>
          </a:xfrm>
        </p:spPr>
        <p:txBody>
          <a:bodyPr/>
          <a:lstStyle>
            <a:lvl1pPr marL="0" indent="0">
              <a:buNone/>
              <a:defRPr sz="1451"/>
            </a:lvl1pPr>
            <a:lvl2pPr marL="470959" indent="0">
              <a:buNone/>
              <a:defRPr sz="1270"/>
            </a:lvl2pPr>
            <a:lvl3pPr marL="941939" indent="0">
              <a:buNone/>
              <a:defRPr sz="997"/>
            </a:lvl3pPr>
            <a:lvl4pPr marL="1412915" indent="0">
              <a:buNone/>
              <a:defRPr sz="907"/>
            </a:lvl4pPr>
            <a:lvl5pPr marL="1883885" indent="0">
              <a:buNone/>
              <a:defRPr sz="907"/>
            </a:lvl5pPr>
            <a:lvl6pPr marL="2354855" indent="0">
              <a:buNone/>
              <a:defRPr sz="907"/>
            </a:lvl6pPr>
            <a:lvl7pPr marL="2825830" indent="0">
              <a:buNone/>
              <a:defRPr sz="907"/>
            </a:lvl7pPr>
            <a:lvl8pPr marL="3296801" indent="0">
              <a:buNone/>
              <a:defRPr sz="907"/>
            </a:lvl8pPr>
            <a:lvl9pPr marL="3767771" indent="0">
              <a:buNone/>
              <a:defRPr sz="907"/>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B06E9F-EA10-4814-823C-F585A4353F5E}" type="datetime1">
              <a:rPr lang="en-US" smtClean="0"/>
              <a:pPr>
                <a:defRPr/>
              </a:pPr>
              <a:t>27/06/2024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6E2553A-62B9-42FF-9E0F-8CAC571FB06A}" type="slidenum">
              <a:rPr lang="en-US" altLang="en-US"/>
              <a:pPr>
                <a:defRPr/>
              </a:pPr>
              <a:t>‹#›</a:t>
            </a:fld>
            <a:endParaRPr lang="en-US" altLang="en-US"/>
          </a:p>
        </p:txBody>
      </p:sp>
    </p:spTree>
    <p:extLst>
      <p:ext uri="{BB962C8B-B14F-4D97-AF65-F5344CB8AC3E}">
        <p14:creationId xmlns:p14="http://schemas.microsoft.com/office/powerpoint/2010/main" val="221556320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91D06E2-A304-4E79-8615-D7B243959191}" type="datetime1">
              <a:rPr lang="en-US" smtClean="0"/>
              <a:pPr>
                <a:defRPr/>
              </a:pPr>
              <a:t>27/06/2024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01EB02-0783-42F9-9473-B41E154819AA}" type="slidenum">
              <a:rPr lang="en-US" altLang="en-US"/>
              <a:pPr>
                <a:defRPr/>
              </a:pPr>
              <a:t>‹#›</a:t>
            </a:fld>
            <a:endParaRPr lang="en-US" altLang="en-US"/>
          </a:p>
        </p:txBody>
      </p:sp>
    </p:spTree>
    <p:extLst>
      <p:ext uri="{BB962C8B-B14F-4D97-AF65-F5344CB8AC3E}">
        <p14:creationId xmlns:p14="http://schemas.microsoft.com/office/powerpoint/2010/main" val="23898679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33610" y="303246"/>
            <a:ext cx="3204634" cy="6453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3361" y="303246"/>
            <a:ext cx="9417049" cy="6453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397C125-400B-4649-B88D-E4D2A5AA473A}" type="datetime1">
              <a:rPr lang="en-US" smtClean="0"/>
              <a:pPr>
                <a:defRPr/>
              </a:pPr>
              <a:t>27/06/2024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3C7696-00CE-4A88-9323-758791547D9F}" type="slidenum">
              <a:rPr lang="en-US" altLang="en-US"/>
              <a:pPr>
                <a:defRPr/>
              </a:pPr>
              <a:t>‹#›</a:t>
            </a:fld>
            <a:endParaRPr lang="en-US" altLang="en-US"/>
          </a:p>
        </p:txBody>
      </p:sp>
    </p:spTree>
    <p:extLst>
      <p:ext uri="{BB962C8B-B14F-4D97-AF65-F5344CB8AC3E}">
        <p14:creationId xmlns:p14="http://schemas.microsoft.com/office/powerpoint/2010/main" val="3384160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2270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7461A7-C745-4C36-816E-A1BF6EE517A4}"/>
              </a:ext>
            </a:extLst>
          </p:cNvPr>
          <p:cNvSpPr/>
          <p:nvPr userDrawn="1"/>
        </p:nvSpPr>
        <p:spPr>
          <a:xfrm>
            <a:off x="0" y="4554000"/>
            <a:ext cx="12192000" cy="23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62A6CD15-EEA4-46CB-A7B3-495FF7C8B4E0}"/>
              </a:ext>
            </a:extLst>
          </p:cNvPr>
          <p:cNvSpPr>
            <a:spLocks noGrp="1"/>
          </p:cNvSpPr>
          <p:nvPr>
            <p:ph type="ctrTitle"/>
          </p:nvPr>
        </p:nvSpPr>
        <p:spPr>
          <a:xfrm>
            <a:off x="1080000" y="3833999"/>
            <a:ext cx="5937026" cy="720001"/>
          </a:xfrm>
          <a:solidFill>
            <a:schemeClr val="bg1"/>
          </a:solidFill>
        </p:spPr>
        <p:txBody>
          <a:bodyPr anchor="ctr">
            <a:normAutofit/>
          </a:bodyPr>
          <a:lstStyle>
            <a:lvl1pPr algn="l">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FF20683-79D6-43CE-A167-BF1E25FA44B5}"/>
              </a:ext>
            </a:extLst>
          </p:cNvPr>
          <p:cNvSpPr>
            <a:spLocks noGrp="1"/>
          </p:cNvSpPr>
          <p:nvPr>
            <p:ph type="subTitle" idx="1"/>
          </p:nvPr>
        </p:nvSpPr>
        <p:spPr>
          <a:xfrm>
            <a:off x="1080000" y="4731026"/>
            <a:ext cx="9144000" cy="720000"/>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16" name="Group 15">
            <a:extLst>
              <a:ext uri="{FF2B5EF4-FFF2-40B4-BE49-F238E27FC236}">
                <a16:creationId xmlns:a16="http://schemas.microsoft.com/office/drawing/2014/main" id="{9194F1B6-7D05-4E73-BA00-BC5670C43D0C}"/>
              </a:ext>
              <a:ext uri="{C183D7F6-B498-43B3-948B-1728B52AA6E4}">
                <adec:decorative xmlns:adec="http://schemas.microsoft.com/office/drawing/2017/decorative" val="1"/>
              </a:ext>
            </a:extLst>
          </p:cNvPr>
          <p:cNvGrpSpPr/>
          <p:nvPr userDrawn="1"/>
        </p:nvGrpSpPr>
        <p:grpSpPr>
          <a:xfrm>
            <a:off x="7998793" y="2408820"/>
            <a:ext cx="3399320" cy="2592271"/>
            <a:chOff x="7998793" y="2408820"/>
            <a:chExt cx="3399320" cy="2592271"/>
          </a:xfrm>
        </p:grpSpPr>
        <p:sp>
          <p:nvSpPr>
            <p:cNvPr id="13" name="Graphic 14">
              <a:extLst>
                <a:ext uri="{FF2B5EF4-FFF2-40B4-BE49-F238E27FC236}">
                  <a16:creationId xmlns:a16="http://schemas.microsoft.com/office/drawing/2014/main" id="{8B58D1C2-E2C1-48D1-9CD7-D98859263F8B}"/>
                </a:ext>
              </a:extLst>
            </p:cNvPr>
            <p:cNvSpPr/>
            <p:nvPr userDrawn="1"/>
          </p:nvSpPr>
          <p:spPr>
            <a:xfrm rot="18900000">
              <a:off x="8436128" y="4572466"/>
              <a:ext cx="2357438" cy="428625"/>
            </a:xfrm>
            <a:custGeom>
              <a:avLst/>
              <a:gdLst>
                <a:gd name="connsiteX0" fmla="*/ 0 w 1885950"/>
                <a:gd name="connsiteY0" fmla="*/ 0 h 342900"/>
                <a:gd name="connsiteX1" fmla="*/ 473393 w 1885950"/>
                <a:gd name="connsiteY1" fmla="*/ 342900 h 342900"/>
                <a:gd name="connsiteX2" fmla="*/ 946785 w 1885950"/>
                <a:gd name="connsiteY2" fmla="*/ 0 h 342900"/>
                <a:gd name="connsiteX3" fmla="*/ 1420178 w 1885950"/>
                <a:gd name="connsiteY3" fmla="*/ 342900 h 342900"/>
                <a:gd name="connsiteX4" fmla="*/ 1893570 w 188595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950" h="342900">
                  <a:moveTo>
                    <a:pt x="0" y="0"/>
                  </a:moveTo>
                  <a:cubicBezTo>
                    <a:pt x="236220" y="0"/>
                    <a:pt x="236220" y="342900"/>
                    <a:pt x="473393" y="342900"/>
                  </a:cubicBezTo>
                  <a:cubicBezTo>
                    <a:pt x="709613" y="342900"/>
                    <a:pt x="709613" y="0"/>
                    <a:pt x="946785" y="0"/>
                  </a:cubicBezTo>
                  <a:cubicBezTo>
                    <a:pt x="1183005" y="0"/>
                    <a:pt x="1183005" y="342900"/>
                    <a:pt x="1420178" y="342900"/>
                  </a:cubicBezTo>
                  <a:cubicBezTo>
                    <a:pt x="1657350" y="342900"/>
                    <a:pt x="1656398" y="0"/>
                    <a:pt x="1893570" y="0"/>
                  </a:cubicBezTo>
                </a:path>
              </a:pathLst>
            </a:custGeom>
            <a:noFill/>
            <a:ln w="127000" cap="rnd">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val 13">
              <a:extLst>
                <a:ext uri="{FF2B5EF4-FFF2-40B4-BE49-F238E27FC236}">
                  <a16:creationId xmlns:a16="http://schemas.microsoft.com/office/drawing/2014/main" id="{A52BDBB4-28D9-4B2B-BA1A-8A20B3CA0A1B}"/>
                </a:ext>
              </a:extLst>
            </p:cNvPr>
            <p:cNvSpPr/>
            <p:nvPr userDrawn="1"/>
          </p:nvSpPr>
          <p:spPr>
            <a:xfrm>
              <a:off x="10505144" y="2408820"/>
              <a:ext cx="892969" cy="892970"/>
            </a:xfrm>
            <a:prstGeom prst="ellipse">
              <a:avLst/>
            </a:prstGeom>
            <a:noFill/>
            <a:ln w="1270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Isosceles Triangle 14">
              <a:extLst>
                <a:ext uri="{FF2B5EF4-FFF2-40B4-BE49-F238E27FC236}">
                  <a16:creationId xmlns:a16="http://schemas.microsoft.com/office/drawing/2014/main" id="{6FA2AB67-0CBD-40DF-8724-9E261D88001E}"/>
                </a:ext>
              </a:extLst>
            </p:cNvPr>
            <p:cNvSpPr/>
            <p:nvPr userDrawn="1"/>
          </p:nvSpPr>
          <p:spPr>
            <a:xfrm>
              <a:off x="7998793" y="3156637"/>
              <a:ext cx="1063466" cy="916782"/>
            </a:xfrm>
            <a:prstGeom prst="triangle">
              <a:avLst/>
            </a:prstGeom>
            <a:solidFill>
              <a:schemeClr val="accent5"/>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4292539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CC2B20B-280D-44D1-8DC5-70D2B86B7655}"/>
              </a:ext>
            </a:extLst>
          </p:cNvPr>
          <p:cNvSpPr/>
          <p:nvPr userDrawn="1"/>
        </p:nvSpPr>
        <p:spPr>
          <a:xfrm rot="2448756">
            <a:off x="9181031" y="3380182"/>
            <a:ext cx="878193" cy="2739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Oval 26">
            <a:extLst>
              <a:ext uri="{FF2B5EF4-FFF2-40B4-BE49-F238E27FC236}">
                <a16:creationId xmlns:a16="http://schemas.microsoft.com/office/drawing/2014/main" id="{8CF6415F-6279-47D7-81A8-7C667B82487D}"/>
              </a:ext>
            </a:extLst>
          </p:cNvPr>
          <p:cNvSpPr/>
          <p:nvPr userDrawn="1"/>
        </p:nvSpPr>
        <p:spPr>
          <a:xfrm>
            <a:off x="10143917" y="1890080"/>
            <a:ext cx="1638502" cy="16385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Oval 27">
            <a:extLst>
              <a:ext uri="{FF2B5EF4-FFF2-40B4-BE49-F238E27FC236}">
                <a16:creationId xmlns:a16="http://schemas.microsoft.com/office/drawing/2014/main" id="{F54F30F7-DC7A-41E3-A364-0B79CF985761}"/>
              </a:ext>
            </a:extLst>
          </p:cNvPr>
          <p:cNvSpPr/>
          <p:nvPr userDrawn="1"/>
        </p:nvSpPr>
        <p:spPr>
          <a:xfrm>
            <a:off x="7746136" y="2778308"/>
            <a:ext cx="1638502" cy="16385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Picture Placeholder 25">
            <a:extLst>
              <a:ext uri="{FF2B5EF4-FFF2-40B4-BE49-F238E27FC236}">
                <a16:creationId xmlns:a16="http://schemas.microsoft.com/office/drawing/2014/main" id="{672C4EBD-FB6B-4F9E-8562-1F4DD054DA67}"/>
              </a:ext>
            </a:extLst>
          </p:cNvPr>
          <p:cNvSpPr>
            <a:spLocks noGrp="1"/>
          </p:cNvSpPr>
          <p:nvPr>
            <p:ph type="pic" sz="quarter" idx="10" hasCustomPrompt="1"/>
          </p:nvPr>
        </p:nvSpPr>
        <p:spPr>
          <a:xfrm>
            <a:off x="0" y="0"/>
            <a:ext cx="12192000" cy="4554538"/>
          </a:xfrm>
          <a:custGeom>
            <a:avLst/>
            <a:gdLst>
              <a:gd name="connsiteX0" fmla="*/ 8530200 w 12192000"/>
              <a:gd name="connsiteY0" fmla="*/ 3146226 h 4554538"/>
              <a:gd name="connsiteX1" fmla="*/ 7998793 w 12192000"/>
              <a:gd name="connsiteY1" fmla="*/ 4074032 h 4554538"/>
              <a:gd name="connsiteX2" fmla="*/ 9061603 w 12192000"/>
              <a:gd name="connsiteY2" fmla="*/ 4074032 h 4554538"/>
              <a:gd name="connsiteX3" fmla="*/ 10971786 w 12192000"/>
              <a:gd name="connsiteY3" fmla="*/ 2468328 h 4554538"/>
              <a:gd name="connsiteX4" fmla="*/ 11359570 w 12192000"/>
              <a:gd name="connsiteY4" fmla="*/ 2856109 h 4554538"/>
              <a:gd name="connsiteX5" fmla="*/ 10971786 w 12192000"/>
              <a:gd name="connsiteY5" fmla="*/ 3243892 h 4554538"/>
              <a:gd name="connsiteX6" fmla="*/ 10584005 w 12192000"/>
              <a:gd name="connsiteY6" fmla="*/ 2856109 h 4554538"/>
              <a:gd name="connsiteX7" fmla="*/ 10971786 w 12192000"/>
              <a:gd name="connsiteY7" fmla="*/ 2468328 h 4554538"/>
              <a:gd name="connsiteX8" fmla="*/ 10971786 w 12192000"/>
              <a:gd name="connsiteY8" fmla="*/ 2344811 h 4554538"/>
              <a:gd name="connsiteX9" fmla="*/ 10460488 w 12192000"/>
              <a:gd name="connsiteY9" fmla="*/ 2856109 h 4554538"/>
              <a:gd name="connsiteX10" fmla="*/ 10971786 w 12192000"/>
              <a:gd name="connsiteY10" fmla="*/ 3367407 h 4554538"/>
              <a:gd name="connsiteX11" fmla="*/ 11483084 w 12192000"/>
              <a:gd name="connsiteY11" fmla="*/ 2856109 h 4554538"/>
              <a:gd name="connsiteX12" fmla="*/ 10971786 w 12192000"/>
              <a:gd name="connsiteY12" fmla="*/ 2344811 h 4554538"/>
              <a:gd name="connsiteX13" fmla="*/ 0 w 12192000"/>
              <a:gd name="connsiteY13" fmla="*/ 0 h 4554538"/>
              <a:gd name="connsiteX14" fmla="*/ 12192000 w 12192000"/>
              <a:gd name="connsiteY14" fmla="*/ 0 h 4554538"/>
              <a:gd name="connsiteX15" fmla="*/ 12192000 w 12192000"/>
              <a:gd name="connsiteY15" fmla="*/ 4554538 h 4554538"/>
              <a:gd name="connsiteX16" fmla="*/ 10247582 w 12192000"/>
              <a:gd name="connsiteY16" fmla="*/ 4554538 h 4554538"/>
              <a:gd name="connsiteX17" fmla="*/ 10312021 w 12192000"/>
              <a:gd name="connsiteY17" fmla="*/ 4461275 h 4554538"/>
              <a:gd name="connsiteX18" fmla="*/ 10316869 w 12192000"/>
              <a:gd name="connsiteY18" fmla="*/ 4142971 h 4554538"/>
              <a:gd name="connsiteX19" fmla="*/ 10357084 w 12192000"/>
              <a:gd name="connsiteY19" fmla="*/ 3838490 h 4554538"/>
              <a:gd name="connsiteX20" fmla="*/ 10357084 w 12192000"/>
              <a:gd name="connsiteY20" fmla="*/ 3749442 h 4554538"/>
              <a:gd name="connsiteX21" fmla="*/ 10313637 w 12192000"/>
              <a:gd name="connsiteY21" fmla="*/ 3730054 h 4554538"/>
              <a:gd name="connsiteX22" fmla="*/ 10268036 w 12192000"/>
              <a:gd name="connsiteY22" fmla="*/ 3749442 h 4554538"/>
              <a:gd name="connsiteX23" fmla="*/ 10193352 w 12192000"/>
              <a:gd name="connsiteY23" fmla="*/ 4168821 h 4554538"/>
              <a:gd name="connsiteX24" fmla="*/ 10153137 w 12192000"/>
              <a:gd name="connsiteY24" fmla="*/ 4473302 h 4554538"/>
              <a:gd name="connsiteX25" fmla="*/ 9845786 w 12192000"/>
              <a:gd name="connsiteY25" fmla="*/ 4513516 h 4554538"/>
              <a:gd name="connsiteX26" fmla="*/ 9475883 w 12192000"/>
              <a:gd name="connsiteY26" fmla="*/ 4546819 h 4554538"/>
              <a:gd name="connsiteX27" fmla="*/ 9466655 w 12192000"/>
              <a:gd name="connsiteY27" fmla="*/ 4554538 h 4554538"/>
              <a:gd name="connsiteX28" fmla="*/ 0 w 12192000"/>
              <a:gd name="connsiteY28" fmla="*/ 4554538 h 455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4554538">
                <a:moveTo>
                  <a:pt x="8530200" y="3146226"/>
                </a:moveTo>
                <a:lnTo>
                  <a:pt x="7998793" y="4074032"/>
                </a:lnTo>
                <a:lnTo>
                  <a:pt x="9061603" y="4074032"/>
                </a:lnTo>
                <a:close/>
                <a:moveTo>
                  <a:pt x="10971786" y="2468328"/>
                </a:moveTo>
                <a:cubicBezTo>
                  <a:pt x="11184348" y="2468328"/>
                  <a:pt x="11359570" y="2643547"/>
                  <a:pt x="11359570" y="2856109"/>
                </a:cubicBezTo>
                <a:cubicBezTo>
                  <a:pt x="11359570" y="3071545"/>
                  <a:pt x="11184348" y="3243892"/>
                  <a:pt x="10971786" y="3243892"/>
                </a:cubicBezTo>
                <a:cubicBezTo>
                  <a:pt x="10759224" y="3243892"/>
                  <a:pt x="10584005" y="3068671"/>
                  <a:pt x="10584005" y="2856109"/>
                </a:cubicBezTo>
                <a:cubicBezTo>
                  <a:pt x="10584005" y="2640676"/>
                  <a:pt x="10759224" y="2468328"/>
                  <a:pt x="10971786" y="2468328"/>
                </a:cubicBezTo>
                <a:close/>
                <a:moveTo>
                  <a:pt x="10971786" y="2344811"/>
                </a:moveTo>
                <a:cubicBezTo>
                  <a:pt x="10690285" y="2344811"/>
                  <a:pt x="10460488" y="2574608"/>
                  <a:pt x="10460488" y="2856109"/>
                </a:cubicBezTo>
                <a:cubicBezTo>
                  <a:pt x="10460488" y="3137610"/>
                  <a:pt x="10690285" y="3367407"/>
                  <a:pt x="10971786" y="3367407"/>
                </a:cubicBezTo>
                <a:cubicBezTo>
                  <a:pt x="11253287" y="3367407"/>
                  <a:pt x="11483084" y="3137610"/>
                  <a:pt x="11483084" y="2856109"/>
                </a:cubicBezTo>
                <a:cubicBezTo>
                  <a:pt x="11483084" y="2574608"/>
                  <a:pt x="11253287" y="2344811"/>
                  <a:pt x="10971786" y="2344811"/>
                </a:cubicBezTo>
                <a:close/>
                <a:moveTo>
                  <a:pt x="0" y="0"/>
                </a:moveTo>
                <a:lnTo>
                  <a:pt x="12192000" y="0"/>
                </a:lnTo>
                <a:lnTo>
                  <a:pt x="12192000" y="4554538"/>
                </a:lnTo>
                <a:lnTo>
                  <a:pt x="10247582" y="4554538"/>
                </a:lnTo>
                <a:lnTo>
                  <a:pt x="10312021" y="4461275"/>
                </a:lnTo>
                <a:cubicBezTo>
                  <a:pt x="10357262" y="4356789"/>
                  <a:pt x="10336257" y="4244224"/>
                  <a:pt x="10316869" y="4142971"/>
                </a:cubicBezTo>
                <a:cubicBezTo>
                  <a:pt x="10293889" y="4022327"/>
                  <a:pt x="10276655" y="3918919"/>
                  <a:pt x="10357084" y="3838490"/>
                </a:cubicBezTo>
                <a:cubicBezTo>
                  <a:pt x="10382934" y="3815510"/>
                  <a:pt x="10382934" y="3775296"/>
                  <a:pt x="10357084" y="3749442"/>
                </a:cubicBezTo>
                <a:cubicBezTo>
                  <a:pt x="10345594" y="3736517"/>
                  <a:pt x="10329795" y="3730054"/>
                  <a:pt x="10313637" y="3730054"/>
                </a:cubicBezTo>
                <a:cubicBezTo>
                  <a:pt x="10297480" y="3730054"/>
                  <a:pt x="10280963" y="3736517"/>
                  <a:pt x="10268036" y="3749442"/>
                </a:cubicBezTo>
                <a:cubicBezTo>
                  <a:pt x="10138777" y="3878704"/>
                  <a:pt x="10167501" y="4033817"/>
                  <a:pt x="10193352" y="4168821"/>
                </a:cubicBezTo>
                <a:cubicBezTo>
                  <a:pt x="10216332" y="4289465"/>
                  <a:pt x="10233566" y="4392873"/>
                  <a:pt x="10153137" y="4473302"/>
                </a:cubicBezTo>
                <a:cubicBezTo>
                  <a:pt x="10069838" y="4553731"/>
                  <a:pt x="9966429" y="4536496"/>
                  <a:pt x="9845786" y="4513516"/>
                </a:cubicBezTo>
                <a:cubicBezTo>
                  <a:pt x="9725143" y="4490898"/>
                  <a:pt x="9593502" y="4466078"/>
                  <a:pt x="9475883" y="4546819"/>
                </a:cubicBezTo>
                <a:lnTo>
                  <a:pt x="9466655" y="4554538"/>
                </a:lnTo>
                <a:lnTo>
                  <a:pt x="0" y="4554538"/>
                </a:lnTo>
                <a:close/>
              </a:path>
            </a:pathLst>
          </a:custGeom>
          <a:solidFill>
            <a:schemeClr val="bg1">
              <a:lumMod val="95000"/>
            </a:schemeClr>
          </a:solidFill>
        </p:spPr>
        <p:txBody>
          <a:bodyPr wrap="square" anchor="ctr">
            <a:noAutofit/>
          </a:bodyPr>
          <a:lstStyle>
            <a:lvl1pPr marL="0" indent="0" algn="ctr">
              <a:buNone/>
              <a:defRPr i="1"/>
            </a:lvl1pPr>
          </a:lstStyle>
          <a:p>
            <a:r>
              <a:rPr lang="en-US" dirty="0"/>
              <a:t>Insert Your Picture Here</a:t>
            </a:r>
          </a:p>
        </p:txBody>
      </p:sp>
      <p:sp>
        <p:nvSpPr>
          <p:cNvPr id="30" name="Freeform: Shape 29">
            <a:extLst>
              <a:ext uri="{FF2B5EF4-FFF2-40B4-BE49-F238E27FC236}">
                <a16:creationId xmlns:a16="http://schemas.microsoft.com/office/drawing/2014/main" id="{FE0EC059-6580-471B-82B1-7BC2C482138A}"/>
              </a:ext>
            </a:extLst>
          </p:cNvPr>
          <p:cNvSpPr/>
          <p:nvPr userDrawn="1"/>
        </p:nvSpPr>
        <p:spPr>
          <a:xfrm>
            <a:off x="0" y="4554000"/>
            <a:ext cx="12192000" cy="2304000"/>
          </a:xfrm>
          <a:custGeom>
            <a:avLst/>
            <a:gdLst>
              <a:gd name="connsiteX0" fmla="*/ 0 w 12192000"/>
              <a:gd name="connsiteY0" fmla="*/ 0 h 2304000"/>
              <a:gd name="connsiteX1" fmla="*/ 9467298 w 12192000"/>
              <a:gd name="connsiteY1" fmla="*/ 0 h 2304000"/>
              <a:gd name="connsiteX2" fmla="*/ 9426407 w 12192000"/>
              <a:gd name="connsiteY2" fmla="*/ 34200 h 2304000"/>
              <a:gd name="connsiteX3" fmla="*/ 9351723 w 12192000"/>
              <a:gd name="connsiteY3" fmla="*/ 453579 h 2304000"/>
              <a:gd name="connsiteX4" fmla="*/ 9311509 w 12192000"/>
              <a:gd name="connsiteY4" fmla="*/ 758060 h 2304000"/>
              <a:gd name="connsiteX5" fmla="*/ 9004154 w 12192000"/>
              <a:gd name="connsiteY5" fmla="*/ 798275 h 2304000"/>
              <a:gd name="connsiteX6" fmla="*/ 8584775 w 12192000"/>
              <a:gd name="connsiteY6" fmla="*/ 872959 h 2304000"/>
              <a:gd name="connsiteX7" fmla="*/ 8584775 w 12192000"/>
              <a:gd name="connsiteY7" fmla="*/ 962006 h 2304000"/>
              <a:gd name="connsiteX8" fmla="*/ 8630734 w 12192000"/>
              <a:gd name="connsiteY8" fmla="*/ 982112 h 2304000"/>
              <a:gd name="connsiteX9" fmla="*/ 8679568 w 12192000"/>
              <a:gd name="connsiteY9" fmla="*/ 962006 h 2304000"/>
              <a:gd name="connsiteX10" fmla="*/ 8984048 w 12192000"/>
              <a:gd name="connsiteY10" fmla="*/ 921792 h 2304000"/>
              <a:gd name="connsiteX11" fmla="*/ 9403427 w 12192000"/>
              <a:gd name="connsiteY11" fmla="*/ 847108 h 2304000"/>
              <a:gd name="connsiteX12" fmla="*/ 9478111 w 12192000"/>
              <a:gd name="connsiteY12" fmla="*/ 430600 h 2304000"/>
              <a:gd name="connsiteX13" fmla="*/ 9518326 w 12192000"/>
              <a:gd name="connsiteY13" fmla="*/ 123248 h 2304000"/>
              <a:gd name="connsiteX14" fmla="*/ 9822806 w 12192000"/>
              <a:gd name="connsiteY14" fmla="*/ 83034 h 2304000"/>
              <a:gd name="connsiteX15" fmla="*/ 10242185 w 12192000"/>
              <a:gd name="connsiteY15" fmla="*/ 8350 h 2304000"/>
              <a:gd name="connsiteX16" fmla="*/ 10247954 w 12192000"/>
              <a:gd name="connsiteY16" fmla="*/ 0 h 2304000"/>
              <a:gd name="connsiteX17" fmla="*/ 12192000 w 12192000"/>
              <a:gd name="connsiteY17" fmla="*/ 0 h 2304000"/>
              <a:gd name="connsiteX18" fmla="*/ 12192000 w 12192000"/>
              <a:gd name="connsiteY18" fmla="*/ 2304000 h 2304000"/>
              <a:gd name="connsiteX19" fmla="*/ 0 w 12192000"/>
              <a:gd name="connsiteY19" fmla="*/ 2304000 h 23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2304000">
                <a:moveTo>
                  <a:pt x="0" y="0"/>
                </a:moveTo>
                <a:lnTo>
                  <a:pt x="9467298" y="0"/>
                </a:lnTo>
                <a:lnTo>
                  <a:pt x="9426407" y="34200"/>
                </a:lnTo>
                <a:cubicBezTo>
                  <a:pt x="9297145" y="163463"/>
                  <a:pt x="9325869" y="318575"/>
                  <a:pt x="9351723" y="453579"/>
                </a:cubicBezTo>
                <a:cubicBezTo>
                  <a:pt x="9374703" y="574223"/>
                  <a:pt x="9391937" y="677631"/>
                  <a:pt x="9311509" y="758060"/>
                </a:cubicBezTo>
                <a:cubicBezTo>
                  <a:pt x="9228206" y="838489"/>
                  <a:pt x="9124797" y="821254"/>
                  <a:pt x="9004154" y="798275"/>
                </a:cubicBezTo>
                <a:cubicBezTo>
                  <a:pt x="8866276" y="772424"/>
                  <a:pt x="8714037" y="743699"/>
                  <a:pt x="8584775" y="872959"/>
                </a:cubicBezTo>
                <a:cubicBezTo>
                  <a:pt x="8558924" y="895938"/>
                  <a:pt x="8558924" y="936153"/>
                  <a:pt x="8584775" y="962006"/>
                </a:cubicBezTo>
                <a:cubicBezTo>
                  <a:pt x="8599139" y="976367"/>
                  <a:pt x="8613500" y="982112"/>
                  <a:pt x="8630734" y="982112"/>
                </a:cubicBezTo>
                <a:cubicBezTo>
                  <a:pt x="8647969" y="982112"/>
                  <a:pt x="8662333" y="973496"/>
                  <a:pt x="8679568" y="962006"/>
                </a:cubicBezTo>
                <a:cubicBezTo>
                  <a:pt x="8759996" y="881577"/>
                  <a:pt x="8863405" y="898812"/>
                  <a:pt x="8984048" y="921792"/>
                </a:cubicBezTo>
                <a:cubicBezTo>
                  <a:pt x="9119052" y="947643"/>
                  <a:pt x="9274165" y="976367"/>
                  <a:pt x="9403427" y="847108"/>
                </a:cubicBezTo>
                <a:cubicBezTo>
                  <a:pt x="9532686" y="720720"/>
                  <a:pt x="9503962" y="565607"/>
                  <a:pt x="9478111" y="430600"/>
                </a:cubicBezTo>
                <a:cubicBezTo>
                  <a:pt x="9455131" y="309957"/>
                  <a:pt x="9437897" y="203677"/>
                  <a:pt x="9518326" y="123248"/>
                </a:cubicBezTo>
                <a:cubicBezTo>
                  <a:pt x="9598754" y="42819"/>
                  <a:pt x="9702163" y="60054"/>
                  <a:pt x="9822806" y="83034"/>
                </a:cubicBezTo>
                <a:cubicBezTo>
                  <a:pt x="9957810" y="108884"/>
                  <a:pt x="10112923" y="137609"/>
                  <a:pt x="10242185" y="8350"/>
                </a:cubicBezTo>
                <a:lnTo>
                  <a:pt x="10247954" y="0"/>
                </a:lnTo>
                <a:lnTo>
                  <a:pt x="12192000" y="0"/>
                </a:lnTo>
                <a:lnTo>
                  <a:pt x="12192000" y="2304000"/>
                </a:lnTo>
                <a:lnTo>
                  <a:pt x="0" y="230400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62A6CD15-EEA4-46CB-A7B3-495FF7C8B4E0}"/>
              </a:ext>
            </a:extLst>
          </p:cNvPr>
          <p:cNvSpPr>
            <a:spLocks noGrp="1"/>
          </p:cNvSpPr>
          <p:nvPr>
            <p:ph type="ctrTitle"/>
          </p:nvPr>
        </p:nvSpPr>
        <p:spPr>
          <a:xfrm>
            <a:off x="1080000" y="3833999"/>
            <a:ext cx="5937026" cy="720001"/>
          </a:xfrm>
          <a:solidFill>
            <a:schemeClr val="bg1"/>
          </a:solidFill>
        </p:spPr>
        <p:txBody>
          <a:bodyPr anchor="ctr">
            <a:normAutofit/>
          </a:bodyPr>
          <a:lstStyle>
            <a:lvl1pPr algn="l">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FF20683-79D6-43CE-A167-BF1E25FA44B5}"/>
              </a:ext>
            </a:extLst>
          </p:cNvPr>
          <p:cNvSpPr>
            <a:spLocks noGrp="1"/>
          </p:cNvSpPr>
          <p:nvPr>
            <p:ph type="subTitle" idx="1"/>
          </p:nvPr>
        </p:nvSpPr>
        <p:spPr>
          <a:xfrm>
            <a:off x="1080000" y="4731026"/>
            <a:ext cx="9144000" cy="720000"/>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8" name="Freeform: Shape 17">
            <a:extLst>
              <a:ext uri="{FF2B5EF4-FFF2-40B4-BE49-F238E27FC236}">
                <a16:creationId xmlns:a16="http://schemas.microsoft.com/office/drawing/2014/main" id="{60524263-835B-48D7-A2FC-25541FD95C43}"/>
              </a:ext>
            </a:extLst>
          </p:cNvPr>
          <p:cNvSpPr/>
          <p:nvPr/>
        </p:nvSpPr>
        <p:spPr>
          <a:xfrm>
            <a:off x="10460488" y="2344811"/>
            <a:ext cx="1005361" cy="1005361"/>
          </a:xfrm>
          <a:custGeom>
            <a:avLst/>
            <a:gdLst>
              <a:gd name="connsiteX0" fmla="*/ 169545 w 333375"/>
              <a:gd name="connsiteY0" fmla="*/ 339090 h 333375"/>
              <a:gd name="connsiteX1" fmla="*/ 0 w 333375"/>
              <a:gd name="connsiteY1" fmla="*/ 169545 h 333375"/>
              <a:gd name="connsiteX2" fmla="*/ 169545 w 333375"/>
              <a:gd name="connsiteY2" fmla="*/ 0 h 333375"/>
              <a:gd name="connsiteX3" fmla="*/ 339090 w 333375"/>
              <a:gd name="connsiteY3" fmla="*/ 169545 h 333375"/>
              <a:gd name="connsiteX4" fmla="*/ 169545 w 333375"/>
              <a:gd name="connsiteY4" fmla="*/ 339090 h 333375"/>
              <a:gd name="connsiteX5" fmla="*/ 169545 w 333375"/>
              <a:gd name="connsiteY5" fmla="*/ 40958 h 333375"/>
              <a:gd name="connsiteX6" fmla="*/ 40958 w 333375"/>
              <a:gd name="connsiteY6" fmla="*/ 169545 h 333375"/>
              <a:gd name="connsiteX7" fmla="*/ 169545 w 333375"/>
              <a:gd name="connsiteY7" fmla="*/ 298133 h 333375"/>
              <a:gd name="connsiteX8" fmla="*/ 298133 w 333375"/>
              <a:gd name="connsiteY8" fmla="*/ 169545 h 333375"/>
              <a:gd name="connsiteX9" fmla="*/ 169545 w 333375"/>
              <a:gd name="connsiteY9" fmla="*/ 40958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375" h="333375">
                <a:moveTo>
                  <a:pt x="169545" y="339090"/>
                </a:moveTo>
                <a:cubicBezTo>
                  <a:pt x="76200" y="339090"/>
                  <a:pt x="0" y="262890"/>
                  <a:pt x="0" y="169545"/>
                </a:cubicBezTo>
                <a:cubicBezTo>
                  <a:pt x="0" y="76200"/>
                  <a:pt x="76200" y="0"/>
                  <a:pt x="169545" y="0"/>
                </a:cubicBezTo>
                <a:cubicBezTo>
                  <a:pt x="262890" y="0"/>
                  <a:pt x="339090" y="76200"/>
                  <a:pt x="339090" y="169545"/>
                </a:cubicBezTo>
                <a:cubicBezTo>
                  <a:pt x="339090" y="262890"/>
                  <a:pt x="262890" y="339090"/>
                  <a:pt x="169545" y="339090"/>
                </a:cubicBezTo>
                <a:close/>
                <a:moveTo>
                  <a:pt x="169545" y="40958"/>
                </a:moveTo>
                <a:cubicBezTo>
                  <a:pt x="99060" y="40958"/>
                  <a:pt x="40958" y="98108"/>
                  <a:pt x="40958" y="169545"/>
                </a:cubicBezTo>
                <a:cubicBezTo>
                  <a:pt x="40958" y="240030"/>
                  <a:pt x="99060" y="298133"/>
                  <a:pt x="169545" y="298133"/>
                </a:cubicBezTo>
                <a:cubicBezTo>
                  <a:pt x="240030" y="298133"/>
                  <a:pt x="298133" y="240983"/>
                  <a:pt x="298133" y="169545"/>
                </a:cubicBezTo>
                <a:cubicBezTo>
                  <a:pt x="298133" y="99060"/>
                  <a:pt x="240030" y="40958"/>
                  <a:pt x="169545" y="40958"/>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Freeform: Shape 18">
            <a:extLst>
              <a:ext uri="{FF2B5EF4-FFF2-40B4-BE49-F238E27FC236}">
                <a16:creationId xmlns:a16="http://schemas.microsoft.com/office/drawing/2014/main" id="{2BB9EF5C-08CE-4A11-8FB9-D59AACF45C92}"/>
              </a:ext>
            </a:extLst>
          </p:cNvPr>
          <p:cNvSpPr/>
          <p:nvPr/>
        </p:nvSpPr>
        <p:spPr>
          <a:xfrm>
            <a:off x="7998793" y="3146226"/>
            <a:ext cx="1062810" cy="919187"/>
          </a:xfrm>
          <a:custGeom>
            <a:avLst/>
            <a:gdLst>
              <a:gd name="connsiteX0" fmla="*/ 0 w 352425"/>
              <a:gd name="connsiteY0" fmla="*/ 307658 h 304800"/>
              <a:gd name="connsiteX1" fmla="*/ 176213 w 352425"/>
              <a:gd name="connsiteY1" fmla="*/ 0 h 304800"/>
              <a:gd name="connsiteX2" fmla="*/ 352425 w 352425"/>
              <a:gd name="connsiteY2" fmla="*/ 307658 h 304800"/>
              <a:gd name="connsiteX3" fmla="*/ 0 w 352425"/>
              <a:gd name="connsiteY3" fmla="*/ 307658 h 304800"/>
            </a:gdLst>
            <a:ahLst/>
            <a:cxnLst>
              <a:cxn ang="0">
                <a:pos x="connsiteX0" y="connsiteY0"/>
              </a:cxn>
              <a:cxn ang="0">
                <a:pos x="connsiteX1" y="connsiteY1"/>
              </a:cxn>
              <a:cxn ang="0">
                <a:pos x="connsiteX2" y="connsiteY2"/>
              </a:cxn>
              <a:cxn ang="0">
                <a:pos x="connsiteX3" y="connsiteY3"/>
              </a:cxn>
            </a:cxnLst>
            <a:rect l="l" t="t" r="r" b="b"/>
            <a:pathLst>
              <a:path w="352425" h="304800">
                <a:moveTo>
                  <a:pt x="0" y="307658"/>
                </a:moveTo>
                <a:lnTo>
                  <a:pt x="176213" y="0"/>
                </a:lnTo>
                <a:lnTo>
                  <a:pt x="352425" y="307658"/>
                </a:lnTo>
                <a:lnTo>
                  <a:pt x="0" y="307658"/>
                </a:ln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5663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Narrow Content">
    <p:bg>
      <p:bgPr>
        <a:solidFill>
          <a:schemeClr val="accent6">
            <a:lumMod val="50000"/>
          </a:schemeClr>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C33E624-2467-4206-84E7-7DB1C787CD87}"/>
              </a:ext>
            </a:extLst>
          </p:cNvPr>
          <p:cNvSpPr>
            <a:spLocks noGrp="1"/>
          </p:cNvSpPr>
          <p:nvPr>
            <p:ph type="pic" sz="quarter" idx="12" hasCustomPrompt="1"/>
          </p:nvPr>
        </p:nvSpPr>
        <p:spPr>
          <a:xfrm>
            <a:off x="0" y="0"/>
            <a:ext cx="6921500" cy="6858000"/>
          </a:xfrm>
          <a:prstGeom prst="hexagon">
            <a:avLst>
              <a:gd name="adj" fmla="val 7593"/>
              <a:gd name="vf" fmla="val 115470"/>
            </a:avLst>
          </a:prstGeom>
          <a:solidFill>
            <a:schemeClr val="bg1">
              <a:lumMod val="95000"/>
            </a:schemeClr>
          </a:solidFill>
        </p:spPr>
        <p:txBody>
          <a:bodyPr tIns="1512000"/>
          <a:lstStyle>
            <a:lvl1pPr marL="0" indent="0" algn="ctr">
              <a:buNone/>
              <a:defRPr i="1"/>
            </a:lvl1pPr>
          </a:lstStyle>
          <a:p>
            <a:r>
              <a:rPr lang="en-US" dirty="0"/>
              <a:t>Insert Your Picture Here</a:t>
            </a:r>
          </a:p>
        </p:txBody>
      </p:sp>
      <p:sp>
        <p:nvSpPr>
          <p:cNvPr id="2" name="Title 1">
            <a:extLst>
              <a:ext uri="{FF2B5EF4-FFF2-40B4-BE49-F238E27FC236}">
                <a16:creationId xmlns:a16="http://schemas.microsoft.com/office/drawing/2014/main" id="{5CD39408-C49A-4750-A547-E1EAD06F807D}"/>
              </a:ext>
            </a:extLst>
          </p:cNvPr>
          <p:cNvSpPr>
            <a:spLocks noGrp="1"/>
          </p:cNvSpPr>
          <p:nvPr>
            <p:ph type="title"/>
          </p:nvPr>
        </p:nvSpPr>
        <p:spPr>
          <a:xfrm>
            <a:off x="1079999" y="3033000"/>
            <a:ext cx="6235201" cy="7920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264671D-DEA0-4C96-A2C8-AF8E77F354FD}"/>
              </a:ext>
            </a:extLst>
          </p:cNvPr>
          <p:cNvSpPr>
            <a:spLocks noGrp="1"/>
          </p:cNvSpPr>
          <p:nvPr>
            <p:ph idx="1"/>
          </p:nvPr>
        </p:nvSpPr>
        <p:spPr>
          <a:xfrm>
            <a:off x="7487346" y="924301"/>
            <a:ext cx="3442907" cy="5009400"/>
          </a:xfrm>
        </p:spPr>
        <p:txBody>
          <a:bodyPr anchor="ct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FF0D2BD-AC28-47D6-8C93-74585CCB5BB5}"/>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7">
            <a:extLst>
              <a:ext uri="{FF2B5EF4-FFF2-40B4-BE49-F238E27FC236}">
                <a16:creationId xmlns:a16="http://schemas.microsoft.com/office/drawing/2014/main" id="{87165DED-91C9-42FC-97C3-122D43563AB4}"/>
              </a:ext>
            </a:extLst>
          </p:cNvPr>
          <p:cNvSpPr>
            <a:spLocks noGrp="1"/>
          </p:cNvSpPr>
          <p:nvPr>
            <p:ph type="sldNum" sz="quarter" idx="11"/>
          </p:nvPr>
        </p:nvSpPr>
        <p:spPr>
          <a:noFill/>
          <a:ln>
            <a:solidFill>
              <a:schemeClr val="bg1"/>
            </a:solidFill>
          </a:ln>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E0E41E9-E887-49CF-A358-8367F0C34840}"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20787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Narrow Content Option 2">
    <p:bg>
      <p:bgPr>
        <a:solidFill>
          <a:schemeClr val="accent2">
            <a:lumMod val="50000"/>
          </a:schemeClr>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C33E624-2467-4206-84E7-7DB1C787CD87}"/>
              </a:ext>
            </a:extLst>
          </p:cNvPr>
          <p:cNvSpPr>
            <a:spLocks noGrp="1"/>
          </p:cNvSpPr>
          <p:nvPr>
            <p:ph type="pic" sz="quarter" idx="12" hasCustomPrompt="1"/>
          </p:nvPr>
        </p:nvSpPr>
        <p:spPr>
          <a:xfrm>
            <a:off x="6096000" y="0"/>
            <a:ext cx="6096000" cy="6858000"/>
          </a:xfrm>
          <a:prstGeom prst="hexagon">
            <a:avLst>
              <a:gd name="adj" fmla="val 7083"/>
              <a:gd name="vf" fmla="val 115470"/>
            </a:avLst>
          </a:prstGeom>
          <a:solidFill>
            <a:schemeClr val="bg1">
              <a:lumMod val="95000"/>
            </a:schemeClr>
          </a:solidFill>
        </p:spPr>
        <p:txBody>
          <a:bodyPr tIns="1512000"/>
          <a:lstStyle>
            <a:lvl1pPr marL="0" indent="0" algn="ctr">
              <a:buNone/>
              <a:defRPr i="1"/>
            </a:lvl1pPr>
          </a:lstStyle>
          <a:p>
            <a:r>
              <a:rPr lang="en-US" dirty="0"/>
              <a:t>Insert Your Picture Here</a:t>
            </a:r>
          </a:p>
        </p:txBody>
      </p:sp>
      <p:sp>
        <p:nvSpPr>
          <p:cNvPr id="2" name="Title 1">
            <a:extLst>
              <a:ext uri="{FF2B5EF4-FFF2-40B4-BE49-F238E27FC236}">
                <a16:creationId xmlns:a16="http://schemas.microsoft.com/office/drawing/2014/main" id="{5CD39408-C49A-4750-A547-E1EAD06F807D}"/>
              </a:ext>
            </a:extLst>
          </p:cNvPr>
          <p:cNvSpPr>
            <a:spLocks noGrp="1"/>
          </p:cNvSpPr>
          <p:nvPr>
            <p:ph type="title"/>
          </p:nvPr>
        </p:nvSpPr>
        <p:spPr>
          <a:xfrm>
            <a:off x="4876800" y="3033000"/>
            <a:ext cx="6235201" cy="7920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264671D-DEA0-4C96-A2C8-AF8E77F354FD}"/>
              </a:ext>
            </a:extLst>
          </p:cNvPr>
          <p:cNvSpPr>
            <a:spLocks noGrp="1"/>
          </p:cNvSpPr>
          <p:nvPr>
            <p:ph idx="1"/>
          </p:nvPr>
        </p:nvSpPr>
        <p:spPr>
          <a:xfrm>
            <a:off x="1391346" y="1873780"/>
            <a:ext cx="3442907" cy="3110443"/>
          </a:xfrm>
        </p:spPr>
        <p:txBody>
          <a:bodyPr anchor="ct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FF0D2BD-AC28-47D6-8C93-74585CCB5BB5}"/>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7">
            <a:extLst>
              <a:ext uri="{FF2B5EF4-FFF2-40B4-BE49-F238E27FC236}">
                <a16:creationId xmlns:a16="http://schemas.microsoft.com/office/drawing/2014/main" id="{87165DED-91C9-42FC-97C3-122D43563AB4}"/>
              </a:ext>
            </a:extLst>
          </p:cNvPr>
          <p:cNvSpPr>
            <a:spLocks noGrp="1"/>
          </p:cNvSpPr>
          <p:nvPr>
            <p:ph type="sldNum" sz="quarter" idx="11"/>
          </p:nvPr>
        </p:nvSpPr>
        <p:spPr>
          <a:noFill/>
          <a:ln>
            <a:solidFill>
              <a:schemeClr val="accent2">
                <a:lumMod val="50000"/>
              </a:schemeClr>
            </a:solidFill>
          </a:ln>
        </p:spPr>
        <p:txBody>
          <a:bodyPr/>
          <a:lstStyle>
            <a:lvl1pPr>
              <a:defRPr>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E0E41E9-E887-49CF-A358-8367F0C34840}" type="slidenum">
              <a:rPr kumimoji="0" lang="en-US" sz="1200" b="0" i="0" u="none" strike="noStrike" kern="1200" cap="none" spc="0" normalizeH="0" baseline="0" noProof="0" smtClean="0">
                <a:ln>
                  <a:noFill/>
                </a:ln>
                <a:solidFill>
                  <a:srgbClr val="344068"/>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344068"/>
              </a:solidFill>
              <a:effectLst/>
              <a:uLnTx/>
              <a:uFillTx/>
              <a:latin typeface="Calibri"/>
              <a:ea typeface="+mn-ea"/>
              <a:cs typeface="+mn-cs"/>
            </a:endParaRPr>
          </a:p>
        </p:txBody>
      </p:sp>
    </p:spTree>
    <p:extLst>
      <p:ext uri="{BB962C8B-B14F-4D97-AF65-F5344CB8AC3E}">
        <p14:creationId xmlns:p14="http://schemas.microsoft.com/office/powerpoint/2010/main" val="1847795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accent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C33E624-2467-4206-84E7-7DB1C787CD87}"/>
              </a:ext>
            </a:extLst>
          </p:cNvPr>
          <p:cNvSpPr>
            <a:spLocks noGrp="1"/>
          </p:cNvSpPr>
          <p:nvPr>
            <p:ph type="pic" sz="quarter" idx="12" hasCustomPrompt="1"/>
          </p:nvPr>
        </p:nvSpPr>
        <p:spPr>
          <a:xfrm>
            <a:off x="4584700" y="0"/>
            <a:ext cx="7607300" cy="6858000"/>
          </a:xfrm>
          <a:prstGeom prst="hexagon">
            <a:avLst>
              <a:gd name="adj" fmla="val 6667"/>
              <a:gd name="vf" fmla="val 115470"/>
            </a:avLst>
          </a:prstGeom>
          <a:solidFill>
            <a:schemeClr val="bg1">
              <a:lumMod val="95000"/>
            </a:schemeClr>
          </a:solidFill>
        </p:spPr>
        <p:txBody>
          <a:bodyPr lIns="0" tIns="0" rIns="0" bIns="0" anchor="ctr"/>
          <a:lstStyle>
            <a:lvl1pPr marL="0" indent="0" algn="ctr">
              <a:buNone/>
              <a:defRPr i="1"/>
            </a:lvl1pPr>
          </a:lstStyle>
          <a:p>
            <a:r>
              <a:rPr lang="en-US" dirty="0"/>
              <a:t>Insert Your Picture Here</a:t>
            </a:r>
          </a:p>
        </p:txBody>
      </p:sp>
      <p:sp>
        <p:nvSpPr>
          <p:cNvPr id="2" name="Title 1">
            <a:extLst>
              <a:ext uri="{FF2B5EF4-FFF2-40B4-BE49-F238E27FC236}">
                <a16:creationId xmlns:a16="http://schemas.microsoft.com/office/drawing/2014/main" id="{5CD39408-C49A-4750-A547-E1EAD06F807D}"/>
              </a:ext>
            </a:extLst>
          </p:cNvPr>
          <p:cNvSpPr>
            <a:spLocks noGrp="1"/>
          </p:cNvSpPr>
          <p:nvPr>
            <p:ph type="title"/>
          </p:nvPr>
        </p:nvSpPr>
        <p:spPr>
          <a:xfrm>
            <a:off x="863600" y="1449000"/>
            <a:ext cx="4930600" cy="3960000"/>
          </a:xfrm>
        </p:spPr>
        <p:txBody>
          <a:bodyPr lIns="180000" rIns="180000"/>
          <a:lstStyle>
            <a:lvl1pPr algn="ctr">
              <a:defRPr/>
            </a:lvl1p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4FF0D2BD-AC28-47D6-8C93-74585CCB5BB5}"/>
              </a:ext>
            </a:extLst>
          </p:cNvPr>
          <p:cNvSpPr>
            <a:spLocks noGrp="1"/>
          </p:cNvSpPr>
          <p:nvPr>
            <p:ph type="ftr" sz="quarter"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Slide Number Placeholder 7">
            <a:extLst>
              <a:ext uri="{FF2B5EF4-FFF2-40B4-BE49-F238E27FC236}">
                <a16:creationId xmlns:a16="http://schemas.microsoft.com/office/drawing/2014/main" id="{87165DED-91C9-42FC-97C3-122D43563AB4}"/>
              </a:ext>
            </a:extLst>
          </p:cNvPr>
          <p:cNvSpPr>
            <a:spLocks noGrp="1"/>
          </p:cNvSpPr>
          <p:nvPr>
            <p:ph type="sldNum" sz="quarter" idx="11"/>
          </p:nvPr>
        </p:nvSpPr>
        <p:spPr>
          <a:noFill/>
        </p:spPr>
        <p:txBody>
          <a:bodyPr/>
          <a:lstStyle>
            <a:lvl1pPr>
              <a:defRPr>
                <a:solidFill>
                  <a:schemeClr val="accent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E0E41E9-E887-49CF-A358-8367F0C34840}" type="slidenum">
              <a:rPr kumimoji="0" lang="en-US" sz="1200" b="0" i="0" u="none" strike="noStrike" kern="1200" cap="none" spc="0" normalizeH="0" baseline="0" noProof="0" smtClean="0">
                <a:ln>
                  <a:noFill/>
                </a:ln>
                <a:solidFill>
                  <a:srgbClr val="1CADE4"/>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CADE4"/>
              </a:solidFill>
              <a:effectLst/>
              <a:uLnTx/>
              <a:uFillTx/>
              <a:latin typeface="Calibri"/>
              <a:ea typeface="+mn-ea"/>
              <a:cs typeface="+mn-cs"/>
            </a:endParaRPr>
          </a:p>
        </p:txBody>
      </p:sp>
    </p:spTree>
    <p:extLst>
      <p:ext uri="{BB962C8B-B14F-4D97-AF65-F5344CB8AC3E}">
        <p14:creationId xmlns:p14="http://schemas.microsoft.com/office/powerpoint/2010/main" val="2886917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bg>
      <p:bgPr>
        <a:gradFill flip="none" rotWithShape="1">
          <a:gsLst>
            <a:gs pos="0">
              <a:schemeClr val="accent3">
                <a:lumMod val="0"/>
                <a:lumOff val="100000"/>
              </a:schemeClr>
            </a:gs>
            <a:gs pos="35000">
              <a:schemeClr val="accent3">
                <a:lumMod val="0"/>
                <a:lumOff val="100000"/>
              </a:schemeClr>
            </a:gs>
            <a:gs pos="100000">
              <a:schemeClr val="bg1">
                <a:lumMod val="8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838201" y="1122363"/>
            <a:ext cx="6543738" cy="2387600"/>
          </a:xfrm>
        </p:spPr>
        <p:txBody>
          <a:bodyPr anchor="b"/>
          <a:lstStyle>
            <a:lvl1pPr algn="ctr">
              <a:defRPr sz="4500"/>
            </a:lvl1pPr>
          </a:lstStyle>
          <a:p>
            <a:r>
              <a:rPr lang="en-US"/>
              <a:t>Click to edit Master title style</a:t>
            </a:r>
          </a:p>
        </p:txBody>
      </p:sp>
      <p:sp>
        <p:nvSpPr>
          <p:cNvPr id="3" name="Subtitle 2"/>
          <p:cNvSpPr>
            <a:spLocks noGrp="1"/>
          </p:cNvSpPr>
          <p:nvPr userDrawn="1">
            <p:ph type="subTitle" idx="1"/>
          </p:nvPr>
        </p:nvSpPr>
        <p:spPr>
          <a:xfrm>
            <a:off x="838201" y="3602038"/>
            <a:ext cx="6543738" cy="1655762"/>
          </a:xfrm>
        </p:spPr>
        <p:txBody>
          <a:bodyPr>
            <a:normAutofit/>
          </a:bodyPr>
          <a:lstStyle>
            <a:lvl1pPr marL="0" indent="0" algn="ctr">
              <a:buNone/>
              <a:defRPr sz="2100">
                <a:solidFill>
                  <a:srgbClr val="C00000"/>
                </a:solidFill>
              </a:defRPr>
            </a:lvl1pPr>
            <a:lvl2pPr marL="342906" indent="0" algn="ctr">
              <a:buNone/>
              <a:defRPr sz="1500"/>
            </a:lvl2pPr>
            <a:lvl3pPr marL="685813" indent="0" algn="ctr">
              <a:buNone/>
              <a:defRPr sz="1350"/>
            </a:lvl3pPr>
            <a:lvl4pPr marL="1028719" indent="0" algn="ctr">
              <a:buNone/>
              <a:defRPr sz="1200"/>
            </a:lvl4pPr>
            <a:lvl5pPr marL="1371626" indent="0" algn="ctr">
              <a:buNone/>
              <a:defRPr sz="1200"/>
            </a:lvl5pPr>
            <a:lvl6pPr marL="1714533" indent="0" algn="ctr">
              <a:buNone/>
              <a:defRPr sz="1200"/>
            </a:lvl6pPr>
            <a:lvl7pPr marL="2057439" indent="0" algn="ctr">
              <a:buNone/>
              <a:defRPr sz="1200"/>
            </a:lvl7pPr>
            <a:lvl8pPr marL="2400346" indent="0" algn="ctr">
              <a:buNone/>
              <a:defRPr sz="1200"/>
            </a:lvl8pPr>
            <a:lvl9pPr marL="2743252" indent="0" algn="ctr">
              <a:buNone/>
              <a:defRPr sz="1200"/>
            </a:lvl9pPr>
          </a:lstStyle>
          <a:p>
            <a:r>
              <a:rPr lang="en-US"/>
              <a:t>Click to edit Master subtitle style</a:t>
            </a:r>
          </a:p>
        </p:txBody>
      </p:sp>
      <p:sp>
        <p:nvSpPr>
          <p:cNvPr id="4" name="Date Placeholder 3"/>
          <p:cNvSpPr>
            <a:spLocks noGrp="1"/>
          </p:cNvSpPr>
          <p:nvPr userDrawn="1">
            <p:ph type="dt" sz="half" idx="10"/>
          </p:nvPr>
        </p:nvSpPr>
        <p:spPr>
          <a:xfrm>
            <a:off x="838200" y="6356351"/>
            <a:ext cx="1155700" cy="365125"/>
          </a:xfrm>
          <a:prstGeom prst="rect">
            <a:avLst/>
          </a:prstGeom>
        </p:spPr>
        <p:txBody>
          <a:bodyPr/>
          <a:lstStyle/>
          <a:p>
            <a:pPr defTabSz="914417"/>
            <a:fld id="{38791FAF-6401-4E1B-80DB-EA871C2C4773}" type="datetime1">
              <a:rPr lang="en-US" smtClean="0">
                <a:solidFill>
                  <a:prstClr val="black"/>
                </a:solidFill>
              </a:rPr>
              <a:pPr defTabSz="914417"/>
              <a:t>27/06/2024</a:t>
            </a:fld>
            <a:endParaRPr lang="en-US">
              <a:solidFill>
                <a:prstClr val="black"/>
              </a:solidFill>
            </a:endParaRPr>
          </a:p>
        </p:txBody>
      </p:sp>
      <p:sp>
        <p:nvSpPr>
          <p:cNvPr id="5" name="Footer Placeholder 4"/>
          <p:cNvSpPr>
            <a:spLocks noGrp="1"/>
          </p:cNvSpPr>
          <p:nvPr userDrawn="1">
            <p:ph type="ftr" sz="quarter" idx="11"/>
          </p:nvPr>
        </p:nvSpPr>
        <p:spPr>
          <a:xfrm>
            <a:off x="2087981" y="6356351"/>
            <a:ext cx="5290905" cy="365125"/>
          </a:xfrm>
          <a:prstGeom prst="rect">
            <a:avLst/>
          </a:prstGeom>
        </p:spPr>
        <p:txBody>
          <a:bodyPr/>
          <a:lstStyle>
            <a:lvl1pPr algn="ctr">
              <a:defRPr/>
            </a:lvl1pPr>
          </a:lstStyle>
          <a:p>
            <a:pPr defTabSz="914417"/>
            <a:endParaRPr lang="en-US">
              <a:solidFill>
                <a:prstClr val="black"/>
              </a:solidFill>
            </a:endParaRPr>
          </a:p>
        </p:txBody>
      </p:sp>
      <p:grpSp>
        <p:nvGrpSpPr>
          <p:cNvPr id="11" name="Group 10"/>
          <p:cNvGrpSpPr/>
          <p:nvPr userDrawn="1"/>
        </p:nvGrpSpPr>
        <p:grpSpPr>
          <a:xfrm>
            <a:off x="5875371" y="32449"/>
            <a:ext cx="7328492" cy="8356199"/>
            <a:chOff x="5875370" y="32447"/>
            <a:chExt cx="7328492" cy="8356199"/>
          </a:xfrm>
        </p:grpSpPr>
        <p:sp>
          <p:nvSpPr>
            <p:cNvPr id="88" name="Freeform 87"/>
            <p:cNvSpPr/>
            <p:nvPr userDrawn="1"/>
          </p:nvSpPr>
          <p:spPr>
            <a:xfrm rot="2345305">
              <a:off x="8322268" y="1103232"/>
              <a:ext cx="4881594" cy="7285414"/>
            </a:xfrm>
            <a:custGeom>
              <a:avLst/>
              <a:gdLst>
                <a:gd name="connsiteX0" fmla="*/ 1322670 w 4881594"/>
                <a:gd name="connsiteY0" fmla="*/ 0 h 7285414"/>
                <a:gd name="connsiteX1" fmla="*/ 4881594 w 4881594"/>
                <a:gd name="connsiteY1" fmla="*/ 4381063 h 7285414"/>
                <a:gd name="connsiteX2" fmla="*/ 1306314 w 4881594"/>
                <a:gd name="connsiteY2" fmla="*/ 7285414 h 7285414"/>
                <a:gd name="connsiteX3" fmla="*/ 1103848 w 4881594"/>
                <a:gd name="connsiteY3" fmla="*/ 7082073 h 7285414"/>
                <a:gd name="connsiteX4" fmla="*/ 0 w 4881594"/>
                <a:gd name="connsiteY4" fmla="*/ 3649944 h 7285414"/>
                <a:gd name="connsiteX5" fmla="*/ 1310277 w 4881594"/>
                <a:gd name="connsiteY5" fmla="*/ 10494 h 728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1594" h="7285414">
                  <a:moveTo>
                    <a:pt x="1322670" y="0"/>
                  </a:moveTo>
                  <a:lnTo>
                    <a:pt x="4881594" y="4381063"/>
                  </a:lnTo>
                  <a:lnTo>
                    <a:pt x="1306314" y="7285414"/>
                  </a:lnTo>
                  <a:lnTo>
                    <a:pt x="1103848" y="7082073"/>
                  </a:lnTo>
                  <a:cubicBezTo>
                    <a:pt x="437865" y="6338264"/>
                    <a:pt x="0" y="5078638"/>
                    <a:pt x="0" y="3649944"/>
                  </a:cubicBezTo>
                  <a:cubicBezTo>
                    <a:pt x="0" y="2078381"/>
                    <a:pt x="529817" y="711390"/>
                    <a:pt x="1310277" y="10494"/>
                  </a:cubicBezTo>
                  <a:close/>
                </a:path>
              </a:pathLst>
            </a:custGeom>
            <a:solidFill>
              <a:srgbClr val="7A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17"/>
              <a:endParaRPr lang="en-US" sz="1350">
                <a:solidFill>
                  <a:prstClr val="white"/>
                </a:solidFill>
              </a:endParaRPr>
            </a:p>
          </p:txBody>
        </p:sp>
        <p:grpSp>
          <p:nvGrpSpPr>
            <p:cNvPr id="6" name="Group 5"/>
            <p:cNvGrpSpPr/>
            <p:nvPr userDrawn="1"/>
          </p:nvGrpSpPr>
          <p:grpSpPr>
            <a:xfrm>
              <a:off x="5875370" y="32447"/>
              <a:ext cx="6755232" cy="8241800"/>
              <a:chOff x="5875370" y="32447"/>
              <a:chExt cx="6755232" cy="8241800"/>
            </a:xfrm>
          </p:grpSpPr>
          <p:sp>
            <p:nvSpPr>
              <p:cNvPr id="90" name="Freeform 89"/>
              <p:cNvSpPr/>
              <p:nvPr userDrawn="1"/>
            </p:nvSpPr>
            <p:spPr>
              <a:xfrm rot="2345305">
                <a:off x="8402458" y="788233"/>
                <a:ext cx="4228144" cy="7486014"/>
              </a:xfrm>
              <a:custGeom>
                <a:avLst/>
                <a:gdLst>
                  <a:gd name="connsiteX0" fmla="*/ 1232094 w 4228144"/>
                  <a:gd name="connsiteY0" fmla="*/ 0 h 7486014"/>
                  <a:gd name="connsiteX1" fmla="*/ 4226192 w 4228144"/>
                  <a:gd name="connsiteY1" fmla="*/ 3685759 h 7486014"/>
                  <a:gd name="connsiteX2" fmla="*/ 4228144 w 4228144"/>
                  <a:gd name="connsiteY2" fmla="*/ 3761444 h 7486014"/>
                  <a:gd name="connsiteX3" fmla="*/ 4133100 w 4228144"/>
                  <a:gd name="connsiteY3" fmla="*/ 4992258 h 7486014"/>
                  <a:gd name="connsiteX4" fmla="*/ 4109220 w 4228144"/>
                  <a:gd name="connsiteY4" fmla="*/ 5119994 h 7486014"/>
                  <a:gd name="connsiteX5" fmla="*/ 1196631 w 4228144"/>
                  <a:gd name="connsiteY5" fmla="*/ 7486014 h 7486014"/>
                  <a:gd name="connsiteX6" fmla="*/ 1106380 w 4228144"/>
                  <a:gd name="connsiteY6" fmla="*/ 7400895 h 7486014"/>
                  <a:gd name="connsiteX7" fmla="*/ 0 w 4228144"/>
                  <a:gd name="connsiteY7" fmla="*/ 3761444 h 7486014"/>
                  <a:gd name="connsiteX8" fmla="*/ 1197535 w 4228144"/>
                  <a:gd name="connsiteY8" fmla="*/ 30589 h 748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8144" h="7486014">
                    <a:moveTo>
                      <a:pt x="1232094" y="0"/>
                    </a:moveTo>
                    <a:lnTo>
                      <a:pt x="4226192" y="3685759"/>
                    </a:lnTo>
                    <a:lnTo>
                      <a:pt x="4228144" y="3761444"/>
                    </a:lnTo>
                    <a:cubicBezTo>
                      <a:pt x="4228145" y="4190052"/>
                      <a:pt x="4194869" y="4603444"/>
                      <a:pt x="4133100" y="4992258"/>
                    </a:cubicBezTo>
                    <a:lnTo>
                      <a:pt x="4109220" y="5119994"/>
                    </a:lnTo>
                    <a:lnTo>
                      <a:pt x="1196631" y="7486014"/>
                    </a:lnTo>
                    <a:lnTo>
                      <a:pt x="1106380" y="7400895"/>
                    </a:lnTo>
                    <a:cubicBezTo>
                      <a:pt x="447370" y="6699998"/>
                      <a:pt x="0" y="5333007"/>
                      <a:pt x="0" y="3761444"/>
                    </a:cubicBezTo>
                    <a:cubicBezTo>
                      <a:pt x="1" y="2118446"/>
                      <a:pt x="488965" y="699041"/>
                      <a:pt x="1197535" y="30589"/>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17"/>
                <a:endParaRPr lang="en-US" sz="1350">
                  <a:solidFill>
                    <a:prstClr val="white"/>
                  </a:solidFill>
                </a:endParaRPr>
              </a:p>
            </p:txBody>
          </p:sp>
          <p:sp>
            <p:nvSpPr>
              <p:cNvPr id="92" name="Freeform 91"/>
              <p:cNvSpPr/>
              <p:nvPr userDrawn="1"/>
            </p:nvSpPr>
            <p:spPr>
              <a:xfrm rot="2345305">
                <a:off x="8678089" y="1127426"/>
                <a:ext cx="3387026" cy="6556480"/>
              </a:xfrm>
              <a:custGeom>
                <a:avLst/>
                <a:gdLst>
                  <a:gd name="connsiteX0" fmla="*/ 1034322 w 3387026"/>
                  <a:gd name="connsiteY0" fmla="*/ 200246 h 6556480"/>
                  <a:gd name="connsiteX1" fmla="*/ 1352212 w 3387026"/>
                  <a:gd name="connsiteY1" fmla="*/ 7049 h 6556480"/>
                  <a:gd name="connsiteX2" fmla="*/ 1375806 w 3387026"/>
                  <a:gd name="connsiteY2" fmla="*/ 0 h 6556480"/>
                  <a:gd name="connsiteX3" fmla="*/ 3328554 w 3387026"/>
                  <a:gd name="connsiteY3" fmla="*/ 2403848 h 6556480"/>
                  <a:gd name="connsiteX4" fmla="*/ 3352620 w 3387026"/>
                  <a:gd name="connsiteY4" fmla="*/ 2587095 h 6556480"/>
                  <a:gd name="connsiteX5" fmla="*/ 3387026 w 3387026"/>
                  <a:gd name="connsiteY5" fmla="*/ 3255308 h 6556480"/>
                  <a:gd name="connsiteX6" fmla="*/ 3000310 w 3387026"/>
                  <a:gd name="connsiteY6" fmla="*/ 5364351 h 6556480"/>
                  <a:gd name="connsiteX7" fmla="*/ 2991487 w 3387026"/>
                  <a:gd name="connsiteY7" fmla="*/ 5383357 h 6556480"/>
                  <a:gd name="connsiteX8" fmla="*/ 1547363 w 3387026"/>
                  <a:gd name="connsiteY8" fmla="*/ 6556480 h 6556480"/>
                  <a:gd name="connsiteX9" fmla="*/ 1520362 w 3387026"/>
                  <a:gd name="connsiteY9" fmla="*/ 6553810 h 6556480"/>
                  <a:gd name="connsiteX10" fmla="*/ 0 w 3387026"/>
                  <a:gd name="connsiteY10" fmla="*/ 3255308 h 6556480"/>
                  <a:gd name="connsiteX11" fmla="*/ 1034322 w 3387026"/>
                  <a:gd name="connsiteY11" fmla="*/ 200246 h 655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7026" h="6556480">
                    <a:moveTo>
                      <a:pt x="1034322" y="200246"/>
                    </a:moveTo>
                    <a:cubicBezTo>
                      <a:pt x="1135626" y="116356"/>
                      <a:pt x="1241968" y="51217"/>
                      <a:pt x="1352212" y="7049"/>
                    </a:cubicBezTo>
                    <a:lnTo>
                      <a:pt x="1375806" y="0"/>
                    </a:lnTo>
                    <a:lnTo>
                      <a:pt x="3328554" y="2403848"/>
                    </a:lnTo>
                    <a:lnTo>
                      <a:pt x="3352620" y="2587095"/>
                    </a:lnTo>
                    <a:cubicBezTo>
                      <a:pt x="3375179" y="2802934"/>
                      <a:pt x="3387026" y="3026412"/>
                      <a:pt x="3387026" y="3255308"/>
                    </a:cubicBezTo>
                    <a:cubicBezTo>
                      <a:pt x="3387026" y="4056444"/>
                      <a:pt x="3241900" y="4791216"/>
                      <a:pt x="3000310" y="5364351"/>
                    </a:cubicBezTo>
                    <a:lnTo>
                      <a:pt x="2991487" y="5383357"/>
                    </a:lnTo>
                    <a:lnTo>
                      <a:pt x="1547363" y="6556480"/>
                    </a:lnTo>
                    <a:lnTo>
                      <a:pt x="1520362" y="6553810"/>
                    </a:lnTo>
                    <a:cubicBezTo>
                      <a:pt x="666398" y="6384017"/>
                      <a:pt x="0" y="4972027"/>
                      <a:pt x="0" y="3255308"/>
                    </a:cubicBezTo>
                    <a:cubicBezTo>
                      <a:pt x="0" y="1881933"/>
                      <a:pt x="426495" y="703584"/>
                      <a:pt x="1034322" y="20024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17"/>
                <a:endParaRPr lang="en-US" sz="1350">
                  <a:solidFill>
                    <a:prstClr val="white"/>
                  </a:solidFill>
                </a:endParaRPr>
              </a:p>
            </p:txBody>
          </p:sp>
          <p:sp>
            <p:nvSpPr>
              <p:cNvPr id="94" name="Freeform 93"/>
              <p:cNvSpPr/>
              <p:nvPr userDrawn="1"/>
            </p:nvSpPr>
            <p:spPr>
              <a:xfrm rot="2345305">
                <a:off x="8933158" y="1494381"/>
                <a:ext cx="2838812" cy="5629770"/>
              </a:xfrm>
              <a:custGeom>
                <a:avLst/>
                <a:gdLst>
                  <a:gd name="connsiteX0" fmla="*/ 866909 w 2838812"/>
                  <a:gd name="connsiteY0" fmla="*/ 221208 h 5629770"/>
                  <a:gd name="connsiteX1" fmla="*/ 1419406 w 2838812"/>
                  <a:gd name="connsiteY1" fmla="*/ 0 h 5629770"/>
                  <a:gd name="connsiteX2" fmla="*/ 1510002 w 2838812"/>
                  <a:gd name="connsiteY2" fmla="*/ 9073 h 5629770"/>
                  <a:gd name="connsiteX3" fmla="*/ 2648226 w 2838812"/>
                  <a:gd name="connsiteY3" fmla="*/ 1410236 h 5629770"/>
                  <a:gd name="connsiteX4" fmla="*/ 2667497 w 2838812"/>
                  <a:gd name="connsiteY4" fmla="*/ 1473144 h 5629770"/>
                  <a:gd name="connsiteX5" fmla="*/ 2838812 w 2838812"/>
                  <a:gd name="connsiteY5" fmla="*/ 2814885 h 5629770"/>
                  <a:gd name="connsiteX6" fmla="*/ 1419406 w 2838812"/>
                  <a:gd name="connsiteY6" fmla="*/ 5629770 h 5629770"/>
                  <a:gd name="connsiteX7" fmla="*/ 0 w 2838812"/>
                  <a:gd name="connsiteY7" fmla="*/ 2814885 h 5629770"/>
                  <a:gd name="connsiteX8" fmla="*/ 866909 w 2838812"/>
                  <a:gd name="connsiteY8" fmla="*/ 221208 h 562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812" h="5629770">
                    <a:moveTo>
                      <a:pt x="866909" y="221208"/>
                    </a:moveTo>
                    <a:cubicBezTo>
                      <a:pt x="1036725" y="78767"/>
                      <a:pt x="1223427" y="0"/>
                      <a:pt x="1419406" y="0"/>
                    </a:cubicBezTo>
                    <a:lnTo>
                      <a:pt x="1510002" y="9073"/>
                    </a:lnTo>
                    <a:lnTo>
                      <a:pt x="2648226" y="1410236"/>
                    </a:lnTo>
                    <a:lnTo>
                      <a:pt x="2667497" y="1473144"/>
                    </a:lnTo>
                    <a:cubicBezTo>
                      <a:pt x="2776753" y="1871994"/>
                      <a:pt x="2838813" y="2329067"/>
                      <a:pt x="2838812" y="2814885"/>
                    </a:cubicBezTo>
                    <a:cubicBezTo>
                      <a:pt x="2838812" y="4369503"/>
                      <a:pt x="2203322" y="5629770"/>
                      <a:pt x="1419406" y="5629770"/>
                    </a:cubicBezTo>
                    <a:cubicBezTo>
                      <a:pt x="635490" y="5629770"/>
                      <a:pt x="0" y="4369503"/>
                      <a:pt x="0" y="2814885"/>
                    </a:cubicBezTo>
                    <a:cubicBezTo>
                      <a:pt x="0" y="1648922"/>
                      <a:pt x="357463" y="648531"/>
                      <a:pt x="866909" y="221208"/>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17"/>
                <a:endParaRPr lang="en-US" sz="1350">
                  <a:solidFill>
                    <a:prstClr val="white"/>
                  </a:solidFill>
                </a:endParaRPr>
              </a:p>
            </p:txBody>
          </p:sp>
          <p:sp>
            <p:nvSpPr>
              <p:cNvPr id="14" name="Oval 13"/>
              <p:cNvSpPr/>
              <p:nvPr userDrawn="1"/>
            </p:nvSpPr>
            <p:spPr>
              <a:xfrm rot="2443880">
                <a:off x="9209475" y="2006503"/>
                <a:ext cx="2143353" cy="441224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7"/>
                <a:endParaRPr lang="en-US" sz="1350">
                  <a:solidFill>
                    <a:prstClr val="white"/>
                  </a:solidFill>
                </a:endParaRPr>
              </a:p>
            </p:txBody>
          </p:sp>
          <p:sp>
            <p:nvSpPr>
              <p:cNvPr id="15" name="Oval 14"/>
              <p:cNvSpPr/>
              <p:nvPr userDrawn="1"/>
            </p:nvSpPr>
            <p:spPr>
              <a:xfrm rot="2443880">
                <a:off x="9455217" y="2568049"/>
                <a:ext cx="1571354" cy="323474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7"/>
                <a:endParaRPr lang="en-US" sz="1350">
                  <a:solidFill>
                    <a:prstClr val="white"/>
                  </a:solidFill>
                </a:endParaRPr>
              </a:p>
            </p:txBody>
          </p:sp>
          <p:sp>
            <p:nvSpPr>
              <p:cNvPr id="16" name="Oval 15"/>
              <p:cNvSpPr/>
              <p:nvPr userDrawn="1"/>
            </p:nvSpPr>
            <p:spPr>
              <a:xfrm rot="2415006">
                <a:off x="9696317" y="3062541"/>
                <a:ext cx="1045212" cy="216498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7"/>
                <a:endParaRPr lang="en-US" sz="1350">
                  <a:solidFill>
                    <a:prstClr val="white"/>
                  </a:solidFill>
                </a:endParaRPr>
              </a:p>
            </p:txBody>
          </p:sp>
          <p:sp>
            <p:nvSpPr>
              <p:cNvPr id="17" name="Oval 16"/>
              <p:cNvSpPr/>
              <p:nvPr userDrawn="1"/>
            </p:nvSpPr>
            <p:spPr>
              <a:xfrm rot="2415006">
                <a:off x="9870282" y="3502969"/>
                <a:ext cx="627063" cy="129885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7"/>
                <a:endParaRPr lang="en-US" sz="1350">
                  <a:solidFill>
                    <a:prstClr val="white"/>
                  </a:solidFill>
                </a:endParaRPr>
              </a:p>
            </p:txBody>
          </p:sp>
          <p:sp>
            <p:nvSpPr>
              <p:cNvPr id="96" name="Freeform 95"/>
              <p:cNvSpPr>
                <a:spLocks/>
              </p:cNvSpPr>
              <p:nvPr/>
            </p:nvSpPr>
            <p:spPr bwMode="auto">
              <a:xfrm rot="16200000">
                <a:off x="7505852" y="4127617"/>
                <a:ext cx="2746466" cy="2714299"/>
              </a:xfrm>
              <a:custGeom>
                <a:avLst/>
                <a:gdLst>
                  <a:gd name="connsiteX0" fmla="*/ 1119279 w 2746466"/>
                  <a:gd name="connsiteY0" fmla="*/ 1496687 h 2714299"/>
                  <a:gd name="connsiteX1" fmla="*/ 1118485 w 2746466"/>
                  <a:gd name="connsiteY1" fmla="*/ 1496157 h 2714299"/>
                  <a:gd name="connsiteX2" fmla="*/ 1117691 w 2746466"/>
                  <a:gd name="connsiteY2" fmla="*/ 1495099 h 2714299"/>
                  <a:gd name="connsiteX3" fmla="*/ 1146791 w 2746466"/>
                  <a:gd name="connsiteY3" fmla="*/ 1482129 h 2714299"/>
                  <a:gd name="connsiteX4" fmla="*/ 1132338 w 2746466"/>
                  <a:gd name="connsiteY4" fmla="*/ 1492335 h 2714299"/>
                  <a:gd name="connsiteX5" fmla="*/ 1122445 w 2746466"/>
                  <a:gd name="connsiteY5" fmla="*/ 1496685 h 2714299"/>
                  <a:gd name="connsiteX6" fmla="*/ 1122453 w 2746466"/>
                  <a:gd name="connsiteY6" fmla="*/ 1496687 h 2714299"/>
                  <a:gd name="connsiteX7" fmla="*/ 1132375 w 2746466"/>
                  <a:gd name="connsiteY7" fmla="*/ 1492321 h 2714299"/>
                  <a:gd name="connsiteX8" fmla="*/ 1166414 w 2746466"/>
                  <a:gd name="connsiteY8" fmla="*/ 1466371 h 2714299"/>
                  <a:gd name="connsiteX9" fmla="*/ 1161588 w 2746466"/>
                  <a:gd name="connsiteY9" fmla="*/ 1470605 h 2714299"/>
                  <a:gd name="connsiteX10" fmla="*/ 1155334 w 2746466"/>
                  <a:gd name="connsiteY10" fmla="*/ 1476091 h 2714299"/>
                  <a:gd name="connsiteX11" fmla="*/ 1155394 w 2746466"/>
                  <a:gd name="connsiteY11" fmla="*/ 1476049 h 2714299"/>
                  <a:gd name="connsiteX12" fmla="*/ 1233541 w 2746466"/>
                  <a:gd name="connsiteY12" fmla="*/ 1488373 h 2714299"/>
                  <a:gd name="connsiteX13" fmla="*/ 1196765 w 2746466"/>
                  <a:gd name="connsiteY13" fmla="*/ 1520077 h 2714299"/>
                  <a:gd name="connsiteX14" fmla="*/ 1174442 w 2746466"/>
                  <a:gd name="connsiteY14" fmla="*/ 1536325 h 2714299"/>
                  <a:gd name="connsiteX15" fmla="*/ 1179206 w 2746466"/>
                  <a:gd name="connsiteY15" fmla="*/ 1533937 h 2714299"/>
                  <a:gd name="connsiteX16" fmla="*/ 1189922 w 2746466"/>
                  <a:gd name="connsiteY16" fmla="*/ 1525981 h 2714299"/>
                  <a:gd name="connsiteX17" fmla="*/ 1216116 w 2746466"/>
                  <a:gd name="connsiteY17" fmla="*/ 1504899 h 2714299"/>
                  <a:gd name="connsiteX18" fmla="*/ 1298615 w 2746466"/>
                  <a:gd name="connsiteY18" fmla="*/ 1425865 h 2714299"/>
                  <a:gd name="connsiteX19" fmla="*/ 1271825 w 2746466"/>
                  <a:gd name="connsiteY19" fmla="*/ 1452065 h 2714299"/>
                  <a:gd name="connsiteX20" fmla="*/ 1289935 w 2746466"/>
                  <a:gd name="connsiteY20" fmla="*/ 1434889 h 2714299"/>
                  <a:gd name="connsiteX21" fmla="*/ 1397693 w 2746466"/>
                  <a:gd name="connsiteY21" fmla="*/ 1316601 h 2714299"/>
                  <a:gd name="connsiteX22" fmla="*/ 1363479 w 2746466"/>
                  <a:gd name="connsiteY22" fmla="*/ 1356767 h 2714299"/>
                  <a:gd name="connsiteX23" fmla="*/ 1332444 w 2746466"/>
                  <a:gd name="connsiteY23" fmla="*/ 1390541 h 2714299"/>
                  <a:gd name="connsiteX24" fmla="*/ 1316647 w 2746466"/>
                  <a:gd name="connsiteY24" fmla="*/ 1407115 h 2714299"/>
                  <a:gd name="connsiteX25" fmla="*/ 1332400 w 2746466"/>
                  <a:gd name="connsiteY25" fmla="*/ 1390735 h 2714299"/>
                  <a:gd name="connsiteX26" fmla="*/ 1374072 w 2746466"/>
                  <a:gd name="connsiteY26" fmla="*/ 1345389 h 2714299"/>
                  <a:gd name="connsiteX27" fmla="*/ 1445585 w 2746466"/>
                  <a:gd name="connsiteY27" fmla="*/ 1256395 h 2714299"/>
                  <a:gd name="connsiteX28" fmla="*/ 1424736 w 2746466"/>
                  <a:gd name="connsiteY28" fmla="*/ 1283639 h 2714299"/>
                  <a:gd name="connsiteX29" fmla="*/ 1438366 w 2746466"/>
                  <a:gd name="connsiteY29" fmla="*/ 1267027 h 2714299"/>
                  <a:gd name="connsiteX30" fmla="*/ 1464682 w 2746466"/>
                  <a:gd name="connsiteY30" fmla="*/ 1227365 h 2714299"/>
                  <a:gd name="connsiteX31" fmla="*/ 1463327 w 2746466"/>
                  <a:gd name="connsiteY31" fmla="*/ 1229609 h 2714299"/>
                  <a:gd name="connsiteX32" fmla="*/ 1464560 w 2746466"/>
                  <a:gd name="connsiteY32" fmla="*/ 1227647 h 2714299"/>
                  <a:gd name="connsiteX33" fmla="*/ 1475921 w 2746466"/>
                  <a:gd name="connsiteY33" fmla="*/ 1255093 h 2714299"/>
                  <a:gd name="connsiteX34" fmla="*/ 1475189 w 2746466"/>
                  <a:gd name="connsiteY34" fmla="*/ 1255665 h 2714299"/>
                  <a:gd name="connsiteX35" fmla="*/ 1457444 w 2746466"/>
                  <a:gd name="connsiteY35" fmla="*/ 1281579 h 2714299"/>
                  <a:gd name="connsiteX36" fmla="*/ 1392103 w 2746466"/>
                  <a:gd name="connsiteY36" fmla="*/ 1360105 h 2714299"/>
                  <a:gd name="connsiteX37" fmla="*/ 1392183 w 2746466"/>
                  <a:gd name="connsiteY37" fmla="*/ 1360017 h 2714299"/>
                  <a:gd name="connsiteX38" fmla="*/ 1457750 w 2746466"/>
                  <a:gd name="connsiteY38" fmla="*/ 1281529 h 2714299"/>
                  <a:gd name="connsiteX39" fmla="*/ 2746466 w 2746466"/>
                  <a:gd name="connsiteY39" fmla="*/ 2686107 h 2714299"/>
                  <a:gd name="connsiteX40" fmla="*/ 2738521 w 2746466"/>
                  <a:gd name="connsiteY40" fmla="*/ 2694445 h 2714299"/>
                  <a:gd name="connsiteX41" fmla="*/ 2733357 w 2746466"/>
                  <a:gd name="connsiteY41" fmla="*/ 2700005 h 2714299"/>
                  <a:gd name="connsiteX42" fmla="*/ 2727796 w 2746466"/>
                  <a:gd name="connsiteY42" fmla="*/ 2705563 h 2714299"/>
                  <a:gd name="connsiteX43" fmla="*/ 2719851 w 2746466"/>
                  <a:gd name="connsiteY43" fmla="*/ 2714299 h 2714299"/>
                  <a:gd name="connsiteX44" fmla="*/ 2686483 w 2746466"/>
                  <a:gd name="connsiteY44" fmla="*/ 2691665 h 2714299"/>
                  <a:gd name="connsiteX45" fmla="*/ 2516861 w 2746466"/>
                  <a:gd name="connsiteY45" fmla="*/ 2574531 h 2714299"/>
                  <a:gd name="connsiteX46" fmla="*/ 2405236 w 2746466"/>
                  <a:gd name="connsiteY46" fmla="*/ 2493131 h 2714299"/>
                  <a:gd name="connsiteX47" fmla="*/ 2366307 w 2746466"/>
                  <a:gd name="connsiteY47" fmla="*/ 2462161 h 2714299"/>
                  <a:gd name="connsiteX48" fmla="*/ 2325788 w 2746466"/>
                  <a:gd name="connsiteY48" fmla="*/ 2426821 h 2714299"/>
                  <a:gd name="connsiteX49" fmla="*/ 2189534 w 2746466"/>
                  <a:gd name="connsiteY49" fmla="*/ 2300553 h 2714299"/>
                  <a:gd name="connsiteX50" fmla="*/ 1959532 w 2746466"/>
                  <a:gd name="connsiteY50" fmla="*/ 2082563 h 2714299"/>
                  <a:gd name="connsiteX51" fmla="*/ 1886110 w 2746466"/>
                  <a:gd name="connsiteY51" fmla="*/ 2013055 h 2714299"/>
                  <a:gd name="connsiteX52" fmla="*/ 1872678 w 2746466"/>
                  <a:gd name="connsiteY52" fmla="*/ 2022143 h 2714299"/>
                  <a:gd name="connsiteX53" fmla="*/ 1868317 w 2746466"/>
                  <a:gd name="connsiteY53" fmla="*/ 2024923 h 2714299"/>
                  <a:gd name="connsiteX54" fmla="*/ 1862766 w 2746466"/>
                  <a:gd name="connsiteY54" fmla="*/ 2027703 h 2714299"/>
                  <a:gd name="connsiteX55" fmla="*/ 1856819 w 2746466"/>
                  <a:gd name="connsiteY55" fmla="*/ 2030085 h 2714299"/>
                  <a:gd name="connsiteX56" fmla="*/ 1852061 w 2746466"/>
                  <a:gd name="connsiteY56" fmla="*/ 2030879 h 2714299"/>
                  <a:gd name="connsiteX57" fmla="*/ 1845321 w 2746466"/>
                  <a:gd name="connsiteY57" fmla="*/ 2031673 h 2714299"/>
                  <a:gd name="connsiteX58" fmla="*/ 1836994 w 2746466"/>
                  <a:gd name="connsiteY58" fmla="*/ 2031277 h 2714299"/>
                  <a:gd name="connsiteX59" fmla="*/ 1823910 w 2746466"/>
                  <a:gd name="connsiteY59" fmla="*/ 2029291 h 2714299"/>
                  <a:gd name="connsiteX60" fmla="*/ 1775142 w 2746466"/>
                  <a:gd name="connsiteY60" fmla="*/ 2015393 h 2714299"/>
                  <a:gd name="connsiteX61" fmla="*/ 1708532 w 2746466"/>
                  <a:gd name="connsiteY61" fmla="*/ 1991569 h 2714299"/>
                  <a:gd name="connsiteX62" fmla="*/ 1634786 w 2746466"/>
                  <a:gd name="connsiteY62" fmla="*/ 1960597 h 2714299"/>
                  <a:gd name="connsiteX63" fmla="*/ 1598309 w 2746466"/>
                  <a:gd name="connsiteY63" fmla="*/ 1942729 h 2714299"/>
                  <a:gd name="connsiteX64" fmla="*/ 1579674 w 2746466"/>
                  <a:gd name="connsiteY64" fmla="*/ 1932803 h 2714299"/>
                  <a:gd name="connsiteX65" fmla="*/ 1541215 w 2746466"/>
                  <a:gd name="connsiteY65" fmla="*/ 1907787 h 2714299"/>
                  <a:gd name="connsiteX66" fmla="*/ 1481345 w 2746466"/>
                  <a:gd name="connsiteY66" fmla="*/ 1859741 h 2714299"/>
                  <a:gd name="connsiteX67" fmla="*/ 1358037 w 2746466"/>
                  <a:gd name="connsiteY67" fmla="*/ 1742603 h 2714299"/>
                  <a:gd name="connsiteX68" fmla="*/ 1283497 w 2746466"/>
                  <a:gd name="connsiteY68" fmla="*/ 1667159 h 2714299"/>
                  <a:gd name="connsiteX69" fmla="*/ 1251382 w 2746466"/>
                  <a:gd name="connsiteY69" fmla="*/ 1634599 h 2714299"/>
                  <a:gd name="connsiteX70" fmla="*/ 1193891 w 2746466"/>
                  <a:gd name="connsiteY70" fmla="*/ 1574245 h 2714299"/>
                  <a:gd name="connsiteX71" fmla="*/ 1196667 w 2746466"/>
                  <a:gd name="connsiteY71" fmla="*/ 1575039 h 2714299"/>
                  <a:gd name="connsiteX72" fmla="*/ 1206975 w 2746466"/>
                  <a:gd name="connsiteY72" fmla="*/ 1570671 h 2714299"/>
                  <a:gd name="connsiteX73" fmla="*/ 1230368 w 2746466"/>
                  <a:gd name="connsiteY73" fmla="*/ 1554391 h 2714299"/>
                  <a:gd name="connsiteX74" fmla="*/ 1277154 w 2746466"/>
                  <a:gd name="connsiteY74" fmla="*/ 1513095 h 2714299"/>
                  <a:gd name="connsiteX75" fmla="*/ 1335834 w 2746466"/>
                  <a:gd name="connsiteY75" fmla="*/ 1455917 h 2714299"/>
                  <a:gd name="connsiteX76" fmla="*/ 1342162 w 2746466"/>
                  <a:gd name="connsiteY76" fmla="*/ 1449177 h 2714299"/>
                  <a:gd name="connsiteX77" fmla="*/ 1336153 w 2746466"/>
                  <a:gd name="connsiteY77" fmla="*/ 1455551 h 2714299"/>
                  <a:gd name="connsiteX78" fmla="*/ 1277341 w 2746466"/>
                  <a:gd name="connsiteY78" fmla="*/ 1512635 h 2714299"/>
                  <a:gd name="connsiteX79" fmla="*/ 1230451 w 2746466"/>
                  <a:gd name="connsiteY79" fmla="*/ 1553861 h 2714299"/>
                  <a:gd name="connsiteX80" fmla="*/ 1207006 w 2746466"/>
                  <a:gd name="connsiteY80" fmla="*/ 1570113 h 2714299"/>
                  <a:gd name="connsiteX81" fmla="*/ 1196674 w 2746466"/>
                  <a:gd name="connsiteY81" fmla="*/ 1574473 h 2714299"/>
                  <a:gd name="connsiteX82" fmla="*/ 1193893 w 2746466"/>
                  <a:gd name="connsiteY82" fmla="*/ 1573681 h 2714299"/>
                  <a:gd name="connsiteX83" fmla="*/ 1193495 w 2746466"/>
                  <a:gd name="connsiteY83" fmla="*/ 1572889 h 2714299"/>
                  <a:gd name="connsiteX84" fmla="*/ 1192303 w 2746466"/>
                  <a:gd name="connsiteY84" fmla="*/ 1569321 h 2714299"/>
                  <a:gd name="connsiteX85" fmla="*/ 1199059 w 2746466"/>
                  <a:gd name="connsiteY85" fmla="*/ 1553861 h 2714299"/>
                  <a:gd name="connsiteX86" fmla="*/ 1204599 w 2746466"/>
                  <a:gd name="connsiteY86" fmla="*/ 1544955 h 2714299"/>
                  <a:gd name="connsiteX87" fmla="*/ 1195826 w 2746466"/>
                  <a:gd name="connsiteY87" fmla="*/ 1551463 h 2714299"/>
                  <a:gd name="connsiteX88" fmla="*/ 1181575 w 2746466"/>
                  <a:gd name="connsiteY88" fmla="*/ 1558599 h 2714299"/>
                  <a:gd name="connsiteX89" fmla="*/ 1181106 w 2746466"/>
                  <a:gd name="connsiteY89" fmla="*/ 1558443 h 2714299"/>
                  <a:gd name="connsiteX90" fmla="*/ 1180794 w 2746466"/>
                  <a:gd name="connsiteY90" fmla="*/ 1558599 h 2714299"/>
                  <a:gd name="connsiteX91" fmla="*/ 1177222 w 2746466"/>
                  <a:gd name="connsiteY91" fmla="*/ 1557405 h 2714299"/>
                  <a:gd name="connsiteX92" fmla="*/ 1176825 w 2746466"/>
                  <a:gd name="connsiteY92" fmla="*/ 1557007 h 2714299"/>
                  <a:gd name="connsiteX93" fmla="*/ 1168888 w 2746466"/>
                  <a:gd name="connsiteY93" fmla="*/ 1548655 h 2714299"/>
                  <a:gd name="connsiteX94" fmla="*/ 1160553 w 2746466"/>
                  <a:gd name="connsiteY94" fmla="*/ 1540699 h 2714299"/>
                  <a:gd name="connsiteX95" fmla="*/ 1164125 w 2746466"/>
                  <a:gd name="connsiteY95" fmla="*/ 1541495 h 2714299"/>
                  <a:gd name="connsiteX96" fmla="*/ 1170724 w 2746466"/>
                  <a:gd name="connsiteY96" fmla="*/ 1538187 h 2714299"/>
                  <a:gd name="connsiteX97" fmla="*/ 1163343 w 2746466"/>
                  <a:gd name="connsiteY97" fmla="*/ 1541135 h 2714299"/>
                  <a:gd name="connsiteX98" fmla="*/ 1160160 w 2746466"/>
                  <a:gd name="connsiteY98" fmla="*/ 1540341 h 2714299"/>
                  <a:gd name="connsiteX99" fmla="*/ 1159364 w 2746466"/>
                  <a:gd name="connsiteY99" fmla="*/ 1539149 h 2714299"/>
                  <a:gd name="connsiteX100" fmla="*/ 1158966 w 2746466"/>
                  <a:gd name="connsiteY100" fmla="*/ 1535573 h 2714299"/>
                  <a:gd name="connsiteX101" fmla="*/ 1165332 w 2746466"/>
                  <a:gd name="connsiteY101" fmla="*/ 1520077 h 2714299"/>
                  <a:gd name="connsiteX102" fmla="*/ 1172318 w 2746466"/>
                  <a:gd name="connsiteY102" fmla="*/ 1510163 h 2714299"/>
                  <a:gd name="connsiteX103" fmla="*/ 1162935 w 2746466"/>
                  <a:gd name="connsiteY103" fmla="*/ 1516529 h 2714299"/>
                  <a:gd name="connsiteX104" fmla="*/ 1148647 w 2746466"/>
                  <a:gd name="connsiteY104" fmla="*/ 1523673 h 2714299"/>
                  <a:gd name="connsiteX105" fmla="*/ 1148107 w 2746466"/>
                  <a:gd name="connsiteY105" fmla="*/ 1523553 h 2714299"/>
                  <a:gd name="connsiteX106" fmla="*/ 1147866 w 2746466"/>
                  <a:gd name="connsiteY106" fmla="*/ 1523673 h 2714299"/>
                  <a:gd name="connsiteX107" fmla="*/ 1144285 w 2746466"/>
                  <a:gd name="connsiteY107" fmla="*/ 1522881 h 2714299"/>
                  <a:gd name="connsiteX108" fmla="*/ 1144285 w 2746466"/>
                  <a:gd name="connsiteY108" fmla="*/ 1522485 h 2714299"/>
                  <a:gd name="connsiteX109" fmla="*/ 1143651 w 2746466"/>
                  <a:gd name="connsiteY109" fmla="*/ 1521015 h 2714299"/>
                  <a:gd name="connsiteX110" fmla="*/ 1132375 w 2746466"/>
                  <a:gd name="connsiteY110" fmla="*/ 1509387 h 2714299"/>
                  <a:gd name="connsiteX111" fmla="*/ 1119282 w 2746466"/>
                  <a:gd name="connsiteY111" fmla="*/ 1495897 h 2714299"/>
                  <a:gd name="connsiteX112" fmla="*/ 1119275 w 2746466"/>
                  <a:gd name="connsiteY112" fmla="*/ 1495895 h 2714299"/>
                  <a:gd name="connsiteX113" fmla="*/ 1118483 w 2746466"/>
                  <a:gd name="connsiteY113" fmla="*/ 1494709 h 2714299"/>
                  <a:gd name="connsiteX114" fmla="*/ 1117691 w 2746466"/>
                  <a:gd name="connsiteY114" fmla="*/ 1491149 h 2714299"/>
                  <a:gd name="connsiteX115" fmla="*/ 1124421 w 2746466"/>
                  <a:gd name="connsiteY115" fmla="*/ 1476123 h 2714299"/>
                  <a:gd name="connsiteX116" fmla="*/ 1129982 w 2746466"/>
                  <a:gd name="connsiteY116" fmla="*/ 1467299 h 2714299"/>
                  <a:gd name="connsiteX117" fmla="*/ 1120817 w 2746466"/>
                  <a:gd name="connsiteY117" fmla="*/ 1474039 h 2714299"/>
                  <a:gd name="connsiteX118" fmla="*/ 1106566 w 2746466"/>
                  <a:gd name="connsiteY118" fmla="*/ 1480811 h 2714299"/>
                  <a:gd name="connsiteX119" fmla="*/ 1106226 w 2746466"/>
                  <a:gd name="connsiteY119" fmla="*/ 1480767 h 2714299"/>
                  <a:gd name="connsiteX120" fmla="*/ 1106134 w 2746466"/>
                  <a:gd name="connsiteY120" fmla="*/ 1480811 h 2714299"/>
                  <a:gd name="connsiteX121" fmla="*/ 1102963 w 2746466"/>
                  <a:gd name="connsiteY121" fmla="*/ 1480415 h 2714299"/>
                  <a:gd name="connsiteX122" fmla="*/ 1102566 w 2746466"/>
                  <a:gd name="connsiteY122" fmla="*/ 1479619 h 2714299"/>
                  <a:gd name="connsiteX123" fmla="*/ 1083935 w 2746466"/>
                  <a:gd name="connsiteY123" fmla="*/ 1460151 h 2714299"/>
                  <a:gd name="connsiteX124" fmla="*/ 1065303 w 2746466"/>
                  <a:gd name="connsiteY124" fmla="*/ 1440683 h 2714299"/>
                  <a:gd name="connsiteX125" fmla="*/ 1067682 w 2746466"/>
                  <a:gd name="connsiteY125" fmla="*/ 1441875 h 2714299"/>
                  <a:gd name="connsiteX126" fmla="*/ 1076799 w 2746466"/>
                  <a:gd name="connsiteY126" fmla="*/ 1437901 h 2714299"/>
                  <a:gd name="connsiteX127" fmla="*/ 1099791 w 2746466"/>
                  <a:gd name="connsiteY127" fmla="*/ 1422009 h 2714299"/>
                  <a:gd name="connsiteX128" fmla="*/ 1144586 w 2746466"/>
                  <a:gd name="connsiteY128" fmla="*/ 1383073 h 2714299"/>
                  <a:gd name="connsiteX129" fmla="*/ 1200084 w 2746466"/>
                  <a:gd name="connsiteY129" fmla="*/ 1327847 h 2714299"/>
                  <a:gd name="connsiteX130" fmla="*/ 1231005 w 2746466"/>
                  <a:gd name="connsiteY130" fmla="*/ 1296061 h 2714299"/>
                  <a:gd name="connsiteX131" fmla="*/ 1260736 w 2746466"/>
                  <a:gd name="connsiteY131" fmla="*/ 1263085 h 2714299"/>
                  <a:gd name="connsiteX132" fmla="*/ 1272098 w 2746466"/>
                  <a:gd name="connsiteY132" fmla="*/ 1249827 h 2714299"/>
                  <a:gd name="connsiteX133" fmla="*/ 1261346 w 2746466"/>
                  <a:gd name="connsiteY133" fmla="*/ 1262309 h 2714299"/>
                  <a:gd name="connsiteX134" fmla="*/ 1231463 w 2746466"/>
                  <a:gd name="connsiteY134" fmla="*/ 1295291 h 2714299"/>
                  <a:gd name="connsiteX135" fmla="*/ 1200384 w 2746466"/>
                  <a:gd name="connsiteY135" fmla="*/ 1327079 h 2714299"/>
                  <a:gd name="connsiteX136" fmla="*/ 1144601 w 2746466"/>
                  <a:gd name="connsiteY136" fmla="*/ 1382313 h 2714299"/>
                  <a:gd name="connsiteX137" fmla="*/ 1099576 w 2746466"/>
                  <a:gd name="connsiteY137" fmla="*/ 1421255 h 2714299"/>
                  <a:gd name="connsiteX138" fmla="*/ 1076466 w 2746466"/>
                  <a:gd name="connsiteY138" fmla="*/ 1437149 h 2714299"/>
                  <a:gd name="connsiteX139" fmla="*/ 1067302 w 2746466"/>
                  <a:gd name="connsiteY139" fmla="*/ 1441123 h 2714299"/>
                  <a:gd name="connsiteX140" fmla="*/ 1064911 w 2746466"/>
                  <a:gd name="connsiteY140" fmla="*/ 1439931 h 2714299"/>
                  <a:gd name="connsiteX141" fmla="*/ 1064513 w 2746466"/>
                  <a:gd name="connsiteY141" fmla="*/ 1439535 h 2714299"/>
                  <a:gd name="connsiteX142" fmla="*/ 1063716 w 2746466"/>
                  <a:gd name="connsiteY142" fmla="*/ 1436355 h 2714299"/>
                  <a:gd name="connsiteX143" fmla="*/ 1069693 w 2746466"/>
                  <a:gd name="connsiteY143" fmla="*/ 1421255 h 2714299"/>
                  <a:gd name="connsiteX144" fmla="*/ 1075544 w 2746466"/>
                  <a:gd name="connsiteY144" fmla="*/ 1412179 h 2714299"/>
                  <a:gd name="connsiteX145" fmla="*/ 1067685 w 2746466"/>
                  <a:gd name="connsiteY145" fmla="*/ 1418087 h 2714299"/>
                  <a:gd name="connsiteX146" fmla="*/ 1053794 w 2746466"/>
                  <a:gd name="connsiteY146" fmla="*/ 1425249 h 2714299"/>
                  <a:gd name="connsiteX147" fmla="*/ 1053519 w 2746466"/>
                  <a:gd name="connsiteY147" fmla="*/ 1425217 h 2714299"/>
                  <a:gd name="connsiteX148" fmla="*/ 1053459 w 2746466"/>
                  <a:gd name="connsiteY148" fmla="*/ 1425249 h 2714299"/>
                  <a:gd name="connsiteX149" fmla="*/ 1049883 w 2746466"/>
                  <a:gd name="connsiteY149" fmla="*/ 1424851 h 2714299"/>
                  <a:gd name="connsiteX150" fmla="*/ 1048332 w 2746466"/>
                  <a:gd name="connsiteY150" fmla="*/ 1423295 h 2714299"/>
                  <a:gd name="connsiteX151" fmla="*/ 1048238 w 2746466"/>
                  <a:gd name="connsiteY151" fmla="*/ 1423265 h 2714299"/>
                  <a:gd name="connsiteX152" fmla="*/ 1048205 w 2746466"/>
                  <a:gd name="connsiteY152" fmla="*/ 1423165 h 2714299"/>
                  <a:gd name="connsiteX153" fmla="*/ 1023660 w 2746466"/>
                  <a:gd name="connsiteY153" fmla="*/ 1397377 h 2714299"/>
                  <a:gd name="connsiteX154" fmla="*/ 998628 w 2746466"/>
                  <a:gd name="connsiteY154" fmla="*/ 1371097 h 2714299"/>
                  <a:gd name="connsiteX155" fmla="*/ 1000615 w 2746466"/>
                  <a:gd name="connsiteY155" fmla="*/ 1371495 h 2714299"/>
                  <a:gd name="connsiteX156" fmla="*/ 1010151 w 2746466"/>
                  <a:gd name="connsiteY156" fmla="*/ 1367913 h 2714299"/>
                  <a:gd name="connsiteX157" fmla="*/ 1032401 w 2746466"/>
                  <a:gd name="connsiteY157" fmla="*/ 1353181 h 2714299"/>
                  <a:gd name="connsiteX158" fmla="*/ 1076107 w 2746466"/>
                  <a:gd name="connsiteY158" fmla="*/ 1314557 h 2714299"/>
                  <a:gd name="connsiteX159" fmla="*/ 1091528 w 2746466"/>
                  <a:gd name="connsiteY159" fmla="*/ 1299443 h 2714299"/>
                  <a:gd name="connsiteX160" fmla="*/ 1076019 w 2746466"/>
                  <a:gd name="connsiteY160" fmla="*/ 1314593 h 2714299"/>
                  <a:gd name="connsiteX161" fmla="*/ 1032363 w 2746466"/>
                  <a:gd name="connsiteY161" fmla="*/ 1353041 h 2714299"/>
                  <a:gd name="connsiteX162" fmla="*/ 1010138 w 2746466"/>
                  <a:gd name="connsiteY162" fmla="*/ 1367707 h 2714299"/>
                  <a:gd name="connsiteX163" fmla="*/ 1000613 w 2746466"/>
                  <a:gd name="connsiteY163" fmla="*/ 1371273 h 2714299"/>
                  <a:gd name="connsiteX164" fmla="*/ 998629 w 2746466"/>
                  <a:gd name="connsiteY164" fmla="*/ 1370877 h 2714299"/>
                  <a:gd name="connsiteX165" fmla="*/ 998232 w 2746466"/>
                  <a:gd name="connsiteY165" fmla="*/ 1370481 h 2714299"/>
                  <a:gd name="connsiteX166" fmla="*/ 997041 w 2746466"/>
                  <a:gd name="connsiteY166" fmla="*/ 1366913 h 2714299"/>
                  <a:gd name="connsiteX167" fmla="*/ 1003391 w 2746466"/>
                  <a:gd name="connsiteY167" fmla="*/ 1352247 h 2714299"/>
                  <a:gd name="connsiteX168" fmla="*/ 1009408 w 2746466"/>
                  <a:gd name="connsiteY168" fmla="*/ 1342703 h 2714299"/>
                  <a:gd name="connsiteX169" fmla="*/ 1000844 w 2746466"/>
                  <a:gd name="connsiteY169" fmla="*/ 1348639 h 2714299"/>
                  <a:gd name="connsiteX170" fmla="*/ 987342 w 2746466"/>
                  <a:gd name="connsiteY170" fmla="*/ 1355399 h 2714299"/>
                  <a:gd name="connsiteX171" fmla="*/ 987168 w 2746466"/>
                  <a:gd name="connsiteY171" fmla="*/ 1355377 h 2714299"/>
                  <a:gd name="connsiteX172" fmla="*/ 987125 w 2746466"/>
                  <a:gd name="connsiteY172" fmla="*/ 1355399 h 2714299"/>
                  <a:gd name="connsiteX173" fmla="*/ 983945 w 2746466"/>
                  <a:gd name="connsiteY173" fmla="*/ 1355003 h 2714299"/>
                  <a:gd name="connsiteX174" fmla="*/ 983548 w 2746466"/>
                  <a:gd name="connsiteY174" fmla="*/ 1354605 h 2714299"/>
                  <a:gd name="connsiteX175" fmla="*/ 983426 w 2746466"/>
                  <a:gd name="connsiteY175" fmla="*/ 1354241 h 2714299"/>
                  <a:gd name="connsiteX176" fmla="*/ 834453 w 2746466"/>
                  <a:gd name="connsiteY176" fmla="*/ 1196755 h 2714299"/>
                  <a:gd name="connsiteX177" fmla="*/ 638675 w 2746466"/>
                  <a:gd name="connsiteY177" fmla="*/ 983639 h 2714299"/>
                  <a:gd name="connsiteX178" fmla="*/ 619470 w 2746466"/>
                  <a:gd name="connsiteY178" fmla="*/ 961663 h 2714299"/>
                  <a:gd name="connsiteX179" fmla="*/ 619216 w 2746466"/>
                  <a:gd name="connsiteY179" fmla="*/ 961699 h 2714299"/>
                  <a:gd name="connsiteX180" fmla="*/ 619216 w 2746466"/>
                  <a:gd name="connsiteY180" fmla="*/ 961373 h 2714299"/>
                  <a:gd name="connsiteX181" fmla="*/ 619216 w 2746466"/>
                  <a:gd name="connsiteY181" fmla="*/ 958529 h 2714299"/>
                  <a:gd name="connsiteX182" fmla="*/ 627612 w 2746466"/>
                  <a:gd name="connsiteY182" fmla="*/ 947231 h 2714299"/>
                  <a:gd name="connsiteX183" fmla="*/ 626041 w 2746466"/>
                  <a:gd name="connsiteY183" fmla="*/ 948601 h 2714299"/>
                  <a:gd name="connsiteX184" fmla="*/ 623661 w 2746466"/>
                  <a:gd name="connsiteY184" fmla="*/ 948999 h 2714299"/>
                  <a:gd name="connsiteX185" fmla="*/ 620487 w 2746466"/>
                  <a:gd name="connsiteY185" fmla="*/ 946617 h 2714299"/>
                  <a:gd name="connsiteX186" fmla="*/ 594302 w 2746466"/>
                  <a:gd name="connsiteY186" fmla="*/ 922005 h 2714299"/>
                  <a:gd name="connsiteX187" fmla="*/ 575656 w 2746466"/>
                  <a:gd name="connsiteY187" fmla="*/ 904541 h 2714299"/>
                  <a:gd name="connsiteX188" fmla="*/ 546298 w 2746466"/>
                  <a:gd name="connsiteY188" fmla="*/ 871991 h 2714299"/>
                  <a:gd name="connsiteX189" fmla="*/ 532015 w 2746466"/>
                  <a:gd name="connsiteY189" fmla="*/ 847379 h 2714299"/>
                  <a:gd name="connsiteX190" fmla="*/ 528445 w 2746466"/>
                  <a:gd name="connsiteY190" fmla="*/ 833882 h 2714299"/>
                  <a:gd name="connsiteX191" fmla="*/ 525668 w 2746466"/>
                  <a:gd name="connsiteY191" fmla="*/ 820783 h 2714299"/>
                  <a:gd name="connsiteX192" fmla="*/ 521304 w 2746466"/>
                  <a:gd name="connsiteY192" fmla="*/ 800936 h 2714299"/>
                  <a:gd name="connsiteX193" fmla="*/ 513369 w 2746466"/>
                  <a:gd name="connsiteY193" fmla="*/ 786248 h 2714299"/>
                  <a:gd name="connsiteX194" fmla="*/ 497896 w 2746466"/>
                  <a:gd name="connsiteY194" fmla="*/ 772752 h 2714299"/>
                  <a:gd name="connsiteX195" fmla="*/ 486391 w 2746466"/>
                  <a:gd name="connsiteY195" fmla="*/ 766004 h 2714299"/>
                  <a:gd name="connsiteX196" fmla="*/ 472902 w 2746466"/>
                  <a:gd name="connsiteY196" fmla="*/ 758462 h 2714299"/>
                  <a:gd name="connsiteX197" fmla="*/ 449098 w 2746466"/>
                  <a:gd name="connsiteY197" fmla="*/ 737820 h 2714299"/>
                  <a:gd name="connsiteX198" fmla="*/ 412202 w 2746466"/>
                  <a:gd name="connsiteY198" fmla="*/ 695744 h 2714299"/>
                  <a:gd name="connsiteX199" fmla="*/ 379273 w 2746466"/>
                  <a:gd name="connsiteY199" fmla="*/ 656049 h 2714299"/>
                  <a:gd name="connsiteX200" fmla="*/ 347931 w 2746466"/>
                  <a:gd name="connsiteY200" fmla="*/ 619530 h 2714299"/>
                  <a:gd name="connsiteX201" fmla="*/ 315796 w 2746466"/>
                  <a:gd name="connsiteY201" fmla="*/ 584201 h 2714299"/>
                  <a:gd name="connsiteX202" fmla="*/ 304290 w 2746466"/>
                  <a:gd name="connsiteY202" fmla="*/ 573086 h 2714299"/>
                  <a:gd name="connsiteX203" fmla="*/ 64664 w 2746466"/>
                  <a:gd name="connsiteY203" fmla="*/ 349603 h 2714299"/>
                  <a:gd name="connsiteX204" fmla="*/ 0 w 2746466"/>
                  <a:gd name="connsiteY204" fmla="*/ 289013 h 2714299"/>
                  <a:gd name="connsiteX205" fmla="*/ 0 w 2746466"/>
                  <a:gd name="connsiteY205" fmla="*/ 0 h 2714299"/>
                  <a:gd name="connsiteX206" fmla="*/ 105131 w 2746466"/>
                  <a:gd name="connsiteY206" fmla="*/ 98335 h 2714299"/>
                  <a:gd name="connsiteX207" fmla="*/ 105351 w 2746466"/>
                  <a:gd name="connsiteY207" fmla="*/ 98099 h 2714299"/>
                  <a:gd name="connsiteX208" fmla="*/ 146141 w 2746466"/>
                  <a:gd name="connsiteY208" fmla="*/ 136278 h 2714299"/>
                  <a:gd name="connsiteX209" fmla="*/ 145933 w 2746466"/>
                  <a:gd name="connsiteY209" fmla="*/ 136501 h 2714299"/>
                  <a:gd name="connsiteX210" fmla="*/ 171108 w 2746466"/>
                  <a:gd name="connsiteY210" fmla="*/ 160049 h 2714299"/>
                  <a:gd name="connsiteX211" fmla="*/ 171144 w 2746466"/>
                  <a:gd name="connsiteY211" fmla="*/ 160011 h 2714299"/>
                  <a:gd name="connsiteX212" fmla="*/ 174833 w 2746466"/>
                  <a:gd name="connsiteY212" fmla="*/ 163532 h 2714299"/>
                  <a:gd name="connsiteX213" fmla="*/ 208678 w 2746466"/>
                  <a:gd name="connsiteY213" fmla="*/ 195190 h 2714299"/>
                  <a:gd name="connsiteX214" fmla="*/ 211921 w 2746466"/>
                  <a:gd name="connsiteY214" fmla="*/ 198220 h 2714299"/>
                  <a:gd name="connsiteX215" fmla="*/ 212022 w 2746466"/>
                  <a:gd name="connsiteY215" fmla="*/ 198110 h 2714299"/>
                  <a:gd name="connsiteX216" fmla="*/ 231866 w 2746466"/>
                  <a:gd name="connsiteY216" fmla="*/ 216807 h 2714299"/>
                  <a:gd name="connsiteX217" fmla="*/ 231842 w 2746466"/>
                  <a:gd name="connsiteY217" fmla="*/ 216832 h 2714299"/>
                  <a:gd name="connsiteX218" fmla="*/ 252965 w 2746466"/>
                  <a:gd name="connsiteY218" fmla="*/ 236567 h 2714299"/>
                  <a:gd name="connsiteX219" fmla="*/ 253297 w 2746466"/>
                  <a:gd name="connsiteY219" fmla="*/ 236210 h 2714299"/>
                  <a:gd name="connsiteX220" fmla="*/ 273141 w 2746466"/>
                  <a:gd name="connsiteY220" fmla="*/ 254951 h 2714299"/>
                  <a:gd name="connsiteX221" fmla="*/ 272908 w 2746466"/>
                  <a:gd name="connsiteY221" fmla="*/ 255199 h 2714299"/>
                  <a:gd name="connsiteX222" fmla="*/ 293799 w 2746466"/>
                  <a:gd name="connsiteY222" fmla="*/ 274718 h 2714299"/>
                  <a:gd name="connsiteX223" fmla="*/ 294175 w 2746466"/>
                  <a:gd name="connsiteY223" fmla="*/ 274310 h 2714299"/>
                  <a:gd name="connsiteX224" fmla="*/ 314416 w 2746466"/>
                  <a:gd name="connsiteY224" fmla="*/ 293049 h 2714299"/>
                  <a:gd name="connsiteX225" fmla="*/ 313952 w 2746466"/>
                  <a:gd name="connsiteY225" fmla="*/ 293546 h 2714299"/>
                  <a:gd name="connsiteX226" fmla="*/ 335267 w 2746466"/>
                  <a:gd name="connsiteY226" fmla="*/ 313461 h 2714299"/>
                  <a:gd name="connsiteX227" fmla="*/ 336244 w 2746466"/>
                  <a:gd name="connsiteY227" fmla="*/ 312410 h 2714299"/>
                  <a:gd name="connsiteX228" fmla="*/ 355691 w 2746466"/>
                  <a:gd name="connsiteY228" fmla="*/ 331150 h 2714299"/>
                  <a:gd name="connsiteX229" fmla="*/ 354999 w 2746466"/>
                  <a:gd name="connsiteY229" fmla="*/ 331895 h 2714299"/>
                  <a:gd name="connsiteX230" fmla="*/ 448305 w 2746466"/>
                  <a:gd name="connsiteY230" fmla="*/ 419070 h 2714299"/>
                  <a:gd name="connsiteX231" fmla="*/ 459413 w 2746466"/>
                  <a:gd name="connsiteY231" fmla="*/ 429788 h 2714299"/>
                  <a:gd name="connsiteX232" fmla="*/ 497103 w 2746466"/>
                  <a:gd name="connsiteY232" fmla="*/ 459559 h 2714299"/>
                  <a:gd name="connsiteX233" fmla="*/ 535586 w 2746466"/>
                  <a:gd name="connsiteY233" fmla="*/ 488536 h 2714299"/>
                  <a:gd name="connsiteX234" fmla="*/ 577243 w 2746466"/>
                  <a:gd name="connsiteY234" fmla="*/ 518705 h 2714299"/>
                  <a:gd name="connsiteX235" fmla="*/ 622074 w 2746466"/>
                  <a:gd name="connsiteY235" fmla="*/ 552842 h 2714299"/>
                  <a:gd name="connsiteX236" fmla="*/ 643894 w 2746466"/>
                  <a:gd name="connsiteY236" fmla="*/ 575468 h 2714299"/>
                  <a:gd name="connsiteX237" fmla="*/ 652226 w 2746466"/>
                  <a:gd name="connsiteY237" fmla="*/ 587774 h 2714299"/>
                  <a:gd name="connsiteX238" fmla="*/ 660557 w 2746466"/>
                  <a:gd name="connsiteY238" fmla="*/ 599286 h 2714299"/>
                  <a:gd name="connsiteX239" fmla="*/ 674443 w 2746466"/>
                  <a:gd name="connsiteY239" fmla="*/ 613973 h 2714299"/>
                  <a:gd name="connsiteX240" fmla="*/ 689915 w 2746466"/>
                  <a:gd name="connsiteY240" fmla="*/ 620722 h 2714299"/>
                  <a:gd name="connsiteX241" fmla="*/ 709752 w 2746466"/>
                  <a:gd name="connsiteY241" fmla="*/ 623499 h 2714299"/>
                  <a:gd name="connsiteX242" fmla="*/ 723241 w 2746466"/>
                  <a:gd name="connsiteY242" fmla="*/ 625087 h 2714299"/>
                  <a:gd name="connsiteX243" fmla="*/ 736730 w 2746466"/>
                  <a:gd name="connsiteY243" fmla="*/ 628263 h 2714299"/>
                  <a:gd name="connsiteX244" fmla="*/ 762121 w 2746466"/>
                  <a:gd name="connsiteY244" fmla="*/ 640568 h 2714299"/>
                  <a:gd name="connsiteX245" fmla="*/ 796636 w 2746466"/>
                  <a:gd name="connsiteY245" fmla="*/ 667957 h 2714299"/>
                  <a:gd name="connsiteX246" fmla="*/ 815680 w 2746466"/>
                  <a:gd name="connsiteY246" fmla="*/ 685423 h 2714299"/>
                  <a:gd name="connsiteX247" fmla="*/ 841864 w 2746466"/>
                  <a:gd name="connsiteY247" fmla="*/ 709637 h 2714299"/>
                  <a:gd name="connsiteX248" fmla="*/ 844641 w 2746466"/>
                  <a:gd name="connsiteY248" fmla="*/ 712416 h 2714299"/>
                  <a:gd name="connsiteX249" fmla="*/ 843848 w 2746466"/>
                  <a:gd name="connsiteY249" fmla="*/ 715194 h 2714299"/>
                  <a:gd name="connsiteX250" fmla="*/ 840396 w 2746466"/>
                  <a:gd name="connsiteY250" fmla="*/ 719768 h 2714299"/>
                  <a:gd name="connsiteX251" fmla="*/ 854558 w 2746466"/>
                  <a:gd name="connsiteY251" fmla="*/ 708094 h 2714299"/>
                  <a:gd name="connsiteX252" fmla="*/ 855343 w 2746466"/>
                  <a:gd name="connsiteY252" fmla="*/ 707983 h 2714299"/>
                  <a:gd name="connsiteX253" fmla="*/ 857088 w 2746466"/>
                  <a:gd name="connsiteY253" fmla="*/ 706110 h 2714299"/>
                  <a:gd name="connsiteX254" fmla="*/ 880518 w 2746466"/>
                  <a:gd name="connsiteY254" fmla="*/ 724400 h 2714299"/>
                  <a:gd name="connsiteX255" fmla="*/ 1106080 w 2746466"/>
                  <a:gd name="connsiteY255" fmla="*/ 905707 h 2714299"/>
                  <a:gd name="connsiteX256" fmla="*/ 1273663 w 2746466"/>
                  <a:gd name="connsiteY256" fmla="*/ 1044473 h 2714299"/>
                  <a:gd name="connsiteX257" fmla="*/ 1274060 w 2746466"/>
                  <a:gd name="connsiteY257" fmla="*/ 1044473 h 2714299"/>
                  <a:gd name="connsiteX258" fmla="*/ 1274854 w 2746466"/>
                  <a:gd name="connsiteY258" fmla="*/ 1047255 h 2714299"/>
                  <a:gd name="connsiteX259" fmla="*/ 1274694 w 2746466"/>
                  <a:gd name="connsiteY259" fmla="*/ 1047657 h 2714299"/>
                  <a:gd name="connsiteX260" fmla="*/ 1274853 w 2746466"/>
                  <a:gd name="connsiteY260" fmla="*/ 1048213 h 2714299"/>
                  <a:gd name="connsiteX261" fmla="*/ 1269289 w 2746466"/>
                  <a:gd name="connsiteY261" fmla="*/ 1062085 h 2714299"/>
                  <a:gd name="connsiteX262" fmla="*/ 1263367 w 2746466"/>
                  <a:gd name="connsiteY262" fmla="*/ 1071813 h 2714299"/>
                  <a:gd name="connsiteX263" fmla="*/ 1271679 w 2746466"/>
                  <a:gd name="connsiteY263" fmla="*/ 1066067 h 2714299"/>
                  <a:gd name="connsiteX264" fmla="*/ 1285570 w 2746466"/>
                  <a:gd name="connsiteY264" fmla="*/ 1058535 h 2714299"/>
                  <a:gd name="connsiteX265" fmla="*/ 1289142 w 2746466"/>
                  <a:gd name="connsiteY265" fmla="*/ 1059329 h 2714299"/>
                  <a:gd name="connsiteX266" fmla="*/ 1289935 w 2746466"/>
                  <a:gd name="connsiteY266" fmla="*/ 1059725 h 2714299"/>
                  <a:gd name="connsiteX267" fmla="*/ 1290704 w 2746466"/>
                  <a:gd name="connsiteY267" fmla="*/ 1061643 h 2714299"/>
                  <a:gd name="connsiteX268" fmla="*/ 1291061 w 2746466"/>
                  <a:gd name="connsiteY268" fmla="*/ 1060527 h 2714299"/>
                  <a:gd name="connsiteX269" fmla="*/ 1290266 w 2746466"/>
                  <a:gd name="connsiteY269" fmla="*/ 1058535 h 2714299"/>
                  <a:gd name="connsiteX270" fmla="*/ 1318079 w 2746466"/>
                  <a:gd name="connsiteY270" fmla="*/ 1081629 h 2714299"/>
                  <a:gd name="connsiteX271" fmla="*/ 1345097 w 2746466"/>
                  <a:gd name="connsiteY271" fmla="*/ 1104325 h 2714299"/>
                  <a:gd name="connsiteX272" fmla="*/ 1345857 w 2746466"/>
                  <a:gd name="connsiteY272" fmla="*/ 1104935 h 2714299"/>
                  <a:gd name="connsiteX273" fmla="*/ 1347243 w 2746466"/>
                  <a:gd name="connsiteY273" fmla="*/ 1105367 h 2714299"/>
                  <a:gd name="connsiteX274" fmla="*/ 1347878 w 2746466"/>
                  <a:gd name="connsiteY274" fmla="*/ 1106161 h 2714299"/>
                  <a:gd name="connsiteX275" fmla="*/ 1346575 w 2746466"/>
                  <a:gd name="connsiteY275" fmla="*/ 1105509 h 2714299"/>
                  <a:gd name="connsiteX276" fmla="*/ 1347084 w 2746466"/>
                  <a:gd name="connsiteY276" fmla="*/ 1105917 h 2714299"/>
                  <a:gd name="connsiteX277" fmla="*/ 1347878 w 2746466"/>
                  <a:gd name="connsiteY277" fmla="*/ 1109501 h 2714299"/>
                  <a:gd name="connsiteX278" fmla="*/ 1347842 w 2746466"/>
                  <a:gd name="connsiteY278" fmla="*/ 1109579 h 2714299"/>
                  <a:gd name="connsiteX279" fmla="*/ 1347879 w 2746466"/>
                  <a:gd name="connsiteY279" fmla="*/ 1109745 h 2714299"/>
                  <a:gd name="connsiteX280" fmla="*/ 1341529 w 2746466"/>
                  <a:gd name="connsiteY280" fmla="*/ 1123671 h 2714299"/>
                  <a:gd name="connsiteX281" fmla="*/ 1334782 w 2746466"/>
                  <a:gd name="connsiteY281" fmla="*/ 1134015 h 2714299"/>
                  <a:gd name="connsiteX282" fmla="*/ 1334419 w 2746466"/>
                  <a:gd name="connsiteY282" fmla="*/ 1134311 h 2714299"/>
                  <a:gd name="connsiteX283" fmla="*/ 1332923 w 2746466"/>
                  <a:gd name="connsiteY283" fmla="*/ 1136561 h 2714299"/>
                  <a:gd name="connsiteX284" fmla="*/ 1334080 w 2746466"/>
                  <a:gd name="connsiteY284" fmla="*/ 1135625 h 2714299"/>
                  <a:gd name="connsiteX285" fmla="*/ 1335458 w 2746466"/>
                  <a:gd name="connsiteY285" fmla="*/ 1133563 h 2714299"/>
                  <a:gd name="connsiteX286" fmla="*/ 1346614 w 2746466"/>
                  <a:gd name="connsiteY286" fmla="*/ 1126013 h 2714299"/>
                  <a:gd name="connsiteX287" fmla="*/ 1360958 w 2746466"/>
                  <a:gd name="connsiteY287" fmla="*/ 1118861 h 2714299"/>
                  <a:gd name="connsiteX288" fmla="*/ 1364544 w 2746466"/>
                  <a:gd name="connsiteY288" fmla="*/ 1119655 h 2714299"/>
                  <a:gd name="connsiteX289" fmla="*/ 1364772 w 2746466"/>
                  <a:gd name="connsiteY289" fmla="*/ 1120449 h 2714299"/>
                  <a:gd name="connsiteX290" fmla="*/ 1365341 w 2746466"/>
                  <a:gd name="connsiteY290" fmla="*/ 1120449 h 2714299"/>
                  <a:gd name="connsiteX291" fmla="*/ 1365341 w 2746466"/>
                  <a:gd name="connsiteY291" fmla="*/ 1122037 h 2714299"/>
                  <a:gd name="connsiteX292" fmla="*/ 1365316 w 2746466"/>
                  <a:gd name="connsiteY292" fmla="*/ 1122037 h 2714299"/>
                  <a:gd name="connsiteX293" fmla="*/ 1384417 w 2746466"/>
                  <a:gd name="connsiteY293" fmla="*/ 1137931 h 2714299"/>
                  <a:gd name="connsiteX294" fmla="*/ 1403817 w 2746466"/>
                  <a:gd name="connsiteY294" fmla="*/ 1154009 h 2714299"/>
                  <a:gd name="connsiteX295" fmla="*/ 1405033 w 2746466"/>
                  <a:gd name="connsiteY295" fmla="*/ 1154185 h 2714299"/>
                  <a:gd name="connsiteX296" fmla="*/ 1405429 w 2746466"/>
                  <a:gd name="connsiteY296" fmla="*/ 1154583 h 2714299"/>
                  <a:gd name="connsiteX297" fmla="*/ 1406616 w 2746466"/>
                  <a:gd name="connsiteY297" fmla="*/ 1158167 h 2714299"/>
                  <a:gd name="connsiteX298" fmla="*/ 1406462 w 2746466"/>
                  <a:gd name="connsiteY298" fmla="*/ 1158525 h 2714299"/>
                  <a:gd name="connsiteX299" fmla="*/ 1406616 w 2746466"/>
                  <a:gd name="connsiteY299" fmla="*/ 1158989 h 2714299"/>
                  <a:gd name="connsiteX300" fmla="*/ 1400274 w 2746466"/>
                  <a:gd name="connsiteY300" fmla="*/ 1173689 h 2714299"/>
                  <a:gd name="connsiteX301" fmla="*/ 1393535 w 2746466"/>
                  <a:gd name="connsiteY301" fmla="*/ 1184813 h 2714299"/>
                  <a:gd name="connsiteX302" fmla="*/ 1374507 w 2746466"/>
                  <a:gd name="connsiteY302" fmla="*/ 1212227 h 2714299"/>
                  <a:gd name="connsiteX303" fmla="*/ 1312287 w 2746466"/>
                  <a:gd name="connsiteY303" fmla="*/ 1287923 h 2714299"/>
                  <a:gd name="connsiteX304" fmla="*/ 1374598 w 2746466"/>
                  <a:gd name="connsiteY304" fmla="*/ 1212367 h 2714299"/>
                  <a:gd name="connsiteX305" fmla="*/ 1393599 w 2746466"/>
                  <a:gd name="connsiteY305" fmla="*/ 1185083 h 2714299"/>
                  <a:gd name="connsiteX306" fmla="*/ 1403891 w 2746466"/>
                  <a:gd name="connsiteY306" fmla="*/ 1177569 h 2714299"/>
                  <a:gd name="connsiteX307" fmla="*/ 1418141 w 2746466"/>
                  <a:gd name="connsiteY307" fmla="*/ 1169661 h 2714299"/>
                  <a:gd name="connsiteX308" fmla="*/ 1422496 w 2746466"/>
                  <a:gd name="connsiteY308" fmla="*/ 1169661 h 2714299"/>
                  <a:gd name="connsiteX309" fmla="*/ 1423288 w 2746466"/>
                  <a:gd name="connsiteY309" fmla="*/ 1170847 h 2714299"/>
                  <a:gd name="connsiteX310" fmla="*/ 1424079 w 2746466"/>
                  <a:gd name="connsiteY310" fmla="*/ 1173219 h 2714299"/>
                  <a:gd name="connsiteX311" fmla="*/ 1420912 w 2746466"/>
                  <a:gd name="connsiteY311" fmla="*/ 1183501 h 2714299"/>
                  <a:gd name="connsiteX312" fmla="*/ 1406092 w 2746466"/>
                  <a:gd name="connsiteY312" fmla="*/ 1207657 h 2714299"/>
                  <a:gd name="connsiteX313" fmla="*/ 1406616 w 2746466"/>
                  <a:gd name="connsiteY313" fmla="*/ 1206967 h 2714299"/>
                  <a:gd name="connsiteX314" fmla="*/ 1421697 w 2746466"/>
                  <a:gd name="connsiteY314" fmla="*/ 1182361 h 2714299"/>
                  <a:gd name="connsiteX315" fmla="*/ 1424872 w 2746466"/>
                  <a:gd name="connsiteY315" fmla="*/ 1172041 h 2714299"/>
                  <a:gd name="connsiteX316" fmla="*/ 1424079 w 2746466"/>
                  <a:gd name="connsiteY316" fmla="*/ 1169661 h 2714299"/>
                  <a:gd name="connsiteX317" fmla="*/ 1438763 w 2746466"/>
                  <a:gd name="connsiteY317" fmla="*/ 1181963 h 2714299"/>
                  <a:gd name="connsiteX318" fmla="*/ 1452654 w 2746466"/>
                  <a:gd name="connsiteY318" fmla="*/ 1193077 h 2714299"/>
                  <a:gd name="connsiteX319" fmla="*/ 1453051 w 2746466"/>
                  <a:gd name="connsiteY319" fmla="*/ 1193871 h 2714299"/>
                  <a:gd name="connsiteX320" fmla="*/ 1454241 w 2746466"/>
                  <a:gd name="connsiteY320" fmla="*/ 1196649 h 2714299"/>
                  <a:gd name="connsiteX321" fmla="*/ 1454074 w 2746466"/>
                  <a:gd name="connsiteY321" fmla="*/ 1197045 h 2714299"/>
                  <a:gd name="connsiteX322" fmla="*/ 1454241 w 2746466"/>
                  <a:gd name="connsiteY322" fmla="*/ 1197433 h 2714299"/>
                  <a:gd name="connsiteX323" fmla="*/ 1447875 w 2746466"/>
                  <a:gd name="connsiteY323" fmla="*/ 1212477 h 2714299"/>
                  <a:gd name="connsiteX324" fmla="*/ 1441906 w 2746466"/>
                  <a:gd name="connsiteY324" fmla="*/ 1222047 h 2714299"/>
                  <a:gd name="connsiteX325" fmla="*/ 1451014 w 2746466"/>
                  <a:gd name="connsiteY325" fmla="*/ 1215311 h 2714299"/>
                  <a:gd name="connsiteX326" fmla="*/ 1466134 w 2746466"/>
                  <a:gd name="connsiteY326" fmla="*/ 1207761 h 2714299"/>
                  <a:gd name="connsiteX327" fmla="*/ 1469715 w 2746466"/>
                  <a:gd name="connsiteY327" fmla="*/ 1208159 h 2714299"/>
                  <a:gd name="connsiteX328" fmla="*/ 1470511 w 2746466"/>
                  <a:gd name="connsiteY328" fmla="*/ 1209351 h 2714299"/>
                  <a:gd name="connsiteX329" fmla="*/ 1470784 w 2746466"/>
                  <a:gd name="connsiteY329" fmla="*/ 1209897 h 2714299"/>
                  <a:gd name="connsiteX330" fmla="*/ 1478847 w 2746466"/>
                  <a:gd name="connsiteY330" fmla="*/ 1216509 h 2714299"/>
                  <a:gd name="connsiteX331" fmla="*/ 1487579 w 2746466"/>
                  <a:gd name="connsiteY331" fmla="*/ 1223669 h 2714299"/>
                  <a:gd name="connsiteX332" fmla="*/ 1487644 w 2746466"/>
                  <a:gd name="connsiteY332" fmla="*/ 1223701 h 2714299"/>
                  <a:gd name="connsiteX333" fmla="*/ 1487578 w 2746466"/>
                  <a:gd name="connsiteY333" fmla="*/ 1223635 h 2714299"/>
                  <a:gd name="connsiteX334" fmla="*/ 1489166 w 2746466"/>
                  <a:gd name="connsiteY334" fmla="*/ 1223635 h 2714299"/>
                  <a:gd name="connsiteX335" fmla="*/ 1489166 w 2746466"/>
                  <a:gd name="connsiteY335" fmla="*/ 1225223 h 2714299"/>
                  <a:gd name="connsiteX336" fmla="*/ 1488493 w 2746466"/>
                  <a:gd name="connsiteY336" fmla="*/ 1224551 h 2714299"/>
                  <a:gd name="connsiteX337" fmla="*/ 1489166 w 2746466"/>
                  <a:gd name="connsiteY337" fmla="*/ 1227249 h 2714299"/>
                  <a:gd name="connsiteX338" fmla="*/ 1488993 w 2746466"/>
                  <a:gd name="connsiteY338" fmla="*/ 1227699 h 2714299"/>
                  <a:gd name="connsiteX339" fmla="*/ 1489166 w 2746466"/>
                  <a:gd name="connsiteY339" fmla="*/ 1228393 h 2714299"/>
                  <a:gd name="connsiteX340" fmla="*/ 1483228 w 2746466"/>
                  <a:gd name="connsiteY340" fmla="*/ 1243853 h 2714299"/>
                  <a:gd name="connsiteX341" fmla="*/ 1476881 w 2746466"/>
                  <a:gd name="connsiteY341" fmla="*/ 1253739 h 2714299"/>
                  <a:gd name="connsiteX342" fmla="*/ 1487950 w 2746466"/>
                  <a:gd name="connsiteY342" fmla="*/ 1245851 h 2714299"/>
                  <a:gd name="connsiteX343" fmla="*/ 1503050 w 2746466"/>
                  <a:gd name="connsiteY343" fmla="*/ 1237923 h 2714299"/>
                  <a:gd name="connsiteX344" fmla="*/ 1506627 w 2746466"/>
                  <a:gd name="connsiteY344" fmla="*/ 1238321 h 2714299"/>
                  <a:gd name="connsiteX345" fmla="*/ 1507421 w 2746466"/>
                  <a:gd name="connsiteY345" fmla="*/ 1239509 h 2714299"/>
                  <a:gd name="connsiteX346" fmla="*/ 1507778 w 2746466"/>
                  <a:gd name="connsiteY346" fmla="*/ 1240399 h 2714299"/>
                  <a:gd name="connsiteX347" fmla="*/ 1570555 w 2746466"/>
                  <a:gd name="connsiteY347" fmla="*/ 1293115 h 2714299"/>
                  <a:gd name="connsiteX348" fmla="*/ 1605049 w 2746466"/>
                  <a:gd name="connsiteY348" fmla="*/ 1322499 h 2714299"/>
                  <a:gd name="connsiteX349" fmla="*/ 1685536 w 2746466"/>
                  <a:gd name="connsiteY349" fmla="*/ 1391193 h 2714299"/>
                  <a:gd name="connsiteX350" fmla="*/ 1810430 w 2746466"/>
                  <a:gd name="connsiteY350" fmla="*/ 1506345 h 2714299"/>
                  <a:gd name="connsiteX351" fmla="*/ 1862370 w 2746466"/>
                  <a:gd name="connsiteY351" fmla="*/ 1563523 h 2714299"/>
                  <a:gd name="connsiteX352" fmla="*/ 1890124 w 2746466"/>
                  <a:gd name="connsiteY352" fmla="*/ 1600451 h 2714299"/>
                  <a:gd name="connsiteX353" fmla="*/ 1901225 w 2746466"/>
                  <a:gd name="connsiteY353" fmla="*/ 1618319 h 2714299"/>
                  <a:gd name="connsiteX354" fmla="*/ 1921446 w 2746466"/>
                  <a:gd name="connsiteY354" fmla="*/ 1653659 h 2714299"/>
                  <a:gd name="connsiteX355" fmla="*/ 1957130 w 2746466"/>
                  <a:gd name="connsiteY355" fmla="*/ 1725133 h 2714299"/>
                  <a:gd name="connsiteX356" fmla="*/ 1984884 w 2746466"/>
                  <a:gd name="connsiteY356" fmla="*/ 1789855 h 2714299"/>
                  <a:gd name="connsiteX357" fmla="*/ 2002330 w 2746466"/>
                  <a:gd name="connsiteY357" fmla="*/ 1837901 h 2714299"/>
                  <a:gd name="connsiteX358" fmla="*/ 2005502 w 2746466"/>
                  <a:gd name="connsiteY358" fmla="*/ 1851005 h 2714299"/>
                  <a:gd name="connsiteX359" fmla="*/ 2006691 w 2746466"/>
                  <a:gd name="connsiteY359" fmla="*/ 1858947 h 2714299"/>
                  <a:gd name="connsiteX360" fmla="*/ 2006295 w 2746466"/>
                  <a:gd name="connsiteY360" fmla="*/ 1866093 h 2714299"/>
                  <a:gd name="connsiteX361" fmla="*/ 2006295 w 2746466"/>
                  <a:gd name="connsiteY361" fmla="*/ 1870065 h 2714299"/>
                  <a:gd name="connsiteX362" fmla="*/ 2003519 w 2746466"/>
                  <a:gd name="connsiteY362" fmla="*/ 1876815 h 2714299"/>
                  <a:gd name="connsiteX363" fmla="*/ 2001537 w 2746466"/>
                  <a:gd name="connsiteY363" fmla="*/ 1882373 h 2714299"/>
                  <a:gd name="connsiteX364" fmla="*/ 1998761 w 2746466"/>
                  <a:gd name="connsiteY364" fmla="*/ 1887139 h 2714299"/>
                  <a:gd name="connsiteX365" fmla="*/ 1990286 w 2746466"/>
                  <a:gd name="connsiteY365" fmla="*/ 1901161 h 2714299"/>
                  <a:gd name="connsiteX366" fmla="*/ 2064801 w 2746466"/>
                  <a:gd name="connsiteY366" fmla="*/ 1969795 h 2714299"/>
                  <a:gd name="connsiteX367" fmla="*/ 2297981 w 2746466"/>
                  <a:gd name="connsiteY367" fmla="*/ 2185007 h 2714299"/>
                  <a:gd name="connsiteX368" fmla="*/ 2433043 w 2746466"/>
                  <a:gd name="connsiteY368" fmla="*/ 2312067 h 2714299"/>
                  <a:gd name="connsiteX369" fmla="*/ 2470781 w 2746466"/>
                  <a:gd name="connsiteY369" fmla="*/ 2350187 h 2714299"/>
                  <a:gd name="connsiteX370" fmla="*/ 2504546 w 2746466"/>
                  <a:gd name="connsiteY370" fmla="*/ 2386717 h 2714299"/>
                  <a:gd name="connsiteX371" fmla="*/ 2592734 w 2746466"/>
                  <a:gd name="connsiteY371" fmla="*/ 2492735 h 2714299"/>
                  <a:gd name="connsiteX372" fmla="*/ 2722235 w 2746466"/>
                  <a:gd name="connsiteY372" fmla="*/ 2653945 h 271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Lst>
                <a:rect l="l" t="t" r="r" b="b"/>
                <a:pathLst>
                  <a:path w="2746466" h="2714299">
                    <a:moveTo>
                      <a:pt x="1119279" y="1496687"/>
                    </a:moveTo>
                    <a:lnTo>
                      <a:pt x="1118485" y="1496157"/>
                    </a:lnTo>
                    <a:lnTo>
                      <a:pt x="1117691" y="1495099"/>
                    </a:lnTo>
                    <a:close/>
                    <a:moveTo>
                      <a:pt x="1146791" y="1482129"/>
                    </a:moveTo>
                    <a:lnTo>
                      <a:pt x="1132338" y="1492335"/>
                    </a:lnTo>
                    <a:lnTo>
                      <a:pt x="1122445" y="1496685"/>
                    </a:lnTo>
                    <a:lnTo>
                      <a:pt x="1122453" y="1496687"/>
                    </a:lnTo>
                    <a:lnTo>
                      <a:pt x="1132375" y="1492321"/>
                    </a:lnTo>
                    <a:close/>
                    <a:moveTo>
                      <a:pt x="1166414" y="1466371"/>
                    </a:moveTo>
                    <a:lnTo>
                      <a:pt x="1161588" y="1470605"/>
                    </a:lnTo>
                    <a:lnTo>
                      <a:pt x="1155334" y="1476091"/>
                    </a:lnTo>
                    <a:lnTo>
                      <a:pt x="1155394" y="1476049"/>
                    </a:lnTo>
                    <a:close/>
                    <a:moveTo>
                      <a:pt x="1233541" y="1488373"/>
                    </a:moveTo>
                    <a:lnTo>
                      <a:pt x="1196765" y="1520077"/>
                    </a:lnTo>
                    <a:lnTo>
                      <a:pt x="1174442" y="1536325"/>
                    </a:lnTo>
                    <a:lnTo>
                      <a:pt x="1179206" y="1533937"/>
                    </a:lnTo>
                    <a:lnTo>
                      <a:pt x="1189922" y="1525981"/>
                    </a:lnTo>
                    <a:lnTo>
                      <a:pt x="1216116" y="1504899"/>
                    </a:lnTo>
                    <a:close/>
                    <a:moveTo>
                      <a:pt x="1298615" y="1425865"/>
                    </a:moveTo>
                    <a:lnTo>
                      <a:pt x="1271825" y="1452065"/>
                    </a:lnTo>
                    <a:lnTo>
                      <a:pt x="1289935" y="1434889"/>
                    </a:lnTo>
                    <a:close/>
                    <a:moveTo>
                      <a:pt x="1397693" y="1316601"/>
                    </a:moveTo>
                    <a:lnTo>
                      <a:pt x="1363479" y="1356767"/>
                    </a:lnTo>
                    <a:lnTo>
                      <a:pt x="1332444" y="1390541"/>
                    </a:lnTo>
                    <a:lnTo>
                      <a:pt x="1316647" y="1407115"/>
                    </a:lnTo>
                    <a:lnTo>
                      <a:pt x="1332400" y="1390735"/>
                    </a:lnTo>
                    <a:lnTo>
                      <a:pt x="1374072" y="1345389"/>
                    </a:lnTo>
                    <a:close/>
                    <a:moveTo>
                      <a:pt x="1445585" y="1256395"/>
                    </a:moveTo>
                    <a:lnTo>
                      <a:pt x="1424736" y="1283639"/>
                    </a:lnTo>
                    <a:lnTo>
                      <a:pt x="1438366" y="1267027"/>
                    </a:lnTo>
                    <a:close/>
                    <a:moveTo>
                      <a:pt x="1464682" y="1227365"/>
                    </a:moveTo>
                    <a:lnTo>
                      <a:pt x="1463327" y="1229609"/>
                    </a:lnTo>
                    <a:lnTo>
                      <a:pt x="1464560" y="1227647"/>
                    </a:lnTo>
                    <a:close/>
                    <a:moveTo>
                      <a:pt x="1475921" y="1255093"/>
                    </a:moveTo>
                    <a:lnTo>
                      <a:pt x="1475189" y="1255665"/>
                    </a:lnTo>
                    <a:lnTo>
                      <a:pt x="1457444" y="1281579"/>
                    </a:lnTo>
                    <a:lnTo>
                      <a:pt x="1392103" y="1360105"/>
                    </a:lnTo>
                    <a:lnTo>
                      <a:pt x="1392183" y="1360017"/>
                    </a:lnTo>
                    <a:lnTo>
                      <a:pt x="1457750" y="1281529"/>
                    </a:lnTo>
                    <a:close/>
                    <a:moveTo>
                      <a:pt x="2746466" y="2686107"/>
                    </a:moveTo>
                    <a:lnTo>
                      <a:pt x="2738521" y="2694445"/>
                    </a:lnTo>
                    <a:lnTo>
                      <a:pt x="2733357" y="2700005"/>
                    </a:lnTo>
                    <a:lnTo>
                      <a:pt x="2727796" y="2705563"/>
                    </a:lnTo>
                    <a:lnTo>
                      <a:pt x="2719851" y="2714299"/>
                    </a:lnTo>
                    <a:lnTo>
                      <a:pt x="2686483" y="2691665"/>
                    </a:lnTo>
                    <a:lnTo>
                      <a:pt x="2516861" y="2574531"/>
                    </a:lnTo>
                    <a:lnTo>
                      <a:pt x="2405236" y="2493131"/>
                    </a:lnTo>
                    <a:lnTo>
                      <a:pt x="2366307" y="2462161"/>
                    </a:lnTo>
                    <a:lnTo>
                      <a:pt x="2325788" y="2426821"/>
                    </a:lnTo>
                    <a:lnTo>
                      <a:pt x="2189534" y="2300553"/>
                    </a:lnTo>
                    <a:lnTo>
                      <a:pt x="1959532" y="2082563"/>
                    </a:lnTo>
                    <a:lnTo>
                      <a:pt x="1886110" y="2013055"/>
                    </a:lnTo>
                    <a:lnTo>
                      <a:pt x="1872678" y="2022143"/>
                    </a:lnTo>
                    <a:lnTo>
                      <a:pt x="1868317" y="2024923"/>
                    </a:lnTo>
                    <a:lnTo>
                      <a:pt x="1862766" y="2027703"/>
                    </a:lnTo>
                    <a:lnTo>
                      <a:pt x="1856819" y="2030085"/>
                    </a:lnTo>
                    <a:lnTo>
                      <a:pt x="1852061" y="2030879"/>
                    </a:lnTo>
                    <a:lnTo>
                      <a:pt x="1845321" y="2031673"/>
                    </a:lnTo>
                    <a:lnTo>
                      <a:pt x="1836994" y="2031277"/>
                    </a:lnTo>
                    <a:lnTo>
                      <a:pt x="1823910" y="2029291"/>
                    </a:lnTo>
                    <a:lnTo>
                      <a:pt x="1775142" y="2015393"/>
                    </a:lnTo>
                    <a:lnTo>
                      <a:pt x="1708532" y="1991569"/>
                    </a:lnTo>
                    <a:lnTo>
                      <a:pt x="1634786" y="1960597"/>
                    </a:lnTo>
                    <a:lnTo>
                      <a:pt x="1598309" y="1942729"/>
                    </a:lnTo>
                    <a:lnTo>
                      <a:pt x="1579674" y="1932803"/>
                    </a:lnTo>
                    <a:lnTo>
                      <a:pt x="1541215" y="1907787"/>
                    </a:lnTo>
                    <a:lnTo>
                      <a:pt x="1481345" y="1859741"/>
                    </a:lnTo>
                    <a:lnTo>
                      <a:pt x="1358037" y="1742603"/>
                    </a:lnTo>
                    <a:lnTo>
                      <a:pt x="1283497" y="1667159"/>
                    </a:lnTo>
                    <a:lnTo>
                      <a:pt x="1251382" y="1634599"/>
                    </a:lnTo>
                    <a:lnTo>
                      <a:pt x="1193891" y="1574245"/>
                    </a:lnTo>
                    <a:lnTo>
                      <a:pt x="1196667" y="1575039"/>
                    </a:lnTo>
                    <a:lnTo>
                      <a:pt x="1206975" y="1570671"/>
                    </a:lnTo>
                    <a:lnTo>
                      <a:pt x="1230368" y="1554391"/>
                    </a:lnTo>
                    <a:lnTo>
                      <a:pt x="1277154" y="1513095"/>
                    </a:lnTo>
                    <a:lnTo>
                      <a:pt x="1335834" y="1455917"/>
                    </a:lnTo>
                    <a:lnTo>
                      <a:pt x="1342162" y="1449177"/>
                    </a:lnTo>
                    <a:lnTo>
                      <a:pt x="1336153" y="1455551"/>
                    </a:lnTo>
                    <a:lnTo>
                      <a:pt x="1277341" y="1512635"/>
                    </a:lnTo>
                    <a:lnTo>
                      <a:pt x="1230451" y="1553861"/>
                    </a:lnTo>
                    <a:lnTo>
                      <a:pt x="1207006" y="1570113"/>
                    </a:lnTo>
                    <a:lnTo>
                      <a:pt x="1196674" y="1574473"/>
                    </a:lnTo>
                    <a:lnTo>
                      <a:pt x="1193893" y="1573681"/>
                    </a:lnTo>
                    <a:lnTo>
                      <a:pt x="1193495" y="1572889"/>
                    </a:lnTo>
                    <a:lnTo>
                      <a:pt x="1192303" y="1569321"/>
                    </a:lnTo>
                    <a:lnTo>
                      <a:pt x="1199059" y="1553861"/>
                    </a:lnTo>
                    <a:lnTo>
                      <a:pt x="1204599" y="1544955"/>
                    </a:lnTo>
                    <a:lnTo>
                      <a:pt x="1195826" y="1551463"/>
                    </a:lnTo>
                    <a:lnTo>
                      <a:pt x="1181575" y="1558599"/>
                    </a:lnTo>
                    <a:lnTo>
                      <a:pt x="1181106" y="1558443"/>
                    </a:lnTo>
                    <a:lnTo>
                      <a:pt x="1180794" y="1558599"/>
                    </a:lnTo>
                    <a:lnTo>
                      <a:pt x="1177222" y="1557405"/>
                    </a:lnTo>
                    <a:lnTo>
                      <a:pt x="1176825" y="1557007"/>
                    </a:lnTo>
                    <a:lnTo>
                      <a:pt x="1168888" y="1548655"/>
                    </a:lnTo>
                    <a:lnTo>
                      <a:pt x="1160553" y="1540699"/>
                    </a:lnTo>
                    <a:lnTo>
                      <a:pt x="1164125" y="1541495"/>
                    </a:lnTo>
                    <a:lnTo>
                      <a:pt x="1170724" y="1538187"/>
                    </a:lnTo>
                    <a:lnTo>
                      <a:pt x="1163343" y="1541135"/>
                    </a:lnTo>
                    <a:lnTo>
                      <a:pt x="1160160" y="1540341"/>
                    </a:lnTo>
                    <a:lnTo>
                      <a:pt x="1159364" y="1539149"/>
                    </a:lnTo>
                    <a:lnTo>
                      <a:pt x="1158966" y="1535573"/>
                    </a:lnTo>
                    <a:lnTo>
                      <a:pt x="1165332" y="1520077"/>
                    </a:lnTo>
                    <a:lnTo>
                      <a:pt x="1172318" y="1510163"/>
                    </a:lnTo>
                    <a:lnTo>
                      <a:pt x="1162935" y="1516529"/>
                    </a:lnTo>
                    <a:lnTo>
                      <a:pt x="1148647" y="1523673"/>
                    </a:lnTo>
                    <a:lnTo>
                      <a:pt x="1148107" y="1523553"/>
                    </a:lnTo>
                    <a:lnTo>
                      <a:pt x="1147866" y="1523673"/>
                    </a:lnTo>
                    <a:lnTo>
                      <a:pt x="1144285" y="1522881"/>
                    </a:lnTo>
                    <a:lnTo>
                      <a:pt x="1144285" y="1522485"/>
                    </a:lnTo>
                    <a:lnTo>
                      <a:pt x="1143651" y="1521015"/>
                    </a:lnTo>
                    <a:lnTo>
                      <a:pt x="1132375" y="1509387"/>
                    </a:lnTo>
                    <a:lnTo>
                      <a:pt x="1119282" y="1495897"/>
                    </a:lnTo>
                    <a:lnTo>
                      <a:pt x="1119275" y="1495895"/>
                    </a:lnTo>
                    <a:lnTo>
                      <a:pt x="1118483" y="1494709"/>
                    </a:lnTo>
                    <a:lnTo>
                      <a:pt x="1117691" y="1491149"/>
                    </a:lnTo>
                    <a:lnTo>
                      <a:pt x="1124421" y="1476123"/>
                    </a:lnTo>
                    <a:lnTo>
                      <a:pt x="1129982" y="1467299"/>
                    </a:lnTo>
                    <a:lnTo>
                      <a:pt x="1120817" y="1474039"/>
                    </a:lnTo>
                    <a:lnTo>
                      <a:pt x="1106566" y="1480811"/>
                    </a:lnTo>
                    <a:lnTo>
                      <a:pt x="1106226" y="1480767"/>
                    </a:lnTo>
                    <a:lnTo>
                      <a:pt x="1106134" y="1480811"/>
                    </a:lnTo>
                    <a:lnTo>
                      <a:pt x="1102963" y="1480415"/>
                    </a:lnTo>
                    <a:lnTo>
                      <a:pt x="1102566" y="1479619"/>
                    </a:lnTo>
                    <a:lnTo>
                      <a:pt x="1083935" y="1460151"/>
                    </a:lnTo>
                    <a:lnTo>
                      <a:pt x="1065303" y="1440683"/>
                    </a:lnTo>
                    <a:lnTo>
                      <a:pt x="1067682" y="1441875"/>
                    </a:lnTo>
                    <a:lnTo>
                      <a:pt x="1076799" y="1437901"/>
                    </a:lnTo>
                    <a:lnTo>
                      <a:pt x="1099791" y="1422009"/>
                    </a:lnTo>
                    <a:lnTo>
                      <a:pt x="1144586" y="1383073"/>
                    </a:lnTo>
                    <a:lnTo>
                      <a:pt x="1200084" y="1327847"/>
                    </a:lnTo>
                    <a:lnTo>
                      <a:pt x="1231005" y="1296061"/>
                    </a:lnTo>
                    <a:lnTo>
                      <a:pt x="1260736" y="1263085"/>
                    </a:lnTo>
                    <a:lnTo>
                      <a:pt x="1272098" y="1249827"/>
                    </a:lnTo>
                    <a:lnTo>
                      <a:pt x="1261346" y="1262309"/>
                    </a:lnTo>
                    <a:lnTo>
                      <a:pt x="1231463" y="1295291"/>
                    </a:lnTo>
                    <a:lnTo>
                      <a:pt x="1200384" y="1327079"/>
                    </a:lnTo>
                    <a:lnTo>
                      <a:pt x="1144601" y="1382313"/>
                    </a:lnTo>
                    <a:lnTo>
                      <a:pt x="1099576" y="1421255"/>
                    </a:lnTo>
                    <a:lnTo>
                      <a:pt x="1076466" y="1437149"/>
                    </a:lnTo>
                    <a:lnTo>
                      <a:pt x="1067302" y="1441123"/>
                    </a:lnTo>
                    <a:lnTo>
                      <a:pt x="1064911" y="1439931"/>
                    </a:lnTo>
                    <a:lnTo>
                      <a:pt x="1064513" y="1439535"/>
                    </a:lnTo>
                    <a:lnTo>
                      <a:pt x="1063716" y="1436355"/>
                    </a:lnTo>
                    <a:lnTo>
                      <a:pt x="1069693" y="1421255"/>
                    </a:lnTo>
                    <a:lnTo>
                      <a:pt x="1075544" y="1412179"/>
                    </a:lnTo>
                    <a:lnTo>
                      <a:pt x="1067685" y="1418087"/>
                    </a:lnTo>
                    <a:lnTo>
                      <a:pt x="1053794" y="1425249"/>
                    </a:lnTo>
                    <a:lnTo>
                      <a:pt x="1053519" y="1425217"/>
                    </a:lnTo>
                    <a:lnTo>
                      <a:pt x="1053459" y="1425249"/>
                    </a:lnTo>
                    <a:lnTo>
                      <a:pt x="1049883" y="1424851"/>
                    </a:lnTo>
                    <a:lnTo>
                      <a:pt x="1048332" y="1423295"/>
                    </a:lnTo>
                    <a:lnTo>
                      <a:pt x="1048238" y="1423265"/>
                    </a:lnTo>
                    <a:lnTo>
                      <a:pt x="1048205" y="1423165"/>
                    </a:lnTo>
                    <a:lnTo>
                      <a:pt x="1023660" y="1397377"/>
                    </a:lnTo>
                    <a:lnTo>
                      <a:pt x="998628" y="1371097"/>
                    </a:lnTo>
                    <a:lnTo>
                      <a:pt x="1000615" y="1371495"/>
                    </a:lnTo>
                    <a:lnTo>
                      <a:pt x="1010151" y="1367913"/>
                    </a:lnTo>
                    <a:lnTo>
                      <a:pt x="1032401" y="1353181"/>
                    </a:lnTo>
                    <a:lnTo>
                      <a:pt x="1076107" y="1314557"/>
                    </a:lnTo>
                    <a:lnTo>
                      <a:pt x="1091528" y="1299443"/>
                    </a:lnTo>
                    <a:lnTo>
                      <a:pt x="1076019" y="1314593"/>
                    </a:lnTo>
                    <a:lnTo>
                      <a:pt x="1032363" y="1353041"/>
                    </a:lnTo>
                    <a:lnTo>
                      <a:pt x="1010138" y="1367707"/>
                    </a:lnTo>
                    <a:lnTo>
                      <a:pt x="1000613" y="1371273"/>
                    </a:lnTo>
                    <a:lnTo>
                      <a:pt x="998629" y="1370877"/>
                    </a:lnTo>
                    <a:lnTo>
                      <a:pt x="998232" y="1370481"/>
                    </a:lnTo>
                    <a:lnTo>
                      <a:pt x="997041" y="1366913"/>
                    </a:lnTo>
                    <a:lnTo>
                      <a:pt x="1003391" y="1352247"/>
                    </a:lnTo>
                    <a:lnTo>
                      <a:pt x="1009408" y="1342703"/>
                    </a:lnTo>
                    <a:lnTo>
                      <a:pt x="1000844" y="1348639"/>
                    </a:lnTo>
                    <a:lnTo>
                      <a:pt x="987342" y="1355399"/>
                    </a:lnTo>
                    <a:lnTo>
                      <a:pt x="987168" y="1355377"/>
                    </a:lnTo>
                    <a:lnTo>
                      <a:pt x="987125" y="1355399"/>
                    </a:lnTo>
                    <a:lnTo>
                      <a:pt x="983945" y="1355003"/>
                    </a:lnTo>
                    <a:lnTo>
                      <a:pt x="983548" y="1354605"/>
                    </a:lnTo>
                    <a:lnTo>
                      <a:pt x="983426" y="1354241"/>
                    </a:lnTo>
                    <a:lnTo>
                      <a:pt x="834453" y="1196755"/>
                    </a:lnTo>
                    <a:lnTo>
                      <a:pt x="638675" y="983639"/>
                    </a:lnTo>
                    <a:lnTo>
                      <a:pt x="619470" y="961663"/>
                    </a:lnTo>
                    <a:lnTo>
                      <a:pt x="619216" y="961699"/>
                    </a:lnTo>
                    <a:lnTo>
                      <a:pt x="619216" y="961373"/>
                    </a:lnTo>
                    <a:lnTo>
                      <a:pt x="619216" y="958529"/>
                    </a:lnTo>
                    <a:lnTo>
                      <a:pt x="627612" y="947231"/>
                    </a:lnTo>
                    <a:lnTo>
                      <a:pt x="626041" y="948601"/>
                    </a:lnTo>
                    <a:lnTo>
                      <a:pt x="623661" y="948999"/>
                    </a:lnTo>
                    <a:lnTo>
                      <a:pt x="620487" y="946617"/>
                    </a:lnTo>
                    <a:lnTo>
                      <a:pt x="594302" y="922005"/>
                    </a:lnTo>
                    <a:lnTo>
                      <a:pt x="575656" y="904541"/>
                    </a:lnTo>
                    <a:lnTo>
                      <a:pt x="546298" y="871991"/>
                    </a:lnTo>
                    <a:lnTo>
                      <a:pt x="532015" y="847379"/>
                    </a:lnTo>
                    <a:lnTo>
                      <a:pt x="528445" y="833882"/>
                    </a:lnTo>
                    <a:lnTo>
                      <a:pt x="525668" y="820783"/>
                    </a:lnTo>
                    <a:lnTo>
                      <a:pt x="521304" y="800936"/>
                    </a:lnTo>
                    <a:lnTo>
                      <a:pt x="513369" y="786248"/>
                    </a:lnTo>
                    <a:lnTo>
                      <a:pt x="497896" y="772752"/>
                    </a:lnTo>
                    <a:lnTo>
                      <a:pt x="486391" y="766004"/>
                    </a:lnTo>
                    <a:lnTo>
                      <a:pt x="472902" y="758462"/>
                    </a:lnTo>
                    <a:lnTo>
                      <a:pt x="449098" y="737820"/>
                    </a:lnTo>
                    <a:lnTo>
                      <a:pt x="412202" y="695744"/>
                    </a:lnTo>
                    <a:lnTo>
                      <a:pt x="379273" y="656049"/>
                    </a:lnTo>
                    <a:lnTo>
                      <a:pt x="347931" y="619530"/>
                    </a:lnTo>
                    <a:lnTo>
                      <a:pt x="315796" y="584201"/>
                    </a:lnTo>
                    <a:lnTo>
                      <a:pt x="304290" y="573086"/>
                    </a:lnTo>
                    <a:lnTo>
                      <a:pt x="64664" y="349603"/>
                    </a:lnTo>
                    <a:lnTo>
                      <a:pt x="0" y="289013"/>
                    </a:lnTo>
                    <a:lnTo>
                      <a:pt x="0" y="0"/>
                    </a:lnTo>
                    <a:lnTo>
                      <a:pt x="105131" y="98335"/>
                    </a:lnTo>
                    <a:lnTo>
                      <a:pt x="105351" y="98099"/>
                    </a:lnTo>
                    <a:lnTo>
                      <a:pt x="146141" y="136278"/>
                    </a:lnTo>
                    <a:lnTo>
                      <a:pt x="145933" y="136501"/>
                    </a:lnTo>
                    <a:lnTo>
                      <a:pt x="171108" y="160049"/>
                    </a:lnTo>
                    <a:lnTo>
                      <a:pt x="171144" y="160011"/>
                    </a:lnTo>
                    <a:lnTo>
                      <a:pt x="174833" y="163532"/>
                    </a:lnTo>
                    <a:lnTo>
                      <a:pt x="208678" y="195190"/>
                    </a:lnTo>
                    <a:lnTo>
                      <a:pt x="211921" y="198220"/>
                    </a:lnTo>
                    <a:lnTo>
                      <a:pt x="212022" y="198110"/>
                    </a:lnTo>
                    <a:lnTo>
                      <a:pt x="231866" y="216807"/>
                    </a:lnTo>
                    <a:lnTo>
                      <a:pt x="231842" y="216832"/>
                    </a:lnTo>
                    <a:lnTo>
                      <a:pt x="252965" y="236567"/>
                    </a:lnTo>
                    <a:lnTo>
                      <a:pt x="253297" y="236210"/>
                    </a:lnTo>
                    <a:lnTo>
                      <a:pt x="273141" y="254951"/>
                    </a:lnTo>
                    <a:lnTo>
                      <a:pt x="272908" y="255199"/>
                    </a:lnTo>
                    <a:lnTo>
                      <a:pt x="293799" y="274718"/>
                    </a:lnTo>
                    <a:lnTo>
                      <a:pt x="294175" y="274310"/>
                    </a:lnTo>
                    <a:lnTo>
                      <a:pt x="314416" y="293049"/>
                    </a:lnTo>
                    <a:lnTo>
                      <a:pt x="313952" y="293546"/>
                    </a:lnTo>
                    <a:lnTo>
                      <a:pt x="335267" y="313461"/>
                    </a:lnTo>
                    <a:lnTo>
                      <a:pt x="336244" y="312410"/>
                    </a:lnTo>
                    <a:lnTo>
                      <a:pt x="355691" y="331150"/>
                    </a:lnTo>
                    <a:lnTo>
                      <a:pt x="354999" y="331895"/>
                    </a:lnTo>
                    <a:lnTo>
                      <a:pt x="448305" y="419070"/>
                    </a:lnTo>
                    <a:lnTo>
                      <a:pt x="459413" y="429788"/>
                    </a:lnTo>
                    <a:lnTo>
                      <a:pt x="497103" y="459559"/>
                    </a:lnTo>
                    <a:lnTo>
                      <a:pt x="535586" y="488536"/>
                    </a:lnTo>
                    <a:lnTo>
                      <a:pt x="577243" y="518705"/>
                    </a:lnTo>
                    <a:lnTo>
                      <a:pt x="622074" y="552842"/>
                    </a:lnTo>
                    <a:lnTo>
                      <a:pt x="643894" y="575468"/>
                    </a:lnTo>
                    <a:lnTo>
                      <a:pt x="652226" y="587774"/>
                    </a:lnTo>
                    <a:lnTo>
                      <a:pt x="660557" y="599286"/>
                    </a:lnTo>
                    <a:lnTo>
                      <a:pt x="674443" y="613973"/>
                    </a:lnTo>
                    <a:lnTo>
                      <a:pt x="689915" y="620722"/>
                    </a:lnTo>
                    <a:lnTo>
                      <a:pt x="709752" y="623499"/>
                    </a:lnTo>
                    <a:lnTo>
                      <a:pt x="723241" y="625087"/>
                    </a:lnTo>
                    <a:lnTo>
                      <a:pt x="736730" y="628263"/>
                    </a:lnTo>
                    <a:lnTo>
                      <a:pt x="762121" y="640568"/>
                    </a:lnTo>
                    <a:lnTo>
                      <a:pt x="796636" y="667957"/>
                    </a:lnTo>
                    <a:lnTo>
                      <a:pt x="815680" y="685423"/>
                    </a:lnTo>
                    <a:lnTo>
                      <a:pt x="841864" y="709637"/>
                    </a:lnTo>
                    <a:lnTo>
                      <a:pt x="844641" y="712416"/>
                    </a:lnTo>
                    <a:lnTo>
                      <a:pt x="843848" y="715194"/>
                    </a:lnTo>
                    <a:lnTo>
                      <a:pt x="840396" y="719768"/>
                    </a:lnTo>
                    <a:lnTo>
                      <a:pt x="854558" y="708094"/>
                    </a:lnTo>
                    <a:lnTo>
                      <a:pt x="855343" y="707983"/>
                    </a:lnTo>
                    <a:lnTo>
                      <a:pt x="857088" y="706110"/>
                    </a:lnTo>
                    <a:lnTo>
                      <a:pt x="880518" y="724400"/>
                    </a:lnTo>
                    <a:lnTo>
                      <a:pt x="1106080" y="905707"/>
                    </a:lnTo>
                    <a:lnTo>
                      <a:pt x="1273663" y="1044473"/>
                    </a:lnTo>
                    <a:lnTo>
                      <a:pt x="1274060" y="1044473"/>
                    </a:lnTo>
                    <a:lnTo>
                      <a:pt x="1274854" y="1047255"/>
                    </a:lnTo>
                    <a:lnTo>
                      <a:pt x="1274694" y="1047657"/>
                    </a:lnTo>
                    <a:lnTo>
                      <a:pt x="1274853" y="1048213"/>
                    </a:lnTo>
                    <a:lnTo>
                      <a:pt x="1269289" y="1062085"/>
                    </a:lnTo>
                    <a:lnTo>
                      <a:pt x="1263367" y="1071813"/>
                    </a:lnTo>
                    <a:lnTo>
                      <a:pt x="1271679" y="1066067"/>
                    </a:lnTo>
                    <a:lnTo>
                      <a:pt x="1285570" y="1058535"/>
                    </a:lnTo>
                    <a:lnTo>
                      <a:pt x="1289142" y="1059329"/>
                    </a:lnTo>
                    <a:lnTo>
                      <a:pt x="1289935" y="1059725"/>
                    </a:lnTo>
                    <a:lnTo>
                      <a:pt x="1290704" y="1061643"/>
                    </a:lnTo>
                    <a:lnTo>
                      <a:pt x="1291061" y="1060527"/>
                    </a:lnTo>
                    <a:lnTo>
                      <a:pt x="1290266" y="1058535"/>
                    </a:lnTo>
                    <a:lnTo>
                      <a:pt x="1318079" y="1081629"/>
                    </a:lnTo>
                    <a:lnTo>
                      <a:pt x="1345097" y="1104325"/>
                    </a:lnTo>
                    <a:lnTo>
                      <a:pt x="1345857" y="1104935"/>
                    </a:lnTo>
                    <a:lnTo>
                      <a:pt x="1347243" y="1105367"/>
                    </a:lnTo>
                    <a:lnTo>
                      <a:pt x="1347878" y="1106161"/>
                    </a:lnTo>
                    <a:lnTo>
                      <a:pt x="1346575" y="1105509"/>
                    </a:lnTo>
                    <a:lnTo>
                      <a:pt x="1347084" y="1105917"/>
                    </a:lnTo>
                    <a:lnTo>
                      <a:pt x="1347878" y="1109501"/>
                    </a:lnTo>
                    <a:lnTo>
                      <a:pt x="1347842" y="1109579"/>
                    </a:lnTo>
                    <a:lnTo>
                      <a:pt x="1347879" y="1109745"/>
                    </a:lnTo>
                    <a:lnTo>
                      <a:pt x="1341529" y="1123671"/>
                    </a:lnTo>
                    <a:lnTo>
                      <a:pt x="1334782" y="1134015"/>
                    </a:lnTo>
                    <a:lnTo>
                      <a:pt x="1334419" y="1134311"/>
                    </a:lnTo>
                    <a:lnTo>
                      <a:pt x="1332923" y="1136561"/>
                    </a:lnTo>
                    <a:lnTo>
                      <a:pt x="1334080" y="1135625"/>
                    </a:lnTo>
                    <a:lnTo>
                      <a:pt x="1335458" y="1133563"/>
                    </a:lnTo>
                    <a:lnTo>
                      <a:pt x="1346614" y="1126013"/>
                    </a:lnTo>
                    <a:lnTo>
                      <a:pt x="1360958" y="1118861"/>
                    </a:lnTo>
                    <a:lnTo>
                      <a:pt x="1364544" y="1119655"/>
                    </a:lnTo>
                    <a:lnTo>
                      <a:pt x="1364772" y="1120449"/>
                    </a:lnTo>
                    <a:lnTo>
                      <a:pt x="1365341" y="1120449"/>
                    </a:lnTo>
                    <a:lnTo>
                      <a:pt x="1365341" y="1122037"/>
                    </a:lnTo>
                    <a:lnTo>
                      <a:pt x="1365316" y="1122037"/>
                    </a:lnTo>
                    <a:lnTo>
                      <a:pt x="1384417" y="1137931"/>
                    </a:lnTo>
                    <a:lnTo>
                      <a:pt x="1403817" y="1154009"/>
                    </a:lnTo>
                    <a:lnTo>
                      <a:pt x="1405033" y="1154185"/>
                    </a:lnTo>
                    <a:lnTo>
                      <a:pt x="1405429" y="1154583"/>
                    </a:lnTo>
                    <a:lnTo>
                      <a:pt x="1406616" y="1158167"/>
                    </a:lnTo>
                    <a:lnTo>
                      <a:pt x="1406462" y="1158525"/>
                    </a:lnTo>
                    <a:lnTo>
                      <a:pt x="1406616" y="1158989"/>
                    </a:lnTo>
                    <a:lnTo>
                      <a:pt x="1400274" y="1173689"/>
                    </a:lnTo>
                    <a:lnTo>
                      <a:pt x="1393535" y="1184813"/>
                    </a:lnTo>
                    <a:lnTo>
                      <a:pt x="1374507" y="1212227"/>
                    </a:lnTo>
                    <a:lnTo>
                      <a:pt x="1312287" y="1287923"/>
                    </a:lnTo>
                    <a:lnTo>
                      <a:pt x="1374598" y="1212367"/>
                    </a:lnTo>
                    <a:lnTo>
                      <a:pt x="1393599" y="1185083"/>
                    </a:lnTo>
                    <a:lnTo>
                      <a:pt x="1403891" y="1177569"/>
                    </a:lnTo>
                    <a:lnTo>
                      <a:pt x="1418141" y="1169661"/>
                    </a:lnTo>
                    <a:lnTo>
                      <a:pt x="1422496" y="1169661"/>
                    </a:lnTo>
                    <a:lnTo>
                      <a:pt x="1423288" y="1170847"/>
                    </a:lnTo>
                    <a:lnTo>
                      <a:pt x="1424079" y="1173219"/>
                    </a:lnTo>
                    <a:lnTo>
                      <a:pt x="1420912" y="1183501"/>
                    </a:lnTo>
                    <a:lnTo>
                      <a:pt x="1406092" y="1207657"/>
                    </a:lnTo>
                    <a:lnTo>
                      <a:pt x="1406616" y="1206967"/>
                    </a:lnTo>
                    <a:lnTo>
                      <a:pt x="1421697" y="1182361"/>
                    </a:lnTo>
                    <a:lnTo>
                      <a:pt x="1424872" y="1172041"/>
                    </a:lnTo>
                    <a:lnTo>
                      <a:pt x="1424079" y="1169661"/>
                    </a:lnTo>
                    <a:lnTo>
                      <a:pt x="1438763" y="1181963"/>
                    </a:lnTo>
                    <a:lnTo>
                      <a:pt x="1452654" y="1193077"/>
                    </a:lnTo>
                    <a:lnTo>
                      <a:pt x="1453051" y="1193871"/>
                    </a:lnTo>
                    <a:lnTo>
                      <a:pt x="1454241" y="1196649"/>
                    </a:lnTo>
                    <a:lnTo>
                      <a:pt x="1454074" y="1197045"/>
                    </a:lnTo>
                    <a:lnTo>
                      <a:pt x="1454241" y="1197433"/>
                    </a:lnTo>
                    <a:lnTo>
                      <a:pt x="1447875" y="1212477"/>
                    </a:lnTo>
                    <a:lnTo>
                      <a:pt x="1441906" y="1222047"/>
                    </a:lnTo>
                    <a:lnTo>
                      <a:pt x="1451014" y="1215311"/>
                    </a:lnTo>
                    <a:lnTo>
                      <a:pt x="1466134" y="1207761"/>
                    </a:lnTo>
                    <a:lnTo>
                      <a:pt x="1469715" y="1208159"/>
                    </a:lnTo>
                    <a:lnTo>
                      <a:pt x="1470511" y="1209351"/>
                    </a:lnTo>
                    <a:lnTo>
                      <a:pt x="1470784" y="1209897"/>
                    </a:lnTo>
                    <a:lnTo>
                      <a:pt x="1478847" y="1216509"/>
                    </a:lnTo>
                    <a:lnTo>
                      <a:pt x="1487579" y="1223669"/>
                    </a:lnTo>
                    <a:lnTo>
                      <a:pt x="1487644" y="1223701"/>
                    </a:lnTo>
                    <a:lnTo>
                      <a:pt x="1487578" y="1223635"/>
                    </a:lnTo>
                    <a:lnTo>
                      <a:pt x="1489166" y="1223635"/>
                    </a:lnTo>
                    <a:lnTo>
                      <a:pt x="1489166" y="1225223"/>
                    </a:lnTo>
                    <a:lnTo>
                      <a:pt x="1488493" y="1224551"/>
                    </a:lnTo>
                    <a:lnTo>
                      <a:pt x="1489166" y="1227249"/>
                    </a:lnTo>
                    <a:lnTo>
                      <a:pt x="1488993" y="1227699"/>
                    </a:lnTo>
                    <a:lnTo>
                      <a:pt x="1489166" y="1228393"/>
                    </a:lnTo>
                    <a:lnTo>
                      <a:pt x="1483228" y="1243853"/>
                    </a:lnTo>
                    <a:lnTo>
                      <a:pt x="1476881" y="1253739"/>
                    </a:lnTo>
                    <a:lnTo>
                      <a:pt x="1487950" y="1245851"/>
                    </a:lnTo>
                    <a:lnTo>
                      <a:pt x="1503050" y="1237923"/>
                    </a:lnTo>
                    <a:lnTo>
                      <a:pt x="1506627" y="1238321"/>
                    </a:lnTo>
                    <a:lnTo>
                      <a:pt x="1507421" y="1239509"/>
                    </a:lnTo>
                    <a:lnTo>
                      <a:pt x="1507778" y="1240399"/>
                    </a:lnTo>
                    <a:lnTo>
                      <a:pt x="1570555" y="1293115"/>
                    </a:lnTo>
                    <a:lnTo>
                      <a:pt x="1605049" y="1322499"/>
                    </a:lnTo>
                    <a:lnTo>
                      <a:pt x="1685536" y="1391193"/>
                    </a:lnTo>
                    <a:lnTo>
                      <a:pt x="1810430" y="1506345"/>
                    </a:lnTo>
                    <a:lnTo>
                      <a:pt x="1862370" y="1563523"/>
                    </a:lnTo>
                    <a:lnTo>
                      <a:pt x="1890124" y="1600451"/>
                    </a:lnTo>
                    <a:lnTo>
                      <a:pt x="1901225" y="1618319"/>
                    </a:lnTo>
                    <a:lnTo>
                      <a:pt x="1921446" y="1653659"/>
                    </a:lnTo>
                    <a:lnTo>
                      <a:pt x="1957130" y="1725133"/>
                    </a:lnTo>
                    <a:lnTo>
                      <a:pt x="1984884" y="1789855"/>
                    </a:lnTo>
                    <a:lnTo>
                      <a:pt x="2002330" y="1837901"/>
                    </a:lnTo>
                    <a:lnTo>
                      <a:pt x="2005502" y="1851005"/>
                    </a:lnTo>
                    <a:lnTo>
                      <a:pt x="2006691" y="1858947"/>
                    </a:lnTo>
                    <a:lnTo>
                      <a:pt x="2006295" y="1866093"/>
                    </a:lnTo>
                    <a:lnTo>
                      <a:pt x="2006295" y="1870065"/>
                    </a:lnTo>
                    <a:lnTo>
                      <a:pt x="2003519" y="1876815"/>
                    </a:lnTo>
                    <a:lnTo>
                      <a:pt x="2001537" y="1882373"/>
                    </a:lnTo>
                    <a:lnTo>
                      <a:pt x="1998761" y="1887139"/>
                    </a:lnTo>
                    <a:lnTo>
                      <a:pt x="1990286" y="1901161"/>
                    </a:lnTo>
                    <a:lnTo>
                      <a:pt x="2064801" y="1969795"/>
                    </a:lnTo>
                    <a:lnTo>
                      <a:pt x="2297981" y="2185007"/>
                    </a:lnTo>
                    <a:lnTo>
                      <a:pt x="2433043" y="2312067"/>
                    </a:lnTo>
                    <a:lnTo>
                      <a:pt x="2470781" y="2350187"/>
                    </a:lnTo>
                    <a:lnTo>
                      <a:pt x="2504546" y="2386717"/>
                    </a:lnTo>
                    <a:lnTo>
                      <a:pt x="2592734" y="2492735"/>
                    </a:lnTo>
                    <a:lnTo>
                      <a:pt x="2722235" y="2653945"/>
                    </a:ln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noAutofit/>
              </a:bodyPr>
              <a:lstStyle/>
              <a:p>
                <a:pPr defTabSz="914417"/>
                <a:endParaRPr lang="en-US" sz="1350">
                  <a:solidFill>
                    <a:prstClr val="black"/>
                  </a:solidFill>
                </a:endParaRPr>
              </a:p>
            </p:txBody>
          </p:sp>
          <p:grpSp>
            <p:nvGrpSpPr>
              <p:cNvPr id="18" name="Group 17"/>
              <p:cNvGrpSpPr/>
              <p:nvPr userDrawn="1"/>
            </p:nvGrpSpPr>
            <p:grpSpPr>
              <a:xfrm>
                <a:off x="5875370" y="32447"/>
                <a:ext cx="4360863" cy="4133850"/>
                <a:chOff x="-535457" y="492919"/>
                <a:chExt cx="4360863" cy="4133850"/>
              </a:xfrm>
            </p:grpSpPr>
            <p:sp>
              <p:nvSpPr>
                <p:cNvPr id="19" name="Freeform 398"/>
                <p:cNvSpPr>
                  <a:spLocks/>
                </p:cNvSpPr>
                <p:nvPr/>
              </p:nvSpPr>
              <p:spPr bwMode="auto">
                <a:xfrm>
                  <a:off x="-535457" y="783431"/>
                  <a:ext cx="1335088" cy="1046163"/>
                </a:xfrm>
                <a:custGeom>
                  <a:avLst/>
                  <a:gdLst>
                    <a:gd name="T0" fmla="*/ 596 w 3367"/>
                    <a:gd name="T1" fmla="*/ 0 h 2636"/>
                    <a:gd name="T2" fmla="*/ 383 w 3367"/>
                    <a:gd name="T3" fmla="*/ 443 h 2636"/>
                    <a:gd name="T4" fmla="*/ 100 w 3367"/>
                    <a:gd name="T5" fmla="*/ 1033 h 2636"/>
                    <a:gd name="T6" fmla="*/ 72 w 3367"/>
                    <a:gd name="T7" fmla="*/ 1094 h 2636"/>
                    <a:gd name="T8" fmla="*/ 30 w 3367"/>
                    <a:gd name="T9" fmla="*/ 1221 h 2636"/>
                    <a:gd name="T10" fmla="*/ 9 w 3367"/>
                    <a:gd name="T11" fmla="*/ 1318 h 2636"/>
                    <a:gd name="T12" fmla="*/ 0 w 3367"/>
                    <a:gd name="T13" fmla="*/ 1423 h 2636"/>
                    <a:gd name="T14" fmla="*/ 9 w 3367"/>
                    <a:gd name="T15" fmla="*/ 1532 h 2636"/>
                    <a:gd name="T16" fmla="*/ 30 w 3367"/>
                    <a:gd name="T17" fmla="*/ 1615 h 2636"/>
                    <a:gd name="T18" fmla="*/ 52 w 3367"/>
                    <a:gd name="T19" fmla="*/ 1669 h 2636"/>
                    <a:gd name="T20" fmla="*/ 80 w 3367"/>
                    <a:gd name="T21" fmla="*/ 1722 h 2636"/>
                    <a:gd name="T22" fmla="*/ 116 w 3367"/>
                    <a:gd name="T23" fmla="*/ 1774 h 2636"/>
                    <a:gd name="T24" fmla="*/ 138 w 3367"/>
                    <a:gd name="T25" fmla="*/ 1800 h 2636"/>
                    <a:gd name="T26" fmla="*/ 236 w 3367"/>
                    <a:gd name="T27" fmla="*/ 1905 h 2636"/>
                    <a:gd name="T28" fmla="*/ 477 w 3367"/>
                    <a:gd name="T29" fmla="*/ 2141 h 2636"/>
                    <a:gd name="T30" fmla="*/ 830 w 3367"/>
                    <a:gd name="T31" fmla="*/ 2459 h 2636"/>
                    <a:gd name="T32" fmla="*/ 935 w 3367"/>
                    <a:gd name="T33" fmla="*/ 2545 h 2636"/>
                    <a:gd name="T34" fmla="*/ 961 w 3367"/>
                    <a:gd name="T35" fmla="*/ 2564 h 2636"/>
                    <a:gd name="T36" fmla="*/ 1016 w 3367"/>
                    <a:gd name="T37" fmla="*/ 2598 h 2636"/>
                    <a:gd name="T38" fmla="*/ 1083 w 3367"/>
                    <a:gd name="T39" fmla="*/ 2623 h 2636"/>
                    <a:gd name="T40" fmla="*/ 1176 w 3367"/>
                    <a:gd name="T41" fmla="*/ 2636 h 2636"/>
                    <a:gd name="T42" fmla="*/ 1237 w 3367"/>
                    <a:gd name="T43" fmla="*/ 2634 h 2636"/>
                    <a:gd name="T44" fmla="*/ 2388 w 3367"/>
                    <a:gd name="T45" fmla="*/ 2588 h 2636"/>
                    <a:gd name="T46" fmla="*/ 3367 w 3367"/>
                    <a:gd name="T47" fmla="*/ 2546 h 2636"/>
                    <a:gd name="T48" fmla="*/ 596 w 3367"/>
                    <a:gd name="T49" fmla="*/ 0 h 2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7" h="2636">
                      <a:moveTo>
                        <a:pt x="596" y="0"/>
                      </a:moveTo>
                      <a:lnTo>
                        <a:pt x="383" y="443"/>
                      </a:lnTo>
                      <a:lnTo>
                        <a:pt x="100" y="1033"/>
                      </a:lnTo>
                      <a:lnTo>
                        <a:pt x="72" y="1094"/>
                      </a:lnTo>
                      <a:lnTo>
                        <a:pt x="30" y="1221"/>
                      </a:lnTo>
                      <a:lnTo>
                        <a:pt x="9" y="1318"/>
                      </a:lnTo>
                      <a:lnTo>
                        <a:pt x="0" y="1423"/>
                      </a:lnTo>
                      <a:lnTo>
                        <a:pt x="9" y="1532"/>
                      </a:lnTo>
                      <a:lnTo>
                        <a:pt x="30" y="1615"/>
                      </a:lnTo>
                      <a:lnTo>
                        <a:pt x="52" y="1669"/>
                      </a:lnTo>
                      <a:lnTo>
                        <a:pt x="80" y="1722"/>
                      </a:lnTo>
                      <a:lnTo>
                        <a:pt x="116" y="1774"/>
                      </a:lnTo>
                      <a:lnTo>
                        <a:pt x="138" y="1800"/>
                      </a:lnTo>
                      <a:lnTo>
                        <a:pt x="236" y="1905"/>
                      </a:lnTo>
                      <a:lnTo>
                        <a:pt x="477" y="2141"/>
                      </a:lnTo>
                      <a:lnTo>
                        <a:pt x="830" y="2459"/>
                      </a:lnTo>
                      <a:lnTo>
                        <a:pt x="935" y="2545"/>
                      </a:lnTo>
                      <a:lnTo>
                        <a:pt x="961" y="2564"/>
                      </a:lnTo>
                      <a:lnTo>
                        <a:pt x="1016" y="2598"/>
                      </a:lnTo>
                      <a:lnTo>
                        <a:pt x="1083" y="2623"/>
                      </a:lnTo>
                      <a:lnTo>
                        <a:pt x="1176" y="2636"/>
                      </a:lnTo>
                      <a:lnTo>
                        <a:pt x="1237" y="2634"/>
                      </a:lnTo>
                      <a:lnTo>
                        <a:pt x="2388" y="2588"/>
                      </a:lnTo>
                      <a:lnTo>
                        <a:pt x="3367" y="2546"/>
                      </a:lnTo>
                      <a:lnTo>
                        <a:pt x="596" y="0"/>
                      </a:lnTo>
                      <a:close/>
                    </a:path>
                  </a:pathLst>
                </a:custGeom>
                <a:solidFill>
                  <a:srgbClr val="1C7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20" name="Freeform 399"/>
                <p:cNvSpPr>
                  <a:spLocks/>
                </p:cNvSpPr>
                <p:nvPr/>
              </p:nvSpPr>
              <p:spPr bwMode="auto">
                <a:xfrm>
                  <a:off x="-535457" y="783431"/>
                  <a:ext cx="1335088" cy="1046163"/>
                </a:xfrm>
                <a:custGeom>
                  <a:avLst/>
                  <a:gdLst>
                    <a:gd name="T0" fmla="*/ 1251 w 3367"/>
                    <a:gd name="T1" fmla="*/ 2633 h 2636"/>
                    <a:gd name="T2" fmla="*/ 1190 w 3367"/>
                    <a:gd name="T3" fmla="*/ 2633 h 2636"/>
                    <a:gd name="T4" fmla="*/ 1098 w 3367"/>
                    <a:gd name="T5" fmla="*/ 2621 h 2636"/>
                    <a:gd name="T6" fmla="*/ 1030 w 3367"/>
                    <a:gd name="T7" fmla="*/ 2595 h 2636"/>
                    <a:gd name="T8" fmla="*/ 975 w 3367"/>
                    <a:gd name="T9" fmla="*/ 2562 h 2636"/>
                    <a:gd name="T10" fmla="*/ 951 w 3367"/>
                    <a:gd name="T11" fmla="*/ 2542 h 2636"/>
                    <a:gd name="T12" fmla="*/ 846 w 3367"/>
                    <a:gd name="T13" fmla="*/ 2457 h 2636"/>
                    <a:gd name="T14" fmla="*/ 492 w 3367"/>
                    <a:gd name="T15" fmla="*/ 2138 h 2636"/>
                    <a:gd name="T16" fmla="*/ 251 w 3367"/>
                    <a:gd name="T17" fmla="*/ 1904 h 2636"/>
                    <a:gd name="T18" fmla="*/ 153 w 3367"/>
                    <a:gd name="T19" fmla="*/ 1797 h 2636"/>
                    <a:gd name="T20" fmla="*/ 132 w 3367"/>
                    <a:gd name="T21" fmla="*/ 1773 h 2636"/>
                    <a:gd name="T22" fmla="*/ 96 w 3367"/>
                    <a:gd name="T23" fmla="*/ 1720 h 2636"/>
                    <a:gd name="T24" fmla="*/ 66 w 3367"/>
                    <a:gd name="T25" fmla="*/ 1666 h 2636"/>
                    <a:gd name="T26" fmla="*/ 45 w 3367"/>
                    <a:gd name="T27" fmla="*/ 1612 h 2636"/>
                    <a:gd name="T28" fmla="*/ 23 w 3367"/>
                    <a:gd name="T29" fmla="*/ 1529 h 2636"/>
                    <a:gd name="T30" fmla="*/ 15 w 3367"/>
                    <a:gd name="T31" fmla="*/ 1420 h 2636"/>
                    <a:gd name="T32" fmla="*/ 24 w 3367"/>
                    <a:gd name="T33" fmla="*/ 1315 h 2636"/>
                    <a:gd name="T34" fmla="*/ 45 w 3367"/>
                    <a:gd name="T35" fmla="*/ 1218 h 2636"/>
                    <a:gd name="T36" fmla="*/ 87 w 3367"/>
                    <a:gd name="T37" fmla="*/ 1091 h 2636"/>
                    <a:gd name="T38" fmla="*/ 115 w 3367"/>
                    <a:gd name="T39" fmla="*/ 1030 h 2636"/>
                    <a:gd name="T40" fmla="*/ 369 w 3367"/>
                    <a:gd name="T41" fmla="*/ 503 h 2636"/>
                    <a:gd name="T42" fmla="*/ 606 w 3367"/>
                    <a:gd name="T43" fmla="*/ 9 h 2636"/>
                    <a:gd name="T44" fmla="*/ 596 w 3367"/>
                    <a:gd name="T45" fmla="*/ 0 h 2636"/>
                    <a:gd name="T46" fmla="*/ 383 w 3367"/>
                    <a:gd name="T47" fmla="*/ 443 h 2636"/>
                    <a:gd name="T48" fmla="*/ 100 w 3367"/>
                    <a:gd name="T49" fmla="*/ 1033 h 2636"/>
                    <a:gd name="T50" fmla="*/ 72 w 3367"/>
                    <a:gd name="T51" fmla="*/ 1094 h 2636"/>
                    <a:gd name="T52" fmla="*/ 30 w 3367"/>
                    <a:gd name="T53" fmla="*/ 1221 h 2636"/>
                    <a:gd name="T54" fmla="*/ 9 w 3367"/>
                    <a:gd name="T55" fmla="*/ 1318 h 2636"/>
                    <a:gd name="T56" fmla="*/ 0 w 3367"/>
                    <a:gd name="T57" fmla="*/ 1423 h 2636"/>
                    <a:gd name="T58" fmla="*/ 9 w 3367"/>
                    <a:gd name="T59" fmla="*/ 1532 h 2636"/>
                    <a:gd name="T60" fmla="*/ 30 w 3367"/>
                    <a:gd name="T61" fmla="*/ 1615 h 2636"/>
                    <a:gd name="T62" fmla="*/ 52 w 3367"/>
                    <a:gd name="T63" fmla="*/ 1669 h 2636"/>
                    <a:gd name="T64" fmla="*/ 80 w 3367"/>
                    <a:gd name="T65" fmla="*/ 1722 h 2636"/>
                    <a:gd name="T66" fmla="*/ 116 w 3367"/>
                    <a:gd name="T67" fmla="*/ 1774 h 2636"/>
                    <a:gd name="T68" fmla="*/ 138 w 3367"/>
                    <a:gd name="T69" fmla="*/ 1800 h 2636"/>
                    <a:gd name="T70" fmla="*/ 236 w 3367"/>
                    <a:gd name="T71" fmla="*/ 1905 h 2636"/>
                    <a:gd name="T72" fmla="*/ 477 w 3367"/>
                    <a:gd name="T73" fmla="*/ 2141 h 2636"/>
                    <a:gd name="T74" fmla="*/ 830 w 3367"/>
                    <a:gd name="T75" fmla="*/ 2459 h 2636"/>
                    <a:gd name="T76" fmla="*/ 935 w 3367"/>
                    <a:gd name="T77" fmla="*/ 2545 h 2636"/>
                    <a:gd name="T78" fmla="*/ 961 w 3367"/>
                    <a:gd name="T79" fmla="*/ 2564 h 2636"/>
                    <a:gd name="T80" fmla="*/ 1016 w 3367"/>
                    <a:gd name="T81" fmla="*/ 2598 h 2636"/>
                    <a:gd name="T82" fmla="*/ 1083 w 3367"/>
                    <a:gd name="T83" fmla="*/ 2623 h 2636"/>
                    <a:gd name="T84" fmla="*/ 1176 w 3367"/>
                    <a:gd name="T85" fmla="*/ 2636 h 2636"/>
                    <a:gd name="T86" fmla="*/ 1237 w 3367"/>
                    <a:gd name="T87" fmla="*/ 2634 h 2636"/>
                    <a:gd name="T88" fmla="*/ 2388 w 3367"/>
                    <a:gd name="T89" fmla="*/ 2588 h 2636"/>
                    <a:gd name="T90" fmla="*/ 3367 w 3367"/>
                    <a:gd name="T91" fmla="*/ 2546 h 2636"/>
                    <a:gd name="T92" fmla="*/ 3366 w 3367"/>
                    <a:gd name="T93" fmla="*/ 2545 h 2636"/>
                    <a:gd name="T94" fmla="*/ 2294 w 3367"/>
                    <a:gd name="T95" fmla="*/ 2590 h 2636"/>
                    <a:gd name="T96" fmla="*/ 1251 w 3367"/>
                    <a:gd name="T97" fmla="*/ 2633 h 2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67" h="2636">
                      <a:moveTo>
                        <a:pt x="1251" y="2633"/>
                      </a:moveTo>
                      <a:lnTo>
                        <a:pt x="1190" y="2633"/>
                      </a:lnTo>
                      <a:lnTo>
                        <a:pt x="1098" y="2621"/>
                      </a:lnTo>
                      <a:lnTo>
                        <a:pt x="1030" y="2595"/>
                      </a:lnTo>
                      <a:lnTo>
                        <a:pt x="975" y="2562"/>
                      </a:lnTo>
                      <a:lnTo>
                        <a:pt x="951" y="2542"/>
                      </a:lnTo>
                      <a:lnTo>
                        <a:pt x="846" y="2457"/>
                      </a:lnTo>
                      <a:lnTo>
                        <a:pt x="492" y="2138"/>
                      </a:lnTo>
                      <a:lnTo>
                        <a:pt x="251" y="1904"/>
                      </a:lnTo>
                      <a:lnTo>
                        <a:pt x="153" y="1797"/>
                      </a:lnTo>
                      <a:lnTo>
                        <a:pt x="132" y="1773"/>
                      </a:lnTo>
                      <a:lnTo>
                        <a:pt x="96" y="1720"/>
                      </a:lnTo>
                      <a:lnTo>
                        <a:pt x="66" y="1666"/>
                      </a:lnTo>
                      <a:lnTo>
                        <a:pt x="45" y="1612"/>
                      </a:lnTo>
                      <a:lnTo>
                        <a:pt x="23" y="1529"/>
                      </a:lnTo>
                      <a:lnTo>
                        <a:pt x="15" y="1420"/>
                      </a:lnTo>
                      <a:lnTo>
                        <a:pt x="24" y="1315"/>
                      </a:lnTo>
                      <a:lnTo>
                        <a:pt x="45" y="1218"/>
                      </a:lnTo>
                      <a:lnTo>
                        <a:pt x="87" y="1091"/>
                      </a:lnTo>
                      <a:lnTo>
                        <a:pt x="115" y="1030"/>
                      </a:lnTo>
                      <a:lnTo>
                        <a:pt x="369" y="503"/>
                      </a:lnTo>
                      <a:lnTo>
                        <a:pt x="606" y="9"/>
                      </a:lnTo>
                      <a:lnTo>
                        <a:pt x="596" y="0"/>
                      </a:lnTo>
                      <a:lnTo>
                        <a:pt x="383" y="443"/>
                      </a:lnTo>
                      <a:lnTo>
                        <a:pt x="100" y="1033"/>
                      </a:lnTo>
                      <a:lnTo>
                        <a:pt x="72" y="1094"/>
                      </a:lnTo>
                      <a:lnTo>
                        <a:pt x="30" y="1221"/>
                      </a:lnTo>
                      <a:lnTo>
                        <a:pt x="9" y="1318"/>
                      </a:lnTo>
                      <a:lnTo>
                        <a:pt x="0" y="1423"/>
                      </a:lnTo>
                      <a:lnTo>
                        <a:pt x="9" y="1532"/>
                      </a:lnTo>
                      <a:lnTo>
                        <a:pt x="30" y="1615"/>
                      </a:lnTo>
                      <a:lnTo>
                        <a:pt x="52" y="1669"/>
                      </a:lnTo>
                      <a:lnTo>
                        <a:pt x="80" y="1722"/>
                      </a:lnTo>
                      <a:lnTo>
                        <a:pt x="116" y="1774"/>
                      </a:lnTo>
                      <a:lnTo>
                        <a:pt x="138" y="1800"/>
                      </a:lnTo>
                      <a:lnTo>
                        <a:pt x="236" y="1905"/>
                      </a:lnTo>
                      <a:lnTo>
                        <a:pt x="477" y="2141"/>
                      </a:lnTo>
                      <a:lnTo>
                        <a:pt x="830" y="2459"/>
                      </a:lnTo>
                      <a:lnTo>
                        <a:pt x="935" y="2545"/>
                      </a:lnTo>
                      <a:lnTo>
                        <a:pt x="961" y="2564"/>
                      </a:lnTo>
                      <a:lnTo>
                        <a:pt x="1016" y="2598"/>
                      </a:lnTo>
                      <a:lnTo>
                        <a:pt x="1083" y="2623"/>
                      </a:lnTo>
                      <a:lnTo>
                        <a:pt x="1176" y="2636"/>
                      </a:lnTo>
                      <a:lnTo>
                        <a:pt x="1237" y="2634"/>
                      </a:lnTo>
                      <a:lnTo>
                        <a:pt x="2388" y="2588"/>
                      </a:lnTo>
                      <a:lnTo>
                        <a:pt x="3367" y="2546"/>
                      </a:lnTo>
                      <a:lnTo>
                        <a:pt x="3366" y="2545"/>
                      </a:lnTo>
                      <a:lnTo>
                        <a:pt x="2294" y="2590"/>
                      </a:lnTo>
                      <a:lnTo>
                        <a:pt x="1251" y="2633"/>
                      </a:lnTo>
                      <a:close/>
                    </a:path>
                  </a:pathLst>
                </a:custGeom>
                <a:solidFill>
                  <a:srgbClr val="2191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21" name="Freeform 400"/>
                <p:cNvSpPr>
                  <a:spLocks/>
                </p:cNvSpPr>
                <p:nvPr/>
              </p:nvSpPr>
              <p:spPr bwMode="auto">
                <a:xfrm>
                  <a:off x="2963393" y="3812381"/>
                  <a:ext cx="862013" cy="814388"/>
                </a:xfrm>
                <a:custGeom>
                  <a:avLst/>
                  <a:gdLst>
                    <a:gd name="T0" fmla="*/ 263 w 2170"/>
                    <a:gd name="T1" fmla="*/ 0 h 2051"/>
                    <a:gd name="T2" fmla="*/ 130 w 2170"/>
                    <a:gd name="T3" fmla="*/ 140 h 2051"/>
                    <a:gd name="T4" fmla="*/ 130 w 2170"/>
                    <a:gd name="T5" fmla="*/ 140 h 2051"/>
                    <a:gd name="T6" fmla="*/ 0 w 2170"/>
                    <a:gd name="T7" fmla="*/ 281 h 2051"/>
                    <a:gd name="T8" fmla="*/ 189 w 2170"/>
                    <a:gd name="T9" fmla="*/ 460 h 2051"/>
                    <a:gd name="T10" fmla="*/ 768 w 2170"/>
                    <a:gd name="T11" fmla="*/ 1009 h 2051"/>
                    <a:gd name="T12" fmla="*/ 1111 w 2170"/>
                    <a:gd name="T13" fmla="*/ 1327 h 2051"/>
                    <a:gd name="T14" fmla="*/ 1213 w 2170"/>
                    <a:gd name="T15" fmla="*/ 1416 h 2051"/>
                    <a:gd name="T16" fmla="*/ 1311 w 2170"/>
                    <a:gd name="T17" fmla="*/ 1494 h 2051"/>
                    <a:gd name="T18" fmla="*/ 1592 w 2170"/>
                    <a:gd name="T19" fmla="*/ 1699 h 2051"/>
                    <a:gd name="T20" fmla="*/ 2019 w 2170"/>
                    <a:gd name="T21" fmla="*/ 1994 h 2051"/>
                    <a:gd name="T22" fmla="*/ 2103 w 2170"/>
                    <a:gd name="T23" fmla="*/ 2051 h 2051"/>
                    <a:gd name="T24" fmla="*/ 2123 w 2170"/>
                    <a:gd name="T25" fmla="*/ 2029 h 2051"/>
                    <a:gd name="T26" fmla="*/ 2137 w 2170"/>
                    <a:gd name="T27" fmla="*/ 2015 h 2051"/>
                    <a:gd name="T28" fmla="*/ 2137 w 2170"/>
                    <a:gd name="T29" fmla="*/ 2015 h 2051"/>
                    <a:gd name="T30" fmla="*/ 2150 w 2170"/>
                    <a:gd name="T31" fmla="*/ 2001 h 2051"/>
                    <a:gd name="T32" fmla="*/ 2170 w 2170"/>
                    <a:gd name="T33" fmla="*/ 1980 h 2051"/>
                    <a:gd name="T34" fmla="*/ 2109 w 2170"/>
                    <a:gd name="T35" fmla="*/ 1899 h 2051"/>
                    <a:gd name="T36" fmla="*/ 1783 w 2170"/>
                    <a:gd name="T37" fmla="*/ 1493 h 2051"/>
                    <a:gd name="T38" fmla="*/ 1561 w 2170"/>
                    <a:gd name="T39" fmla="*/ 1226 h 2051"/>
                    <a:gd name="T40" fmla="*/ 1476 w 2170"/>
                    <a:gd name="T41" fmla="*/ 1134 h 2051"/>
                    <a:gd name="T42" fmla="*/ 1381 w 2170"/>
                    <a:gd name="T43" fmla="*/ 1038 h 2051"/>
                    <a:gd name="T44" fmla="*/ 1041 w 2170"/>
                    <a:gd name="T45" fmla="*/ 718 h 2051"/>
                    <a:gd name="T46" fmla="*/ 454 w 2170"/>
                    <a:gd name="T47" fmla="*/ 176 h 2051"/>
                    <a:gd name="T48" fmla="*/ 263 w 2170"/>
                    <a:gd name="T49" fmla="*/ 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70" h="2051">
                      <a:moveTo>
                        <a:pt x="263" y="0"/>
                      </a:moveTo>
                      <a:lnTo>
                        <a:pt x="130" y="140"/>
                      </a:lnTo>
                      <a:lnTo>
                        <a:pt x="130" y="140"/>
                      </a:lnTo>
                      <a:lnTo>
                        <a:pt x="0" y="281"/>
                      </a:lnTo>
                      <a:lnTo>
                        <a:pt x="189" y="460"/>
                      </a:lnTo>
                      <a:lnTo>
                        <a:pt x="768" y="1009"/>
                      </a:lnTo>
                      <a:lnTo>
                        <a:pt x="1111" y="1327"/>
                      </a:lnTo>
                      <a:lnTo>
                        <a:pt x="1213" y="1416"/>
                      </a:lnTo>
                      <a:lnTo>
                        <a:pt x="1311" y="1494"/>
                      </a:lnTo>
                      <a:lnTo>
                        <a:pt x="1592" y="1699"/>
                      </a:lnTo>
                      <a:lnTo>
                        <a:pt x="2019" y="1994"/>
                      </a:lnTo>
                      <a:lnTo>
                        <a:pt x="2103" y="2051"/>
                      </a:lnTo>
                      <a:lnTo>
                        <a:pt x="2123" y="2029"/>
                      </a:lnTo>
                      <a:lnTo>
                        <a:pt x="2137" y="2015"/>
                      </a:lnTo>
                      <a:lnTo>
                        <a:pt x="2137" y="2015"/>
                      </a:lnTo>
                      <a:lnTo>
                        <a:pt x="2150" y="2001"/>
                      </a:lnTo>
                      <a:lnTo>
                        <a:pt x="2170" y="1980"/>
                      </a:lnTo>
                      <a:lnTo>
                        <a:pt x="2109" y="1899"/>
                      </a:lnTo>
                      <a:lnTo>
                        <a:pt x="1783" y="1493"/>
                      </a:lnTo>
                      <a:lnTo>
                        <a:pt x="1561" y="1226"/>
                      </a:lnTo>
                      <a:lnTo>
                        <a:pt x="1476" y="1134"/>
                      </a:lnTo>
                      <a:lnTo>
                        <a:pt x="1381" y="1038"/>
                      </a:lnTo>
                      <a:lnTo>
                        <a:pt x="1041" y="718"/>
                      </a:lnTo>
                      <a:lnTo>
                        <a:pt x="454" y="176"/>
                      </a:lnTo>
                      <a:lnTo>
                        <a:pt x="263" y="0"/>
                      </a:lnTo>
                      <a:close/>
                    </a:path>
                  </a:pathLst>
                </a:custGeom>
                <a:solidFill>
                  <a:srgbClr val="839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22" name="Freeform 401"/>
                <p:cNvSpPr>
                  <a:spLocks/>
                </p:cNvSpPr>
                <p:nvPr/>
              </p:nvSpPr>
              <p:spPr bwMode="auto">
                <a:xfrm>
                  <a:off x="2126781" y="3334544"/>
                  <a:ext cx="1588" cy="1588"/>
                </a:xfrm>
                <a:custGeom>
                  <a:avLst/>
                  <a:gdLst>
                    <a:gd name="T0" fmla="*/ 1 w 4"/>
                    <a:gd name="T1" fmla="*/ 3 h 4"/>
                    <a:gd name="T2" fmla="*/ 4 w 4"/>
                    <a:gd name="T3" fmla="*/ 4 h 4"/>
                    <a:gd name="T4" fmla="*/ 0 w 4"/>
                    <a:gd name="T5" fmla="*/ 0 h 4"/>
                    <a:gd name="T6" fmla="*/ 1 w 4"/>
                    <a:gd name="T7" fmla="*/ 3 h 4"/>
                  </a:gdLst>
                  <a:ahLst/>
                  <a:cxnLst>
                    <a:cxn ang="0">
                      <a:pos x="T0" y="T1"/>
                    </a:cxn>
                    <a:cxn ang="0">
                      <a:pos x="T2" y="T3"/>
                    </a:cxn>
                    <a:cxn ang="0">
                      <a:pos x="T4" y="T5"/>
                    </a:cxn>
                    <a:cxn ang="0">
                      <a:pos x="T6" y="T7"/>
                    </a:cxn>
                  </a:cxnLst>
                  <a:rect l="0" t="0" r="r" b="b"/>
                  <a:pathLst>
                    <a:path w="4" h="4">
                      <a:moveTo>
                        <a:pt x="1" y="3"/>
                      </a:moveTo>
                      <a:lnTo>
                        <a:pt x="4" y="4"/>
                      </a:lnTo>
                      <a:lnTo>
                        <a:pt x="0" y="0"/>
                      </a:lnTo>
                      <a:lnTo>
                        <a:pt x="1" y="3"/>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23" name="Freeform 402"/>
                <p:cNvSpPr>
                  <a:spLocks/>
                </p:cNvSpPr>
                <p:nvPr/>
              </p:nvSpPr>
              <p:spPr bwMode="auto">
                <a:xfrm>
                  <a:off x="2423643" y="3017044"/>
                  <a:ext cx="3175" cy="1588"/>
                </a:xfrm>
                <a:custGeom>
                  <a:avLst/>
                  <a:gdLst>
                    <a:gd name="T0" fmla="*/ 4 w 5"/>
                    <a:gd name="T1" fmla="*/ 2 h 4"/>
                    <a:gd name="T2" fmla="*/ 0 w 5"/>
                    <a:gd name="T3" fmla="*/ 0 h 4"/>
                    <a:gd name="T4" fmla="*/ 5 w 5"/>
                    <a:gd name="T5" fmla="*/ 4 h 4"/>
                    <a:gd name="T6" fmla="*/ 4 w 5"/>
                    <a:gd name="T7" fmla="*/ 2 h 4"/>
                  </a:gdLst>
                  <a:ahLst/>
                  <a:cxnLst>
                    <a:cxn ang="0">
                      <a:pos x="T0" y="T1"/>
                    </a:cxn>
                    <a:cxn ang="0">
                      <a:pos x="T2" y="T3"/>
                    </a:cxn>
                    <a:cxn ang="0">
                      <a:pos x="T4" y="T5"/>
                    </a:cxn>
                    <a:cxn ang="0">
                      <a:pos x="T6" y="T7"/>
                    </a:cxn>
                  </a:cxnLst>
                  <a:rect l="0" t="0" r="r" b="b"/>
                  <a:pathLst>
                    <a:path w="5" h="4">
                      <a:moveTo>
                        <a:pt x="4" y="2"/>
                      </a:moveTo>
                      <a:lnTo>
                        <a:pt x="0" y="0"/>
                      </a:lnTo>
                      <a:lnTo>
                        <a:pt x="5" y="4"/>
                      </a:lnTo>
                      <a:lnTo>
                        <a:pt x="4" y="2"/>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24" name="Freeform 403"/>
                <p:cNvSpPr>
                  <a:spLocks/>
                </p:cNvSpPr>
                <p:nvPr/>
              </p:nvSpPr>
              <p:spPr bwMode="auto">
                <a:xfrm>
                  <a:off x="2126781" y="3017044"/>
                  <a:ext cx="300038" cy="320675"/>
                </a:xfrm>
                <a:custGeom>
                  <a:avLst/>
                  <a:gdLst>
                    <a:gd name="T0" fmla="*/ 74 w 756"/>
                    <a:gd name="T1" fmla="*/ 770 h 806"/>
                    <a:gd name="T2" fmla="*/ 121 w 756"/>
                    <a:gd name="T3" fmla="*/ 701 h 806"/>
                    <a:gd name="T4" fmla="*/ 278 w 756"/>
                    <a:gd name="T5" fmla="*/ 513 h 806"/>
                    <a:gd name="T6" fmla="*/ 379 w 756"/>
                    <a:gd name="T7" fmla="*/ 403 h 806"/>
                    <a:gd name="T8" fmla="*/ 481 w 756"/>
                    <a:gd name="T9" fmla="*/ 296 h 806"/>
                    <a:gd name="T10" fmla="*/ 659 w 756"/>
                    <a:gd name="T11" fmla="*/ 126 h 806"/>
                    <a:gd name="T12" fmla="*/ 723 w 756"/>
                    <a:gd name="T13" fmla="*/ 74 h 806"/>
                    <a:gd name="T14" fmla="*/ 740 w 756"/>
                    <a:gd name="T15" fmla="*/ 48 h 806"/>
                    <a:gd name="T16" fmla="*/ 756 w 756"/>
                    <a:gd name="T17" fmla="*/ 13 h 806"/>
                    <a:gd name="T18" fmla="*/ 754 w 756"/>
                    <a:gd name="T19" fmla="*/ 4 h 806"/>
                    <a:gd name="T20" fmla="*/ 749 w 756"/>
                    <a:gd name="T21" fmla="*/ 0 h 806"/>
                    <a:gd name="T22" fmla="*/ 743 w 756"/>
                    <a:gd name="T23" fmla="*/ 0 h 806"/>
                    <a:gd name="T24" fmla="*/ 717 w 756"/>
                    <a:gd name="T25" fmla="*/ 12 h 806"/>
                    <a:gd name="T26" fmla="*/ 659 w 756"/>
                    <a:gd name="T27" fmla="*/ 53 h 806"/>
                    <a:gd name="T28" fmla="*/ 548 w 756"/>
                    <a:gd name="T29" fmla="*/ 152 h 806"/>
                    <a:gd name="T30" fmla="*/ 411 w 756"/>
                    <a:gd name="T31" fmla="*/ 285 h 806"/>
                    <a:gd name="T32" fmla="*/ 337 w 756"/>
                    <a:gd name="T33" fmla="*/ 364 h 806"/>
                    <a:gd name="T34" fmla="*/ 263 w 756"/>
                    <a:gd name="T35" fmla="*/ 443 h 806"/>
                    <a:gd name="T36" fmla="*/ 139 w 756"/>
                    <a:gd name="T37" fmla="*/ 590 h 806"/>
                    <a:gd name="T38" fmla="*/ 48 w 756"/>
                    <a:gd name="T39" fmla="*/ 706 h 806"/>
                    <a:gd name="T40" fmla="*/ 11 w 756"/>
                    <a:gd name="T41" fmla="*/ 767 h 806"/>
                    <a:gd name="T42" fmla="*/ 0 w 756"/>
                    <a:gd name="T43" fmla="*/ 793 h 806"/>
                    <a:gd name="T44" fmla="*/ 2 w 756"/>
                    <a:gd name="T45" fmla="*/ 801 h 806"/>
                    <a:gd name="T46" fmla="*/ 6 w 756"/>
                    <a:gd name="T47" fmla="*/ 805 h 806"/>
                    <a:gd name="T48" fmla="*/ 15 w 756"/>
                    <a:gd name="T49" fmla="*/ 806 h 806"/>
                    <a:gd name="T50" fmla="*/ 50 w 756"/>
                    <a:gd name="T51" fmla="*/ 788 h 806"/>
                    <a:gd name="T52" fmla="*/ 74 w 756"/>
                    <a:gd name="T53" fmla="*/ 77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56" h="806">
                      <a:moveTo>
                        <a:pt x="74" y="770"/>
                      </a:moveTo>
                      <a:lnTo>
                        <a:pt x="121" y="701"/>
                      </a:lnTo>
                      <a:lnTo>
                        <a:pt x="278" y="513"/>
                      </a:lnTo>
                      <a:lnTo>
                        <a:pt x="379" y="403"/>
                      </a:lnTo>
                      <a:lnTo>
                        <a:pt x="481" y="296"/>
                      </a:lnTo>
                      <a:lnTo>
                        <a:pt x="659" y="126"/>
                      </a:lnTo>
                      <a:lnTo>
                        <a:pt x="723" y="74"/>
                      </a:lnTo>
                      <a:lnTo>
                        <a:pt x="740" y="48"/>
                      </a:lnTo>
                      <a:lnTo>
                        <a:pt x="756" y="13"/>
                      </a:lnTo>
                      <a:lnTo>
                        <a:pt x="754" y="4"/>
                      </a:lnTo>
                      <a:lnTo>
                        <a:pt x="749" y="0"/>
                      </a:lnTo>
                      <a:lnTo>
                        <a:pt x="743" y="0"/>
                      </a:lnTo>
                      <a:lnTo>
                        <a:pt x="717" y="12"/>
                      </a:lnTo>
                      <a:lnTo>
                        <a:pt x="659" y="53"/>
                      </a:lnTo>
                      <a:lnTo>
                        <a:pt x="548" y="152"/>
                      </a:lnTo>
                      <a:lnTo>
                        <a:pt x="411" y="285"/>
                      </a:lnTo>
                      <a:lnTo>
                        <a:pt x="337" y="364"/>
                      </a:lnTo>
                      <a:lnTo>
                        <a:pt x="263" y="443"/>
                      </a:lnTo>
                      <a:lnTo>
                        <a:pt x="139" y="590"/>
                      </a:lnTo>
                      <a:lnTo>
                        <a:pt x="48" y="706"/>
                      </a:lnTo>
                      <a:lnTo>
                        <a:pt x="11" y="767"/>
                      </a:lnTo>
                      <a:lnTo>
                        <a:pt x="0" y="793"/>
                      </a:lnTo>
                      <a:lnTo>
                        <a:pt x="2" y="801"/>
                      </a:lnTo>
                      <a:lnTo>
                        <a:pt x="6" y="805"/>
                      </a:lnTo>
                      <a:lnTo>
                        <a:pt x="15" y="806"/>
                      </a:lnTo>
                      <a:lnTo>
                        <a:pt x="50" y="788"/>
                      </a:lnTo>
                      <a:lnTo>
                        <a:pt x="74" y="770"/>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25" name="Freeform 404"/>
                <p:cNvSpPr>
                  <a:spLocks/>
                </p:cNvSpPr>
                <p:nvPr/>
              </p:nvSpPr>
              <p:spPr bwMode="auto">
                <a:xfrm>
                  <a:off x="2144243" y="3352006"/>
                  <a:ext cx="0" cy="0"/>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1"/>
                      </a:lnTo>
                      <a:lnTo>
                        <a:pt x="0" y="0"/>
                      </a:lnTo>
                      <a:lnTo>
                        <a:pt x="0" y="1"/>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26" name="Rectangle 405"/>
                <p:cNvSpPr>
                  <a:spLocks noChangeArrowheads="1"/>
                </p:cNvSpPr>
                <p:nvPr/>
              </p:nvSpPr>
              <p:spPr bwMode="auto">
                <a:xfrm>
                  <a:off x="2442693" y="3032919"/>
                  <a:ext cx="1588" cy="1588"/>
                </a:xfrm>
                <a:prstGeom prst="rect">
                  <a:avLst/>
                </a:prstGeom>
                <a:solidFill>
                  <a:srgbClr val="ABBC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27" name="Freeform 407"/>
                <p:cNvSpPr>
                  <a:spLocks/>
                </p:cNvSpPr>
                <p:nvPr/>
              </p:nvSpPr>
              <p:spPr bwMode="auto">
                <a:xfrm>
                  <a:off x="2142656" y="3031331"/>
                  <a:ext cx="301625" cy="322263"/>
                </a:xfrm>
                <a:custGeom>
                  <a:avLst/>
                  <a:gdLst>
                    <a:gd name="T0" fmla="*/ 421 w 757"/>
                    <a:gd name="T1" fmla="*/ 444 h 811"/>
                    <a:gd name="T2" fmla="*/ 496 w 757"/>
                    <a:gd name="T3" fmla="*/ 361 h 811"/>
                    <a:gd name="T4" fmla="*/ 624 w 757"/>
                    <a:gd name="T5" fmla="*/ 212 h 811"/>
                    <a:gd name="T6" fmla="*/ 715 w 757"/>
                    <a:gd name="T7" fmla="*/ 93 h 811"/>
                    <a:gd name="T8" fmla="*/ 751 w 757"/>
                    <a:gd name="T9" fmla="*/ 32 h 811"/>
                    <a:gd name="T10" fmla="*/ 757 w 757"/>
                    <a:gd name="T11" fmla="*/ 9 h 811"/>
                    <a:gd name="T12" fmla="*/ 755 w 757"/>
                    <a:gd name="T13" fmla="*/ 2 h 811"/>
                    <a:gd name="T14" fmla="*/ 755 w 757"/>
                    <a:gd name="T15" fmla="*/ 2 h 811"/>
                    <a:gd name="T16" fmla="*/ 746 w 757"/>
                    <a:gd name="T17" fmla="*/ 0 h 811"/>
                    <a:gd name="T18" fmla="*/ 710 w 757"/>
                    <a:gd name="T19" fmla="*/ 18 h 811"/>
                    <a:gd name="T20" fmla="*/ 682 w 757"/>
                    <a:gd name="T21" fmla="*/ 37 h 811"/>
                    <a:gd name="T22" fmla="*/ 636 w 757"/>
                    <a:gd name="T23" fmla="*/ 106 h 811"/>
                    <a:gd name="T24" fmla="*/ 479 w 757"/>
                    <a:gd name="T25" fmla="*/ 295 h 811"/>
                    <a:gd name="T26" fmla="*/ 378 w 757"/>
                    <a:gd name="T27" fmla="*/ 405 h 811"/>
                    <a:gd name="T28" fmla="*/ 276 w 757"/>
                    <a:gd name="T29" fmla="*/ 513 h 811"/>
                    <a:gd name="T30" fmla="*/ 97 w 757"/>
                    <a:gd name="T31" fmla="*/ 681 h 811"/>
                    <a:gd name="T32" fmla="*/ 33 w 757"/>
                    <a:gd name="T33" fmla="*/ 733 h 811"/>
                    <a:gd name="T34" fmla="*/ 15 w 757"/>
                    <a:gd name="T35" fmla="*/ 761 h 811"/>
                    <a:gd name="T36" fmla="*/ 0 w 757"/>
                    <a:gd name="T37" fmla="*/ 799 h 811"/>
                    <a:gd name="T38" fmla="*/ 2 w 757"/>
                    <a:gd name="T39" fmla="*/ 807 h 811"/>
                    <a:gd name="T40" fmla="*/ 3 w 757"/>
                    <a:gd name="T41" fmla="*/ 808 h 811"/>
                    <a:gd name="T42" fmla="*/ 9 w 757"/>
                    <a:gd name="T43" fmla="*/ 811 h 811"/>
                    <a:gd name="T44" fmla="*/ 32 w 757"/>
                    <a:gd name="T45" fmla="*/ 801 h 811"/>
                    <a:gd name="T46" fmla="*/ 90 w 757"/>
                    <a:gd name="T47" fmla="*/ 761 h 811"/>
                    <a:gd name="T48" fmla="*/ 203 w 757"/>
                    <a:gd name="T49" fmla="*/ 663 h 811"/>
                    <a:gd name="T50" fmla="*/ 343 w 757"/>
                    <a:gd name="T51" fmla="*/ 524 h 811"/>
                    <a:gd name="T52" fmla="*/ 421 w 757"/>
                    <a:gd name="T53" fmla="*/ 44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57" h="811">
                      <a:moveTo>
                        <a:pt x="421" y="444"/>
                      </a:moveTo>
                      <a:lnTo>
                        <a:pt x="496" y="361"/>
                      </a:lnTo>
                      <a:lnTo>
                        <a:pt x="624" y="212"/>
                      </a:lnTo>
                      <a:lnTo>
                        <a:pt x="715" y="93"/>
                      </a:lnTo>
                      <a:lnTo>
                        <a:pt x="751" y="32"/>
                      </a:lnTo>
                      <a:lnTo>
                        <a:pt x="757" y="9"/>
                      </a:lnTo>
                      <a:lnTo>
                        <a:pt x="755" y="2"/>
                      </a:lnTo>
                      <a:lnTo>
                        <a:pt x="755" y="2"/>
                      </a:lnTo>
                      <a:lnTo>
                        <a:pt x="746" y="0"/>
                      </a:lnTo>
                      <a:lnTo>
                        <a:pt x="710" y="18"/>
                      </a:lnTo>
                      <a:lnTo>
                        <a:pt x="682" y="37"/>
                      </a:lnTo>
                      <a:lnTo>
                        <a:pt x="636" y="106"/>
                      </a:lnTo>
                      <a:lnTo>
                        <a:pt x="479" y="295"/>
                      </a:lnTo>
                      <a:lnTo>
                        <a:pt x="378" y="405"/>
                      </a:lnTo>
                      <a:lnTo>
                        <a:pt x="276" y="513"/>
                      </a:lnTo>
                      <a:lnTo>
                        <a:pt x="97" y="681"/>
                      </a:lnTo>
                      <a:lnTo>
                        <a:pt x="33" y="733"/>
                      </a:lnTo>
                      <a:lnTo>
                        <a:pt x="15" y="761"/>
                      </a:lnTo>
                      <a:lnTo>
                        <a:pt x="0" y="799"/>
                      </a:lnTo>
                      <a:lnTo>
                        <a:pt x="2" y="807"/>
                      </a:lnTo>
                      <a:lnTo>
                        <a:pt x="3" y="808"/>
                      </a:lnTo>
                      <a:lnTo>
                        <a:pt x="9" y="811"/>
                      </a:lnTo>
                      <a:lnTo>
                        <a:pt x="32" y="801"/>
                      </a:lnTo>
                      <a:lnTo>
                        <a:pt x="90" y="761"/>
                      </a:lnTo>
                      <a:lnTo>
                        <a:pt x="203" y="663"/>
                      </a:lnTo>
                      <a:lnTo>
                        <a:pt x="343" y="524"/>
                      </a:lnTo>
                      <a:lnTo>
                        <a:pt x="421" y="444"/>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28" name="Freeform 408"/>
                <p:cNvSpPr>
                  <a:spLocks/>
                </p:cNvSpPr>
                <p:nvPr/>
              </p:nvSpPr>
              <p:spPr bwMode="auto">
                <a:xfrm>
                  <a:off x="2142656" y="3031331"/>
                  <a:ext cx="301625" cy="322263"/>
                </a:xfrm>
                <a:custGeom>
                  <a:avLst/>
                  <a:gdLst>
                    <a:gd name="T0" fmla="*/ 421 w 757"/>
                    <a:gd name="T1" fmla="*/ 444 h 811"/>
                    <a:gd name="T2" fmla="*/ 496 w 757"/>
                    <a:gd name="T3" fmla="*/ 361 h 811"/>
                    <a:gd name="T4" fmla="*/ 624 w 757"/>
                    <a:gd name="T5" fmla="*/ 212 h 811"/>
                    <a:gd name="T6" fmla="*/ 715 w 757"/>
                    <a:gd name="T7" fmla="*/ 93 h 811"/>
                    <a:gd name="T8" fmla="*/ 751 w 757"/>
                    <a:gd name="T9" fmla="*/ 32 h 811"/>
                    <a:gd name="T10" fmla="*/ 757 w 757"/>
                    <a:gd name="T11" fmla="*/ 9 h 811"/>
                    <a:gd name="T12" fmla="*/ 755 w 757"/>
                    <a:gd name="T13" fmla="*/ 2 h 811"/>
                    <a:gd name="T14" fmla="*/ 755 w 757"/>
                    <a:gd name="T15" fmla="*/ 2 h 811"/>
                    <a:gd name="T16" fmla="*/ 746 w 757"/>
                    <a:gd name="T17" fmla="*/ 0 h 811"/>
                    <a:gd name="T18" fmla="*/ 710 w 757"/>
                    <a:gd name="T19" fmla="*/ 18 h 811"/>
                    <a:gd name="T20" fmla="*/ 682 w 757"/>
                    <a:gd name="T21" fmla="*/ 37 h 811"/>
                    <a:gd name="T22" fmla="*/ 636 w 757"/>
                    <a:gd name="T23" fmla="*/ 106 h 811"/>
                    <a:gd name="T24" fmla="*/ 479 w 757"/>
                    <a:gd name="T25" fmla="*/ 295 h 811"/>
                    <a:gd name="T26" fmla="*/ 378 w 757"/>
                    <a:gd name="T27" fmla="*/ 405 h 811"/>
                    <a:gd name="T28" fmla="*/ 276 w 757"/>
                    <a:gd name="T29" fmla="*/ 513 h 811"/>
                    <a:gd name="T30" fmla="*/ 97 w 757"/>
                    <a:gd name="T31" fmla="*/ 681 h 811"/>
                    <a:gd name="T32" fmla="*/ 33 w 757"/>
                    <a:gd name="T33" fmla="*/ 733 h 811"/>
                    <a:gd name="T34" fmla="*/ 15 w 757"/>
                    <a:gd name="T35" fmla="*/ 761 h 811"/>
                    <a:gd name="T36" fmla="*/ 0 w 757"/>
                    <a:gd name="T37" fmla="*/ 799 h 811"/>
                    <a:gd name="T38" fmla="*/ 2 w 757"/>
                    <a:gd name="T39" fmla="*/ 807 h 811"/>
                    <a:gd name="T40" fmla="*/ 3 w 757"/>
                    <a:gd name="T41" fmla="*/ 808 h 811"/>
                    <a:gd name="T42" fmla="*/ 9 w 757"/>
                    <a:gd name="T43" fmla="*/ 811 h 811"/>
                    <a:gd name="T44" fmla="*/ 32 w 757"/>
                    <a:gd name="T45" fmla="*/ 801 h 811"/>
                    <a:gd name="T46" fmla="*/ 90 w 757"/>
                    <a:gd name="T47" fmla="*/ 761 h 811"/>
                    <a:gd name="T48" fmla="*/ 203 w 757"/>
                    <a:gd name="T49" fmla="*/ 663 h 811"/>
                    <a:gd name="T50" fmla="*/ 343 w 757"/>
                    <a:gd name="T51" fmla="*/ 524 h 811"/>
                    <a:gd name="T52" fmla="*/ 421 w 757"/>
                    <a:gd name="T53" fmla="*/ 44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57" h="811">
                      <a:moveTo>
                        <a:pt x="421" y="444"/>
                      </a:moveTo>
                      <a:lnTo>
                        <a:pt x="496" y="361"/>
                      </a:lnTo>
                      <a:lnTo>
                        <a:pt x="624" y="212"/>
                      </a:lnTo>
                      <a:lnTo>
                        <a:pt x="715" y="93"/>
                      </a:lnTo>
                      <a:lnTo>
                        <a:pt x="751" y="32"/>
                      </a:lnTo>
                      <a:lnTo>
                        <a:pt x="757" y="9"/>
                      </a:lnTo>
                      <a:lnTo>
                        <a:pt x="755" y="2"/>
                      </a:lnTo>
                      <a:lnTo>
                        <a:pt x="755" y="2"/>
                      </a:lnTo>
                      <a:lnTo>
                        <a:pt x="746" y="0"/>
                      </a:lnTo>
                      <a:lnTo>
                        <a:pt x="710" y="18"/>
                      </a:lnTo>
                      <a:lnTo>
                        <a:pt x="682" y="37"/>
                      </a:lnTo>
                      <a:lnTo>
                        <a:pt x="636" y="106"/>
                      </a:lnTo>
                      <a:lnTo>
                        <a:pt x="479" y="295"/>
                      </a:lnTo>
                      <a:lnTo>
                        <a:pt x="378" y="405"/>
                      </a:lnTo>
                      <a:lnTo>
                        <a:pt x="276" y="513"/>
                      </a:lnTo>
                      <a:lnTo>
                        <a:pt x="97" y="681"/>
                      </a:lnTo>
                      <a:lnTo>
                        <a:pt x="33" y="733"/>
                      </a:lnTo>
                      <a:lnTo>
                        <a:pt x="15" y="761"/>
                      </a:lnTo>
                      <a:lnTo>
                        <a:pt x="0" y="799"/>
                      </a:lnTo>
                      <a:lnTo>
                        <a:pt x="2" y="807"/>
                      </a:lnTo>
                      <a:lnTo>
                        <a:pt x="3" y="808"/>
                      </a:lnTo>
                      <a:lnTo>
                        <a:pt x="9" y="811"/>
                      </a:lnTo>
                      <a:lnTo>
                        <a:pt x="32" y="801"/>
                      </a:lnTo>
                      <a:lnTo>
                        <a:pt x="90" y="761"/>
                      </a:lnTo>
                      <a:lnTo>
                        <a:pt x="203" y="663"/>
                      </a:lnTo>
                      <a:lnTo>
                        <a:pt x="343" y="524"/>
                      </a:lnTo>
                      <a:lnTo>
                        <a:pt x="421" y="444"/>
                      </a:lnTo>
                      <a:close/>
                    </a:path>
                  </a:pathLst>
                </a:custGeom>
                <a:solidFill>
                  <a:srgbClr val="4648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29" name="Freeform 409"/>
                <p:cNvSpPr>
                  <a:spLocks/>
                </p:cNvSpPr>
                <p:nvPr/>
              </p:nvSpPr>
              <p:spPr bwMode="auto">
                <a:xfrm>
                  <a:off x="2156943" y="3047206"/>
                  <a:ext cx="257175" cy="274638"/>
                </a:xfrm>
                <a:custGeom>
                  <a:avLst/>
                  <a:gdLst>
                    <a:gd name="T0" fmla="*/ 0 w 649"/>
                    <a:gd name="T1" fmla="*/ 696 h 696"/>
                    <a:gd name="T2" fmla="*/ 64 w 649"/>
                    <a:gd name="T3" fmla="*/ 644 h 696"/>
                    <a:gd name="T4" fmla="*/ 243 w 649"/>
                    <a:gd name="T5" fmla="*/ 476 h 696"/>
                    <a:gd name="T6" fmla="*/ 345 w 649"/>
                    <a:gd name="T7" fmla="*/ 368 h 696"/>
                    <a:gd name="T8" fmla="*/ 446 w 649"/>
                    <a:gd name="T9" fmla="*/ 258 h 696"/>
                    <a:gd name="T10" fmla="*/ 603 w 649"/>
                    <a:gd name="T11" fmla="*/ 69 h 696"/>
                    <a:gd name="T12" fmla="*/ 649 w 649"/>
                    <a:gd name="T13" fmla="*/ 0 h 696"/>
                    <a:gd name="T14" fmla="*/ 585 w 649"/>
                    <a:gd name="T15" fmla="*/ 52 h 696"/>
                    <a:gd name="T16" fmla="*/ 407 w 649"/>
                    <a:gd name="T17" fmla="*/ 222 h 696"/>
                    <a:gd name="T18" fmla="*/ 305 w 649"/>
                    <a:gd name="T19" fmla="*/ 329 h 696"/>
                    <a:gd name="T20" fmla="*/ 204 w 649"/>
                    <a:gd name="T21" fmla="*/ 439 h 696"/>
                    <a:gd name="T22" fmla="*/ 47 w 649"/>
                    <a:gd name="T23" fmla="*/ 627 h 696"/>
                    <a:gd name="T24" fmla="*/ 0 w 649"/>
                    <a:gd name="T25" fmla="*/ 696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 h="696">
                      <a:moveTo>
                        <a:pt x="0" y="696"/>
                      </a:moveTo>
                      <a:lnTo>
                        <a:pt x="64" y="644"/>
                      </a:lnTo>
                      <a:lnTo>
                        <a:pt x="243" y="476"/>
                      </a:lnTo>
                      <a:lnTo>
                        <a:pt x="345" y="368"/>
                      </a:lnTo>
                      <a:lnTo>
                        <a:pt x="446" y="258"/>
                      </a:lnTo>
                      <a:lnTo>
                        <a:pt x="603" y="69"/>
                      </a:lnTo>
                      <a:lnTo>
                        <a:pt x="649" y="0"/>
                      </a:lnTo>
                      <a:lnTo>
                        <a:pt x="585" y="52"/>
                      </a:lnTo>
                      <a:lnTo>
                        <a:pt x="407" y="222"/>
                      </a:lnTo>
                      <a:lnTo>
                        <a:pt x="305" y="329"/>
                      </a:lnTo>
                      <a:lnTo>
                        <a:pt x="204" y="439"/>
                      </a:lnTo>
                      <a:lnTo>
                        <a:pt x="47" y="627"/>
                      </a:lnTo>
                      <a:lnTo>
                        <a:pt x="0" y="696"/>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30" name="Freeform 410"/>
                <p:cNvSpPr>
                  <a:spLocks/>
                </p:cNvSpPr>
                <p:nvPr/>
              </p:nvSpPr>
              <p:spPr bwMode="auto">
                <a:xfrm>
                  <a:off x="2156943" y="3047206"/>
                  <a:ext cx="257175" cy="274638"/>
                </a:xfrm>
                <a:custGeom>
                  <a:avLst/>
                  <a:gdLst>
                    <a:gd name="T0" fmla="*/ 0 w 649"/>
                    <a:gd name="T1" fmla="*/ 696 h 696"/>
                    <a:gd name="T2" fmla="*/ 64 w 649"/>
                    <a:gd name="T3" fmla="*/ 644 h 696"/>
                    <a:gd name="T4" fmla="*/ 243 w 649"/>
                    <a:gd name="T5" fmla="*/ 476 h 696"/>
                    <a:gd name="T6" fmla="*/ 345 w 649"/>
                    <a:gd name="T7" fmla="*/ 368 h 696"/>
                    <a:gd name="T8" fmla="*/ 446 w 649"/>
                    <a:gd name="T9" fmla="*/ 258 h 696"/>
                    <a:gd name="T10" fmla="*/ 603 w 649"/>
                    <a:gd name="T11" fmla="*/ 69 h 696"/>
                    <a:gd name="T12" fmla="*/ 649 w 649"/>
                    <a:gd name="T13" fmla="*/ 0 h 696"/>
                    <a:gd name="T14" fmla="*/ 585 w 649"/>
                    <a:gd name="T15" fmla="*/ 52 h 696"/>
                    <a:gd name="T16" fmla="*/ 407 w 649"/>
                    <a:gd name="T17" fmla="*/ 222 h 696"/>
                    <a:gd name="T18" fmla="*/ 305 w 649"/>
                    <a:gd name="T19" fmla="*/ 329 h 696"/>
                    <a:gd name="T20" fmla="*/ 204 w 649"/>
                    <a:gd name="T21" fmla="*/ 439 h 696"/>
                    <a:gd name="T22" fmla="*/ 47 w 649"/>
                    <a:gd name="T23" fmla="*/ 627 h 696"/>
                    <a:gd name="T24" fmla="*/ 0 w 649"/>
                    <a:gd name="T25" fmla="*/ 696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 h="696">
                      <a:moveTo>
                        <a:pt x="0" y="696"/>
                      </a:moveTo>
                      <a:lnTo>
                        <a:pt x="64" y="644"/>
                      </a:lnTo>
                      <a:lnTo>
                        <a:pt x="243" y="476"/>
                      </a:lnTo>
                      <a:lnTo>
                        <a:pt x="345" y="368"/>
                      </a:lnTo>
                      <a:lnTo>
                        <a:pt x="446" y="258"/>
                      </a:lnTo>
                      <a:lnTo>
                        <a:pt x="603" y="69"/>
                      </a:lnTo>
                      <a:lnTo>
                        <a:pt x="649" y="0"/>
                      </a:lnTo>
                      <a:lnTo>
                        <a:pt x="585" y="52"/>
                      </a:lnTo>
                      <a:lnTo>
                        <a:pt x="407" y="222"/>
                      </a:lnTo>
                      <a:lnTo>
                        <a:pt x="305" y="329"/>
                      </a:lnTo>
                      <a:lnTo>
                        <a:pt x="204" y="439"/>
                      </a:lnTo>
                      <a:lnTo>
                        <a:pt x="47" y="627"/>
                      </a:lnTo>
                      <a:lnTo>
                        <a:pt x="0" y="696"/>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31" name="Freeform 411"/>
                <p:cNvSpPr>
                  <a:spLocks/>
                </p:cNvSpPr>
                <p:nvPr/>
              </p:nvSpPr>
              <p:spPr bwMode="auto">
                <a:xfrm>
                  <a:off x="2531593" y="3105944"/>
                  <a:ext cx="0" cy="0"/>
                </a:xfrm>
                <a:custGeom>
                  <a:avLst/>
                  <a:gdLst>
                    <a:gd name="T0" fmla="*/ 0 w 1"/>
                    <a:gd name="T1" fmla="*/ 2 h 2"/>
                    <a:gd name="T2" fmla="*/ 0 w 1"/>
                    <a:gd name="T3" fmla="*/ 0 h 2"/>
                    <a:gd name="T4" fmla="*/ 1 w 1"/>
                    <a:gd name="T5" fmla="*/ 2 h 2"/>
                    <a:gd name="T6" fmla="*/ 0 w 1"/>
                    <a:gd name="T7" fmla="*/ 2 h 2"/>
                  </a:gdLst>
                  <a:ahLst/>
                  <a:cxnLst>
                    <a:cxn ang="0">
                      <a:pos x="T0" y="T1"/>
                    </a:cxn>
                    <a:cxn ang="0">
                      <a:pos x="T2" y="T3"/>
                    </a:cxn>
                    <a:cxn ang="0">
                      <a:pos x="T4" y="T5"/>
                    </a:cxn>
                    <a:cxn ang="0">
                      <a:pos x="T6" y="T7"/>
                    </a:cxn>
                  </a:cxnLst>
                  <a:rect l="0" t="0" r="r" b="b"/>
                  <a:pathLst>
                    <a:path w="1" h="2">
                      <a:moveTo>
                        <a:pt x="0" y="2"/>
                      </a:moveTo>
                      <a:lnTo>
                        <a:pt x="0" y="0"/>
                      </a:lnTo>
                      <a:lnTo>
                        <a:pt x="1" y="2"/>
                      </a:lnTo>
                      <a:lnTo>
                        <a:pt x="0" y="2"/>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32" name="Freeform 412"/>
                <p:cNvSpPr>
                  <a:spLocks/>
                </p:cNvSpPr>
                <p:nvPr/>
              </p:nvSpPr>
              <p:spPr bwMode="auto">
                <a:xfrm>
                  <a:off x="2223618" y="3434556"/>
                  <a:ext cx="0" cy="1588"/>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lnTo>
                        <a:pt x="0" y="0"/>
                      </a:lnTo>
                      <a:lnTo>
                        <a:pt x="0" y="1"/>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33" name="Freeform 413"/>
                <p:cNvSpPr>
                  <a:spLocks/>
                </p:cNvSpPr>
                <p:nvPr/>
              </p:nvSpPr>
              <p:spPr bwMode="auto">
                <a:xfrm>
                  <a:off x="2222031" y="3105944"/>
                  <a:ext cx="311150" cy="330200"/>
                </a:xfrm>
                <a:custGeom>
                  <a:avLst/>
                  <a:gdLst>
                    <a:gd name="T0" fmla="*/ 76 w 782"/>
                    <a:gd name="T1" fmla="*/ 797 h 834"/>
                    <a:gd name="T2" fmla="*/ 125 w 782"/>
                    <a:gd name="T3" fmla="*/ 726 h 834"/>
                    <a:gd name="T4" fmla="*/ 287 w 782"/>
                    <a:gd name="T5" fmla="*/ 530 h 834"/>
                    <a:gd name="T6" fmla="*/ 390 w 782"/>
                    <a:gd name="T7" fmla="*/ 417 h 834"/>
                    <a:gd name="T8" fmla="*/ 497 w 782"/>
                    <a:gd name="T9" fmla="*/ 305 h 834"/>
                    <a:gd name="T10" fmla="*/ 681 w 782"/>
                    <a:gd name="T11" fmla="*/ 131 h 834"/>
                    <a:gd name="T12" fmla="*/ 748 w 782"/>
                    <a:gd name="T13" fmla="*/ 77 h 834"/>
                    <a:gd name="T14" fmla="*/ 766 w 782"/>
                    <a:gd name="T15" fmla="*/ 48 h 834"/>
                    <a:gd name="T16" fmla="*/ 782 w 782"/>
                    <a:gd name="T17" fmla="*/ 10 h 834"/>
                    <a:gd name="T18" fmla="*/ 779 w 782"/>
                    <a:gd name="T19" fmla="*/ 3 h 834"/>
                    <a:gd name="T20" fmla="*/ 778 w 782"/>
                    <a:gd name="T21" fmla="*/ 1 h 834"/>
                    <a:gd name="T22" fmla="*/ 771 w 782"/>
                    <a:gd name="T23" fmla="*/ 0 h 834"/>
                    <a:gd name="T24" fmla="*/ 747 w 782"/>
                    <a:gd name="T25" fmla="*/ 9 h 834"/>
                    <a:gd name="T26" fmla="*/ 687 w 782"/>
                    <a:gd name="T27" fmla="*/ 51 h 834"/>
                    <a:gd name="T28" fmla="*/ 572 w 782"/>
                    <a:gd name="T29" fmla="*/ 152 h 834"/>
                    <a:gd name="T30" fmla="*/ 427 w 782"/>
                    <a:gd name="T31" fmla="*/ 293 h 834"/>
                    <a:gd name="T32" fmla="*/ 348 w 782"/>
                    <a:gd name="T33" fmla="*/ 377 h 834"/>
                    <a:gd name="T34" fmla="*/ 270 w 782"/>
                    <a:gd name="T35" fmla="*/ 461 h 834"/>
                    <a:gd name="T36" fmla="*/ 138 w 782"/>
                    <a:gd name="T37" fmla="*/ 615 h 834"/>
                    <a:gd name="T38" fmla="*/ 44 w 782"/>
                    <a:gd name="T39" fmla="*/ 739 h 834"/>
                    <a:gd name="T40" fmla="*/ 8 w 782"/>
                    <a:gd name="T41" fmla="*/ 799 h 834"/>
                    <a:gd name="T42" fmla="*/ 0 w 782"/>
                    <a:gd name="T43" fmla="*/ 824 h 834"/>
                    <a:gd name="T44" fmla="*/ 3 w 782"/>
                    <a:gd name="T45" fmla="*/ 831 h 834"/>
                    <a:gd name="T46" fmla="*/ 3 w 782"/>
                    <a:gd name="T47" fmla="*/ 832 h 834"/>
                    <a:gd name="T48" fmla="*/ 12 w 782"/>
                    <a:gd name="T49" fmla="*/ 834 h 834"/>
                    <a:gd name="T50" fmla="*/ 48 w 782"/>
                    <a:gd name="T51" fmla="*/ 816 h 834"/>
                    <a:gd name="T52" fmla="*/ 76 w 782"/>
                    <a:gd name="T53" fmla="*/ 79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2" h="834">
                      <a:moveTo>
                        <a:pt x="76" y="797"/>
                      </a:moveTo>
                      <a:lnTo>
                        <a:pt x="125" y="726"/>
                      </a:lnTo>
                      <a:lnTo>
                        <a:pt x="287" y="530"/>
                      </a:lnTo>
                      <a:lnTo>
                        <a:pt x="390" y="417"/>
                      </a:lnTo>
                      <a:lnTo>
                        <a:pt x="497" y="305"/>
                      </a:lnTo>
                      <a:lnTo>
                        <a:pt x="681" y="131"/>
                      </a:lnTo>
                      <a:lnTo>
                        <a:pt x="748" y="77"/>
                      </a:lnTo>
                      <a:lnTo>
                        <a:pt x="766" y="48"/>
                      </a:lnTo>
                      <a:lnTo>
                        <a:pt x="782" y="10"/>
                      </a:lnTo>
                      <a:lnTo>
                        <a:pt x="779" y="3"/>
                      </a:lnTo>
                      <a:lnTo>
                        <a:pt x="778" y="1"/>
                      </a:lnTo>
                      <a:lnTo>
                        <a:pt x="771" y="0"/>
                      </a:lnTo>
                      <a:lnTo>
                        <a:pt x="747" y="9"/>
                      </a:lnTo>
                      <a:lnTo>
                        <a:pt x="687" y="51"/>
                      </a:lnTo>
                      <a:lnTo>
                        <a:pt x="572" y="152"/>
                      </a:lnTo>
                      <a:lnTo>
                        <a:pt x="427" y="293"/>
                      </a:lnTo>
                      <a:lnTo>
                        <a:pt x="348" y="377"/>
                      </a:lnTo>
                      <a:lnTo>
                        <a:pt x="270" y="461"/>
                      </a:lnTo>
                      <a:lnTo>
                        <a:pt x="138" y="615"/>
                      </a:lnTo>
                      <a:lnTo>
                        <a:pt x="44" y="739"/>
                      </a:lnTo>
                      <a:lnTo>
                        <a:pt x="8" y="799"/>
                      </a:lnTo>
                      <a:lnTo>
                        <a:pt x="0" y="824"/>
                      </a:lnTo>
                      <a:lnTo>
                        <a:pt x="3" y="831"/>
                      </a:lnTo>
                      <a:lnTo>
                        <a:pt x="3" y="832"/>
                      </a:lnTo>
                      <a:lnTo>
                        <a:pt x="12" y="834"/>
                      </a:lnTo>
                      <a:lnTo>
                        <a:pt x="48" y="816"/>
                      </a:lnTo>
                      <a:lnTo>
                        <a:pt x="76" y="797"/>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34" name="Freeform 414"/>
                <p:cNvSpPr>
                  <a:spLocks/>
                </p:cNvSpPr>
                <p:nvPr/>
              </p:nvSpPr>
              <p:spPr bwMode="auto">
                <a:xfrm>
                  <a:off x="2239493" y="3452019"/>
                  <a:ext cx="0" cy="0"/>
                </a:xfrm>
                <a:custGeom>
                  <a:avLst/>
                  <a:gdLst>
                    <a:gd name="T0" fmla="*/ 1 w 2"/>
                    <a:gd name="T1" fmla="*/ 3 h 3"/>
                    <a:gd name="T2" fmla="*/ 2 w 2"/>
                    <a:gd name="T3" fmla="*/ 3 h 3"/>
                    <a:gd name="T4" fmla="*/ 0 w 2"/>
                    <a:gd name="T5" fmla="*/ 0 h 3"/>
                    <a:gd name="T6" fmla="*/ 1 w 2"/>
                    <a:gd name="T7" fmla="*/ 3 h 3"/>
                  </a:gdLst>
                  <a:ahLst/>
                  <a:cxnLst>
                    <a:cxn ang="0">
                      <a:pos x="T0" y="T1"/>
                    </a:cxn>
                    <a:cxn ang="0">
                      <a:pos x="T2" y="T3"/>
                    </a:cxn>
                    <a:cxn ang="0">
                      <a:pos x="T4" y="T5"/>
                    </a:cxn>
                    <a:cxn ang="0">
                      <a:pos x="T6" y="T7"/>
                    </a:cxn>
                  </a:cxnLst>
                  <a:rect l="0" t="0" r="r" b="b"/>
                  <a:pathLst>
                    <a:path w="2" h="3">
                      <a:moveTo>
                        <a:pt x="1" y="3"/>
                      </a:moveTo>
                      <a:lnTo>
                        <a:pt x="2" y="3"/>
                      </a:lnTo>
                      <a:lnTo>
                        <a:pt x="0" y="0"/>
                      </a:lnTo>
                      <a:lnTo>
                        <a:pt x="1" y="3"/>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35" name="Freeform 415"/>
                <p:cNvSpPr>
                  <a:spLocks/>
                </p:cNvSpPr>
                <p:nvPr/>
              </p:nvSpPr>
              <p:spPr bwMode="auto">
                <a:xfrm>
                  <a:off x="2549056" y="3120231"/>
                  <a:ext cx="0" cy="1588"/>
                </a:xfrm>
                <a:custGeom>
                  <a:avLst/>
                  <a:gdLst>
                    <a:gd name="T0" fmla="*/ 1 w 2"/>
                    <a:gd name="T1" fmla="*/ 1 h 3"/>
                    <a:gd name="T2" fmla="*/ 0 w 2"/>
                    <a:gd name="T3" fmla="*/ 0 h 3"/>
                    <a:gd name="T4" fmla="*/ 2 w 2"/>
                    <a:gd name="T5" fmla="*/ 3 h 3"/>
                    <a:gd name="T6" fmla="*/ 1 w 2"/>
                    <a:gd name="T7" fmla="*/ 1 h 3"/>
                  </a:gdLst>
                  <a:ahLst/>
                  <a:cxnLst>
                    <a:cxn ang="0">
                      <a:pos x="T0" y="T1"/>
                    </a:cxn>
                    <a:cxn ang="0">
                      <a:pos x="T2" y="T3"/>
                    </a:cxn>
                    <a:cxn ang="0">
                      <a:pos x="T4" y="T5"/>
                    </a:cxn>
                    <a:cxn ang="0">
                      <a:pos x="T6" y="T7"/>
                    </a:cxn>
                  </a:cxnLst>
                  <a:rect l="0" t="0" r="r" b="b"/>
                  <a:pathLst>
                    <a:path w="2" h="3">
                      <a:moveTo>
                        <a:pt x="1" y="1"/>
                      </a:moveTo>
                      <a:lnTo>
                        <a:pt x="0" y="0"/>
                      </a:lnTo>
                      <a:lnTo>
                        <a:pt x="2" y="3"/>
                      </a:lnTo>
                      <a:lnTo>
                        <a:pt x="1" y="1"/>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36" name="Freeform 416"/>
                <p:cNvSpPr>
                  <a:spLocks/>
                </p:cNvSpPr>
                <p:nvPr/>
              </p:nvSpPr>
              <p:spPr bwMode="auto">
                <a:xfrm>
                  <a:off x="2237906" y="3120231"/>
                  <a:ext cx="312738" cy="333375"/>
                </a:xfrm>
                <a:custGeom>
                  <a:avLst/>
                  <a:gdLst>
                    <a:gd name="T0" fmla="*/ 436 w 786"/>
                    <a:gd name="T1" fmla="*/ 460 h 839"/>
                    <a:gd name="T2" fmla="*/ 514 w 786"/>
                    <a:gd name="T3" fmla="*/ 375 h 839"/>
                    <a:gd name="T4" fmla="*/ 645 w 786"/>
                    <a:gd name="T5" fmla="*/ 221 h 839"/>
                    <a:gd name="T6" fmla="*/ 739 w 786"/>
                    <a:gd name="T7" fmla="*/ 98 h 839"/>
                    <a:gd name="T8" fmla="*/ 777 w 786"/>
                    <a:gd name="T9" fmla="*/ 35 h 839"/>
                    <a:gd name="T10" fmla="*/ 786 w 786"/>
                    <a:gd name="T11" fmla="*/ 10 h 839"/>
                    <a:gd name="T12" fmla="*/ 783 w 786"/>
                    <a:gd name="T13" fmla="*/ 4 h 839"/>
                    <a:gd name="T14" fmla="*/ 781 w 786"/>
                    <a:gd name="T15" fmla="*/ 1 h 839"/>
                    <a:gd name="T16" fmla="*/ 772 w 786"/>
                    <a:gd name="T17" fmla="*/ 0 h 839"/>
                    <a:gd name="T18" fmla="*/ 734 w 786"/>
                    <a:gd name="T19" fmla="*/ 19 h 839"/>
                    <a:gd name="T20" fmla="*/ 707 w 786"/>
                    <a:gd name="T21" fmla="*/ 39 h 839"/>
                    <a:gd name="T22" fmla="*/ 659 w 786"/>
                    <a:gd name="T23" fmla="*/ 109 h 839"/>
                    <a:gd name="T24" fmla="*/ 497 w 786"/>
                    <a:gd name="T25" fmla="*/ 304 h 839"/>
                    <a:gd name="T26" fmla="*/ 392 w 786"/>
                    <a:gd name="T27" fmla="*/ 418 h 839"/>
                    <a:gd name="T28" fmla="*/ 286 w 786"/>
                    <a:gd name="T29" fmla="*/ 531 h 839"/>
                    <a:gd name="T30" fmla="*/ 101 w 786"/>
                    <a:gd name="T31" fmla="*/ 706 h 839"/>
                    <a:gd name="T32" fmla="*/ 35 w 786"/>
                    <a:gd name="T33" fmla="*/ 759 h 839"/>
                    <a:gd name="T34" fmla="*/ 16 w 786"/>
                    <a:gd name="T35" fmla="*/ 786 h 839"/>
                    <a:gd name="T36" fmla="*/ 0 w 786"/>
                    <a:gd name="T37" fmla="*/ 825 h 839"/>
                    <a:gd name="T38" fmla="*/ 1 w 786"/>
                    <a:gd name="T39" fmla="*/ 834 h 839"/>
                    <a:gd name="T40" fmla="*/ 3 w 786"/>
                    <a:gd name="T41" fmla="*/ 837 h 839"/>
                    <a:gd name="T42" fmla="*/ 11 w 786"/>
                    <a:gd name="T43" fmla="*/ 839 h 839"/>
                    <a:gd name="T44" fmla="*/ 36 w 786"/>
                    <a:gd name="T45" fmla="*/ 829 h 839"/>
                    <a:gd name="T46" fmla="*/ 95 w 786"/>
                    <a:gd name="T47" fmla="*/ 786 h 839"/>
                    <a:gd name="T48" fmla="*/ 212 w 786"/>
                    <a:gd name="T49" fmla="*/ 685 h 839"/>
                    <a:gd name="T50" fmla="*/ 357 w 786"/>
                    <a:gd name="T51" fmla="*/ 543 h 839"/>
                    <a:gd name="T52" fmla="*/ 436 w 786"/>
                    <a:gd name="T53" fmla="*/ 46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6" h="839">
                      <a:moveTo>
                        <a:pt x="436" y="460"/>
                      </a:moveTo>
                      <a:lnTo>
                        <a:pt x="514" y="375"/>
                      </a:lnTo>
                      <a:lnTo>
                        <a:pt x="645" y="221"/>
                      </a:lnTo>
                      <a:lnTo>
                        <a:pt x="739" y="98"/>
                      </a:lnTo>
                      <a:lnTo>
                        <a:pt x="777" y="35"/>
                      </a:lnTo>
                      <a:lnTo>
                        <a:pt x="786" y="10"/>
                      </a:lnTo>
                      <a:lnTo>
                        <a:pt x="783" y="4"/>
                      </a:lnTo>
                      <a:lnTo>
                        <a:pt x="781" y="1"/>
                      </a:lnTo>
                      <a:lnTo>
                        <a:pt x="772" y="0"/>
                      </a:lnTo>
                      <a:lnTo>
                        <a:pt x="734" y="19"/>
                      </a:lnTo>
                      <a:lnTo>
                        <a:pt x="707" y="39"/>
                      </a:lnTo>
                      <a:lnTo>
                        <a:pt x="659" y="109"/>
                      </a:lnTo>
                      <a:lnTo>
                        <a:pt x="497" y="304"/>
                      </a:lnTo>
                      <a:lnTo>
                        <a:pt x="392" y="418"/>
                      </a:lnTo>
                      <a:lnTo>
                        <a:pt x="286" y="531"/>
                      </a:lnTo>
                      <a:lnTo>
                        <a:pt x="101" y="706"/>
                      </a:lnTo>
                      <a:lnTo>
                        <a:pt x="35" y="759"/>
                      </a:lnTo>
                      <a:lnTo>
                        <a:pt x="16" y="786"/>
                      </a:lnTo>
                      <a:lnTo>
                        <a:pt x="0" y="825"/>
                      </a:lnTo>
                      <a:lnTo>
                        <a:pt x="1" y="834"/>
                      </a:lnTo>
                      <a:lnTo>
                        <a:pt x="3" y="837"/>
                      </a:lnTo>
                      <a:lnTo>
                        <a:pt x="11" y="839"/>
                      </a:lnTo>
                      <a:lnTo>
                        <a:pt x="36" y="829"/>
                      </a:lnTo>
                      <a:lnTo>
                        <a:pt x="95" y="786"/>
                      </a:lnTo>
                      <a:lnTo>
                        <a:pt x="212" y="685"/>
                      </a:lnTo>
                      <a:lnTo>
                        <a:pt x="357" y="543"/>
                      </a:lnTo>
                      <a:lnTo>
                        <a:pt x="436" y="460"/>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37" name="Freeform 417"/>
                <p:cNvSpPr>
                  <a:spLocks/>
                </p:cNvSpPr>
                <p:nvPr/>
              </p:nvSpPr>
              <p:spPr bwMode="auto">
                <a:xfrm>
                  <a:off x="2237906" y="3120231"/>
                  <a:ext cx="312738" cy="333375"/>
                </a:xfrm>
                <a:custGeom>
                  <a:avLst/>
                  <a:gdLst>
                    <a:gd name="T0" fmla="*/ 436 w 786"/>
                    <a:gd name="T1" fmla="*/ 460 h 839"/>
                    <a:gd name="T2" fmla="*/ 514 w 786"/>
                    <a:gd name="T3" fmla="*/ 375 h 839"/>
                    <a:gd name="T4" fmla="*/ 645 w 786"/>
                    <a:gd name="T5" fmla="*/ 221 h 839"/>
                    <a:gd name="T6" fmla="*/ 739 w 786"/>
                    <a:gd name="T7" fmla="*/ 98 h 839"/>
                    <a:gd name="T8" fmla="*/ 777 w 786"/>
                    <a:gd name="T9" fmla="*/ 35 h 839"/>
                    <a:gd name="T10" fmla="*/ 786 w 786"/>
                    <a:gd name="T11" fmla="*/ 10 h 839"/>
                    <a:gd name="T12" fmla="*/ 783 w 786"/>
                    <a:gd name="T13" fmla="*/ 4 h 839"/>
                    <a:gd name="T14" fmla="*/ 781 w 786"/>
                    <a:gd name="T15" fmla="*/ 1 h 839"/>
                    <a:gd name="T16" fmla="*/ 772 w 786"/>
                    <a:gd name="T17" fmla="*/ 0 h 839"/>
                    <a:gd name="T18" fmla="*/ 734 w 786"/>
                    <a:gd name="T19" fmla="*/ 19 h 839"/>
                    <a:gd name="T20" fmla="*/ 707 w 786"/>
                    <a:gd name="T21" fmla="*/ 39 h 839"/>
                    <a:gd name="T22" fmla="*/ 659 w 786"/>
                    <a:gd name="T23" fmla="*/ 109 h 839"/>
                    <a:gd name="T24" fmla="*/ 497 w 786"/>
                    <a:gd name="T25" fmla="*/ 304 h 839"/>
                    <a:gd name="T26" fmla="*/ 392 w 786"/>
                    <a:gd name="T27" fmla="*/ 418 h 839"/>
                    <a:gd name="T28" fmla="*/ 286 w 786"/>
                    <a:gd name="T29" fmla="*/ 531 h 839"/>
                    <a:gd name="T30" fmla="*/ 101 w 786"/>
                    <a:gd name="T31" fmla="*/ 706 h 839"/>
                    <a:gd name="T32" fmla="*/ 35 w 786"/>
                    <a:gd name="T33" fmla="*/ 759 h 839"/>
                    <a:gd name="T34" fmla="*/ 16 w 786"/>
                    <a:gd name="T35" fmla="*/ 786 h 839"/>
                    <a:gd name="T36" fmla="*/ 0 w 786"/>
                    <a:gd name="T37" fmla="*/ 825 h 839"/>
                    <a:gd name="T38" fmla="*/ 1 w 786"/>
                    <a:gd name="T39" fmla="*/ 834 h 839"/>
                    <a:gd name="T40" fmla="*/ 3 w 786"/>
                    <a:gd name="T41" fmla="*/ 837 h 839"/>
                    <a:gd name="T42" fmla="*/ 11 w 786"/>
                    <a:gd name="T43" fmla="*/ 839 h 839"/>
                    <a:gd name="T44" fmla="*/ 36 w 786"/>
                    <a:gd name="T45" fmla="*/ 829 h 839"/>
                    <a:gd name="T46" fmla="*/ 95 w 786"/>
                    <a:gd name="T47" fmla="*/ 786 h 839"/>
                    <a:gd name="T48" fmla="*/ 212 w 786"/>
                    <a:gd name="T49" fmla="*/ 685 h 839"/>
                    <a:gd name="T50" fmla="*/ 357 w 786"/>
                    <a:gd name="T51" fmla="*/ 543 h 839"/>
                    <a:gd name="T52" fmla="*/ 436 w 786"/>
                    <a:gd name="T53" fmla="*/ 46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6" h="839">
                      <a:moveTo>
                        <a:pt x="436" y="460"/>
                      </a:moveTo>
                      <a:lnTo>
                        <a:pt x="514" y="375"/>
                      </a:lnTo>
                      <a:lnTo>
                        <a:pt x="645" y="221"/>
                      </a:lnTo>
                      <a:lnTo>
                        <a:pt x="739" y="98"/>
                      </a:lnTo>
                      <a:lnTo>
                        <a:pt x="777" y="35"/>
                      </a:lnTo>
                      <a:lnTo>
                        <a:pt x="786" y="10"/>
                      </a:lnTo>
                      <a:lnTo>
                        <a:pt x="783" y="4"/>
                      </a:lnTo>
                      <a:lnTo>
                        <a:pt x="781" y="1"/>
                      </a:lnTo>
                      <a:lnTo>
                        <a:pt x="772" y="0"/>
                      </a:lnTo>
                      <a:lnTo>
                        <a:pt x="734" y="19"/>
                      </a:lnTo>
                      <a:lnTo>
                        <a:pt x="707" y="39"/>
                      </a:lnTo>
                      <a:lnTo>
                        <a:pt x="659" y="109"/>
                      </a:lnTo>
                      <a:lnTo>
                        <a:pt x="497" y="304"/>
                      </a:lnTo>
                      <a:lnTo>
                        <a:pt x="392" y="418"/>
                      </a:lnTo>
                      <a:lnTo>
                        <a:pt x="286" y="531"/>
                      </a:lnTo>
                      <a:lnTo>
                        <a:pt x="101" y="706"/>
                      </a:lnTo>
                      <a:lnTo>
                        <a:pt x="35" y="759"/>
                      </a:lnTo>
                      <a:lnTo>
                        <a:pt x="16" y="786"/>
                      </a:lnTo>
                      <a:lnTo>
                        <a:pt x="0" y="825"/>
                      </a:lnTo>
                      <a:lnTo>
                        <a:pt x="1" y="834"/>
                      </a:lnTo>
                      <a:lnTo>
                        <a:pt x="3" y="837"/>
                      </a:lnTo>
                      <a:lnTo>
                        <a:pt x="11" y="839"/>
                      </a:lnTo>
                      <a:lnTo>
                        <a:pt x="36" y="829"/>
                      </a:lnTo>
                      <a:lnTo>
                        <a:pt x="95" y="786"/>
                      </a:lnTo>
                      <a:lnTo>
                        <a:pt x="212" y="685"/>
                      </a:lnTo>
                      <a:lnTo>
                        <a:pt x="357" y="543"/>
                      </a:lnTo>
                      <a:lnTo>
                        <a:pt x="436" y="460"/>
                      </a:lnTo>
                      <a:close/>
                    </a:path>
                  </a:pathLst>
                </a:custGeom>
                <a:solidFill>
                  <a:srgbClr val="4648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38" name="Freeform 418"/>
                <p:cNvSpPr>
                  <a:spLocks/>
                </p:cNvSpPr>
                <p:nvPr/>
              </p:nvSpPr>
              <p:spPr bwMode="auto">
                <a:xfrm>
                  <a:off x="2252193" y="3136106"/>
                  <a:ext cx="266700" cy="285750"/>
                </a:xfrm>
                <a:custGeom>
                  <a:avLst/>
                  <a:gdLst>
                    <a:gd name="T0" fmla="*/ 0 w 672"/>
                    <a:gd name="T1" fmla="*/ 720 h 720"/>
                    <a:gd name="T2" fmla="*/ 66 w 672"/>
                    <a:gd name="T3" fmla="*/ 667 h 720"/>
                    <a:gd name="T4" fmla="*/ 251 w 672"/>
                    <a:gd name="T5" fmla="*/ 492 h 720"/>
                    <a:gd name="T6" fmla="*/ 357 w 672"/>
                    <a:gd name="T7" fmla="*/ 379 h 720"/>
                    <a:gd name="T8" fmla="*/ 462 w 672"/>
                    <a:gd name="T9" fmla="*/ 265 h 720"/>
                    <a:gd name="T10" fmla="*/ 624 w 672"/>
                    <a:gd name="T11" fmla="*/ 70 h 720"/>
                    <a:gd name="T12" fmla="*/ 672 w 672"/>
                    <a:gd name="T13" fmla="*/ 0 h 720"/>
                    <a:gd name="T14" fmla="*/ 605 w 672"/>
                    <a:gd name="T15" fmla="*/ 54 h 720"/>
                    <a:gd name="T16" fmla="*/ 421 w 672"/>
                    <a:gd name="T17" fmla="*/ 228 h 720"/>
                    <a:gd name="T18" fmla="*/ 314 w 672"/>
                    <a:gd name="T19" fmla="*/ 340 h 720"/>
                    <a:gd name="T20" fmla="*/ 211 w 672"/>
                    <a:gd name="T21" fmla="*/ 453 h 720"/>
                    <a:gd name="T22" fmla="*/ 49 w 672"/>
                    <a:gd name="T23" fmla="*/ 649 h 720"/>
                    <a:gd name="T24" fmla="*/ 0 w 672"/>
                    <a:gd name="T25"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2" h="720">
                      <a:moveTo>
                        <a:pt x="0" y="720"/>
                      </a:moveTo>
                      <a:lnTo>
                        <a:pt x="66" y="667"/>
                      </a:lnTo>
                      <a:lnTo>
                        <a:pt x="251" y="492"/>
                      </a:lnTo>
                      <a:lnTo>
                        <a:pt x="357" y="379"/>
                      </a:lnTo>
                      <a:lnTo>
                        <a:pt x="462" y="265"/>
                      </a:lnTo>
                      <a:lnTo>
                        <a:pt x="624" y="70"/>
                      </a:lnTo>
                      <a:lnTo>
                        <a:pt x="672" y="0"/>
                      </a:lnTo>
                      <a:lnTo>
                        <a:pt x="605" y="54"/>
                      </a:lnTo>
                      <a:lnTo>
                        <a:pt x="421" y="228"/>
                      </a:lnTo>
                      <a:lnTo>
                        <a:pt x="314" y="340"/>
                      </a:lnTo>
                      <a:lnTo>
                        <a:pt x="211" y="453"/>
                      </a:lnTo>
                      <a:lnTo>
                        <a:pt x="49" y="649"/>
                      </a:lnTo>
                      <a:lnTo>
                        <a:pt x="0" y="720"/>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39" name="Freeform 419"/>
                <p:cNvSpPr>
                  <a:spLocks/>
                </p:cNvSpPr>
                <p:nvPr/>
              </p:nvSpPr>
              <p:spPr bwMode="auto">
                <a:xfrm>
                  <a:off x="2252193" y="3136106"/>
                  <a:ext cx="266700" cy="285750"/>
                </a:xfrm>
                <a:custGeom>
                  <a:avLst/>
                  <a:gdLst>
                    <a:gd name="T0" fmla="*/ 0 w 672"/>
                    <a:gd name="T1" fmla="*/ 720 h 720"/>
                    <a:gd name="T2" fmla="*/ 66 w 672"/>
                    <a:gd name="T3" fmla="*/ 667 h 720"/>
                    <a:gd name="T4" fmla="*/ 251 w 672"/>
                    <a:gd name="T5" fmla="*/ 492 h 720"/>
                    <a:gd name="T6" fmla="*/ 357 w 672"/>
                    <a:gd name="T7" fmla="*/ 379 h 720"/>
                    <a:gd name="T8" fmla="*/ 462 w 672"/>
                    <a:gd name="T9" fmla="*/ 265 h 720"/>
                    <a:gd name="T10" fmla="*/ 624 w 672"/>
                    <a:gd name="T11" fmla="*/ 70 h 720"/>
                    <a:gd name="T12" fmla="*/ 672 w 672"/>
                    <a:gd name="T13" fmla="*/ 0 h 720"/>
                    <a:gd name="T14" fmla="*/ 605 w 672"/>
                    <a:gd name="T15" fmla="*/ 54 h 720"/>
                    <a:gd name="T16" fmla="*/ 421 w 672"/>
                    <a:gd name="T17" fmla="*/ 228 h 720"/>
                    <a:gd name="T18" fmla="*/ 314 w 672"/>
                    <a:gd name="T19" fmla="*/ 340 h 720"/>
                    <a:gd name="T20" fmla="*/ 211 w 672"/>
                    <a:gd name="T21" fmla="*/ 453 h 720"/>
                    <a:gd name="T22" fmla="*/ 49 w 672"/>
                    <a:gd name="T23" fmla="*/ 649 h 720"/>
                    <a:gd name="T24" fmla="*/ 0 w 672"/>
                    <a:gd name="T25"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2" h="720">
                      <a:moveTo>
                        <a:pt x="0" y="720"/>
                      </a:moveTo>
                      <a:lnTo>
                        <a:pt x="66" y="667"/>
                      </a:lnTo>
                      <a:lnTo>
                        <a:pt x="251" y="492"/>
                      </a:lnTo>
                      <a:lnTo>
                        <a:pt x="357" y="379"/>
                      </a:lnTo>
                      <a:lnTo>
                        <a:pt x="462" y="265"/>
                      </a:lnTo>
                      <a:lnTo>
                        <a:pt x="624" y="70"/>
                      </a:lnTo>
                      <a:lnTo>
                        <a:pt x="672" y="0"/>
                      </a:lnTo>
                      <a:lnTo>
                        <a:pt x="605" y="54"/>
                      </a:lnTo>
                      <a:lnTo>
                        <a:pt x="421" y="228"/>
                      </a:lnTo>
                      <a:lnTo>
                        <a:pt x="314" y="340"/>
                      </a:lnTo>
                      <a:lnTo>
                        <a:pt x="211" y="453"/>
                      </a:lnTo>
                      <a:lnTo>
                        <a:pt x="49" y="649"/>
                      </a:lnTo>
                      <a:lnTo>
                        <a:pt x="0" y="720"/>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40" name="Freeform 420"/>
                <p:cNvSpPr>
                  <a:spLocks/>
                </p:cNvSpPr>
                <p:nvPr/>
              </p:nvSpPr>
              <p:spPr bwMode="auto">
                <a:xfrm>
                  <a:off x="2198218" y="3082131"/>
                  <a:ext cx="334963" cy="354013"/>
                </a:xfrm>
                <a:custGeom>
                  <a:avLst/>
                  <a:gdLst>
                    <a:gd name="T0" fmla="*/ 840 w 844"/>
                    <a:gd name="T1" fmla="*/ 59 h 892"/>
                    <a:gd name="T2" fmla="*/ 805 w 844"/>
                    <a:gd name="T3" fmla="*/ 31 h 892"/>
                    <a:gd name="T4" fmla="*/ 768 w 844"/>
                    <a:gd name="T5" fmla="*/ 0 h 892"/>
                    <a:gd name="T6" fmla="*/ 770 w 844"/>
                    <a:gd name="T7" fmla="*/ 6 h 892"/>
                    <a:gd name="T8" fmla="*/ 762 w 844"/>
                    <a:gd name="T9" fmla="*/ 32 h 892"/>
                    <a:gd name="T10" fmla="*/ 724 w 844"/>
                    <a:gd name="T11" fmla="*/ 94 h 892"/>
                    <a:gd name="T12" fmla="*/ 632 w 844"/>
                    <a:gd name="T13" fmla="*/ 215 h 892"/>
                    <a:gd name="T14" fmla="*/ 503 w 844"/>
                    <a:gd name="T15" fmla="*/ 366 h 892"/>
                    <a:gd name="T16" fmla="*/ 426 w 844"/>
                    <a:gd name="T17" fmla="*/ 449 h 892"/>
                    <a:gd name="T18" fmla="*/ 349 w 844"/>
                    <a:gd name="T19" fmla="*/ 532 h 892"/>
                    <a:gd name="T20" fmla="*/ 206 w 844"/>
                    <a:gd name="T21" fmla="*/ 671 h 892"/>
                    <a:gd name="T22" fmla="*/ 91 w 844"/>
                    <a:gd name="T23" fmla="*/ 772 h 892"/>
                    <a:gd name="T24" fmla="*/ 33 w 844"/>
                    <a:gd name="T25" fmla="*/ 813 h 892"/>
                    <a:gd name="T26" fmla="*/ 8 w 844"/>
                    <a:gd name="T27" fmla="*/ 824 h 892"/>
                    <a:gd name="T28" fmla="*/ 0 w 844"/>
                    <a:gd name="T29" fmla="*/ 822 h 892"/>
                    <a:gd name="T30" fmla="*/ 33 w 844"/>
                    <a:gd name="T31" fmla="*/ 856 h 892"/>
                    <a:gd name="T32" fmla="*/ 65 w 844"/>
                    <a:gd name="T33" fmla="*/ 889 h 892"/>
                    <a:gd name="T34" fmla="*/ 65 w 844"/>
                    <a:gd name="T35" fmla="*/ 890 h 892"/>
                    <a:gd name="T36" fmla="*/ 74 w 844"/>
                    <a:gd name="T37" fmla="*/ 892 h 892"/>
                    <a:gd name="T38" fmla="*/ 110 w 844"/>
                    <a:gd name="T39" fmla="*/ 874 h 892"/>
                    <a:gd name="T40" fmla="*/ 138 w 844"/>
                    <a:gd name="T41" fmla="*/ 855 h 892"/>
                    <a:gd name="T42" fmla="*/ 204 w 844"/>
                    <a:gd name="T43" fmla="*/ 802 h 892"/>
                    <a:gd name="T44" fmla="*/ 389 w 844"/>
                    <a:gd name="T45" fmla="*/ 627 h 892"/>
                    <a:gd name="T46" fmla="*/ 495 w 844"/>
                    <a:gd name="T47" fmla="*/ 514 h 892"/>
                    <a:gd name="T48" fmla="*/ 600 w 844"/>
                    <a:gd name="T49" fmla="*/ 400 h 892"/>
                    <a:gd name="T50" fmla="*/ 762 w 844"/>
                    <a:gd name="T51" fmla="*/ 205 h 892"/>
                    <a:gd name="T52" fmla="*/ 810 w 844"/>
                    <a:gd name="T53" fmla="*/ 135 h 892"/>
                    <a:gd name="T54" fmla="*/ 828 w 844"/>
                    <a:gd name="T55" fmla="*/ 106 h 892"/>
                    <a:gd name="T56" fmla="*/ 844 w 844"/>
                    <a:gd name="T57" fmla="*/ 68 h 892"/>
                    <a:gd name="T58" fmla="*/ 841 w 844"/>
                    <a:gd name="T59" fmla="*/ 61 h 892"/>
                    <a:gd name="T60" fmla="*/ 840 w 844"/>
                    <a:gd name="T61" fmla="*/ 59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4" h="892">
                      <a:moveTo>
                        <a:pt x="840" y="59"/>
                      </a:moveTo>
                      <a:lnTo>
                        <a:pt x="805" y="31"/>
                      </a:lnTo>
                      <a:lnTo>
                        <a:pt x="768" y="0"/>
                      </a:lnTo>
                      <a:lnTo>
                        <a:pt x="770" y="6"/>
                      </a:lnTo>
                      <a:lnTo>
                        <a:pt x="762" y="32"/>
                      </a:lnTo>
                      <a:lnTo>
                        <a:pt x="724" y="94"/>
                      </a:lnTo>
                      <a:lnTo>
                        <a:pt x="632" y="215"/>
                      </a:lnTo>
                      <a:lnTo>
                        <a:pt x="503" y="366"/>
                      </a:lnTo>
                      <a:lnTo>
                        <a:pt x="426" y="449"/>
                      </a:lnTo>
                      <a:lnTo>
                        <a:pt x="349" y="532"/>
                      </a:lnTo>
                      <a:lnTo>
                        <a:pt x="206" y="671"/>
                      </a:lnTo>
                      <a:lnTo>
                        <a:pt x="91" y="772"/>
                      </a:lnTo>
                      <a:lnTo>
                        <a:pt x="33" y="813"/>
                      </a:lnTo>
                      <a:lnTo>
                        <a:pt x="8" y="824"/>
                      </a:lnTo>
                      <a:lnTo>
                        <a:pt x="0" y="822"/>
                      </a:lnTo>
                      <a:lnTo>
                        <a:pt x="33" y="856"/>
                      </a:lnTo>
                      <a:lnTo>
                        <a:pt x="65" y="889"/>
                      </a:lnTo>
                      <a:lnTo>
                        <a:pt x="65" y="890"/>
                      </a:lnTo>
                      <a:lnTo>
                        <a:pt x="74" y="892"/>
                      </a:lnTo>
                      <a:lnTo>
                        <a:pt x="110" y="874"/>
                      </a:lnTo>
                      <a:lnTo>
                        <a:pt x="138" y="855"/>
                      </a:lnTo>
                      <a:lnTo>
                        <a:pt x="204" y="802"/>
                      </a:lnTo>
                      <a:lnTo>
                        <a:pt x="389" y="627"/>
                      </a:lnTo>
                      <a:lnTo>
                        <a:pt x="495" y="514"/>
                      </a:lnTo>
                      <a:lnTo>
                        <a:pt x="600" y="400"/>
                      </a:lnTo>
                      <a:lnTo>
                        <a:pt x="762" y="205"/>
                      </a:lnTo>
                      <a:lnTo>
                        <a:pt x="810" y="135"/>
                      </a:lnTo>
                      <a:lnTo>
                        <a:pt x="828" y="106"/>
                      </a:lnTo>
                      <a:lnTo>
                        <a:pt x="844" y="68"/>
                      </a:lnTo>
                      <a:lnTo>
                        <a:pt x="841" y="61"/>
                      </a:lnTo>
                      <a:lnTo>
                        <a:pt x="840" y="59"/>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41" name="Freeform 421"/>
                <p:cNvSpPr>
                  <a:spLocks/>
                </p:cNvSpPr>
                <p:nvPr/>
              </p:nvSpPr>
              <p:spPr bwMode="auto">
                <a:xfrm>
                  <a:off x="2180756" y="3391694"/>
                  <a:ext cx="1588" cy="0"/>
                </a:xfrm>
                <a:custGeom>
                  <a:avLst/>
                  <a:gdLst>
                    <a:gd name="T0" fmla="*/ 0 w 1"/>
                    <a:gd name="T1" fmla="*/ 0 h 2"/>
                    <a:gd name="T2" fmla="*/ 1 w 1"/>
                    <a:gd name="T3" fmla="*/ 2 h 2"/>
                    <a:gd name="T4" fmla="*/ 0 w 1"/>
                    <a:gd name="T5" fmla="*/ 0 h 2"/>
                    <a:gd name="T6" fmla="*/ 0 w 1"/>
                    <a:gd name="T7" fmla="*/ 0 h 2"/>
                  </a:gdLst>
                  <a:ahLst/>
                  <a:cxnLst>
                    <a:cxn ang="0">
                      <a:pos x="T0" y="T1"/>
                    </a:cxn>
                    <a:cxn ang="0">
                      <a:pos x="T2" y="T3"/>
                    </a:cxn>
                    <a:cxn ang="0">
                      <a:pos x="T4" y="T5"/>
                    </a:cxn>
                    <a:cxn ang="0">
                      <a:pos x="T6" y="T7"/>
                    </a:cxn>
                  </a:cxnLst>
                  <a:rect l="0" t="0" r="r" b="b"/>
                  <a:pathLst>
                    <a:path w="1" h="2">
                      <a:moveTo>
                        <a:pt x="0" y="0"/>
                      </a:moveTo>
                      <a:lnTo>
                        <a:pt x="1" y="2"/>
                      </a:lnTo>
                      <a:lnTo>
                        <a:pt x="0" y="0"/>
                      </a:lnTo>
                      <a:lnTo>
                        <a:pt x="0" y="0"/>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42" name="Freeform 422"/>
                <p:cNvSpPr>
                  <a:spLocks/>
                </p:cNvSpPr>
                <p:nvPr/>
              </p:nvSpPr>
              <p:spPr bwMode="auto">
                <a:xfrm>
                  <a:off x="2483968" y="3066256"/>
                  <a:ext cx="1588" cy="1588"/>
                </a:xfrm>
                <a:custGeom>
                  <a:avLst/>
                  <a:gdLst>
                    <a:gd name="T0" fmla="*/ 1 w 1"/>
                    <a:gd name="T1" fmla="*/ 1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lnTo>
                        <a:pt x="0" y="0"/>
                      </a:lnTo>
                      <a:lnTo>
                        <a:pt x="1" y="1"/>
                      </a:lnTo>
                      <a:lnTo>
                        <a:pt x="1" y="1"/>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43" name="Freeform 423"/>
                <p:cNvSpPr>
                  <a:spLocks/>
                </p:cNvSpPr>
                <p:nvPr/>
              </p:nvSpPr>
              <p:spPr bwMode="auto">
                <a:xfrm>
                  <a:off x="2180756" y="3066256"/>
                  <a:ext cx="304800" cy="327025"/>
                </a:xfrm>
                <a:custGeom>
                  <a:avLst/>
                  <a:gdLst>
                    <a:gd name="T0" fmla="*/ 74 w 770"/>
                    <a:gd name="T1" fmla="*/ 785 h 821"/>
                    <a:gd name="T2" fmla="*/ 123 w 770"/>
                    <a:gd name="T3" fmla="*/ 715 h 821"/>
                    <a:gd name="T4" fmla="*/ 283 w 770"/>
                    <a:gd name="T5" fmla="*/ 523 h 821"/>
                    <a:gd name="T6" fmla="*/ 385 w 770"/>
                    <a:gd name="T7" fmla="*/ 410 h 821"/>
                    <a:gd name="T8" fmla="*/ 490 w 770"/>
                    <a:gd name="T9" fmla="*/ 300 h 821"/>
                    <a:gd name="T10" fmla="*/ 671 w 770"/>
                    <a:gd name="T11" fmla="*/ 128 h 821"/>
                    <a:gd name="T12" fmla="*/ 737 w 770"/>
                    <a:gd name="T13" fmla="*/ 76 h 821"/>
                    <a:gd name="T14" fmla="*/ 754 w 770"/>
                    <a:gd name="T15" fmla="*/ 48 h 821"/>
                    <a:gd name="T16" fmla="*/ 770 w 770"/>
                    <a:gd name="T17" fmla="*/ 11 h 821"/>
                    <a:gd name="T18" fmla="*/ 767 w 770"/>
                    <a:gd name="T19" fmla="*/ 2 h 821"/>
                    <a:gd name="T20" fmla="*/ 766 w 770"/>
                    <a:gd name="T21" fmla="*/ 1 h 821"/>
                    <a:gd name="T22" fmla="*/ 759 w 770"/>
                    <a:gd name="T23" fmla="*/ 0 h 821"/>
                    <a:gd name="T24" fmla="*/ 735 w 770"/>
                    <a:gd name="T25" fmla="*/ 10 h 821"/>
                    <a:gd name="T26" fmla="*/ 676 w 770"/>
                    <a:gd name="T27" fmla="*/ 50 h 821"/>
                    <a:gd name="T28" fmla="*/ 562 w 770"/>
                    <a:gd name="T29" fmla="*/ 150 h 821"/>
                    <a:gd name="T30" fmla="*/ 420 w 770"/>
                    <a:gd name="T31" fmla="*/ 290 h 821"/>
                    <a:gd name="T32" fmla="*/ 342 w 770"/>
                    <a:gd name="T33" fmla="*/ 371 h 821"/>
                    <a:gd name="T34" fmla="*/ 267 w 770"/>
                    <a:gd name="T35" fmla="*/ 454 h 821"/>
                    <a:gd name="T36" fmla="*/ 137 w 770"/>
                    <a:gd name="T37" fmla="*/ 605 h 821"/>
                    <a:gd name="T38" fmla="*/ 45 w 770"/>
                    <a:gd name="T39" fmla="*/ 725 h 821"/>
                    <a:gd name="T40" fmla="*/ 9 w 770"/>
                    <a:gd name="T41" fmla="*/ 786 h 821"/>
                    <a:gd name="T42" fmla="*/ 0 w 770"/>
                    <a:gd name="T43" fmla="*/ 812 h 821"/>
                    <a:gd name="T44" fmla="*/ 3 w 770"/>
                    <a:gd name="T45" fmla="*/ 818 h 821"/>
                    <a:gd name="T46" fmla="*/ 4 w 770"/>
                    <a:gd name="T47" fmla="*/ 820 h 821"/>
                    <a:gd name="T48" fmla="*/ 12 w 770"/>
                    <a:gd name="T49" fmla="*/ 821 h 821"/>
                    <a:gd name="T50" fmla="*/ 48 w 770"/>
                    <a:gd name="T51" fmla="*/ 804 h 821"/>
                    <a:gd name="T52" fmla="*/ 74 w 770"/>
                    <a:gd name="T53" fmla="*/ 785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0" h="821">
                      <a:moveTo>
                        <a:pt x="74" y="785"/>
                      </a:moveTo>
                      <a:lnTo>
                        <a:pt x="123" y="715"/>
                      </a:lnTo>
                      <a:lnTo>
                        <a:pt x="283" y="523"/>
                      </a:lnTo>
                      <a:lnTo>
                        <a:pt x="385" y="410"/>
                      </a:lnTo>
                      <a:lnTo>
                        <a:pt x="490" y="300"/>
                      </a:lnTo>
                      <a:lnTo>
                        <a:pt x="671" y="128"/>
                      </a:lnTo>
                      <a:lnTo>
                        <a:pt x="737" y="76"/>
                      </a:lnTo>
                      <a:lnTo>
                        <a:pt x="754" y="48"/>
                      </a:lnTo>
                      <a:lnTo>
                        <a:pt x="770" y="11"/>
                      </a:lnTo>
                      <a:lnTo>
                        <a:pt x="767" y="2"/>
                      </a:lnTo>
                      <a:lnTo>
                        <a:pt x="766" y="1"/>
                      </a:lnTo>
                      <a:lnTo>
                        <a:pt x="759" y="0"/>
                      </a:lnTo>
                      <a:lnTo>
                        <a:pt x="735" y="10"/>
                      </a:lnTo>
                      <a:lnTo>
                        <a:pt x="676" y="50"/>
                      </a:lnTo>
                      <a:lnTo>
                        <a:pt x="562" y="150"/>
                      </a:lnTo>
                      <a:lnTo>
                        <a:pt x="420" y="290"/>
                      </a:lnTo>
                      <a:lnTo>
                        <a:pt x="342" y="371"/>
                      </a:lnTo>
                      <a:lnTo>
                        <a:pt x="267" y="454"/>
                      </a:lnTo>
                      <a:lnTo>
                        <a:pt x="137" y="605"/>
                      </a:lnTo>
                      <a:lnTo>
                        <a:pt x="45" y="725"/>
                      </a:lnTo>
                      <a:lnTo>
                        <a:pt x="9" y="786"/>
                      </a:lnTo>
                      <a:lnTo>
                        <a:pt x="0" y="812"/>
                      </a:lnTo>
                      <a:lnTo>
                        <a:pt x="3" y="818"/>
                      </a:lnTo>
                      <a:lnTo>
                        <a:pt x="4" y="820"/>
                      </a:lnTo>
                      <a:lnTo>
                        <a:pt x="12" y="821"/>
                      </a:lnTo>
                      <a:lnTo>
                        <a:pt x="48" y="804"/>
                      </a:lnTo>
                      <a:lnTo>
                        <a:pt x="74" y="785"/>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44" name="Freeform 424"/>
                <p:cNvSpPr>
                  <a:spLocks/>
                </p:cNvSpPr>
                <p:nvPr/>
              </p:nvSpPr>
              <p:spPr bwMode="auto">
                <a:xfrm>
                  <a:off x="2501431" y="3082131"/>
                  <a:ext cx="1588" cy="0"/>
                </a:xfrm>
                <a:custGeom>
                  <a:avLst/>
                  <a:gdLst>
                    <a:gd name="T0" fmla="*/ 1 w 2"/>
                    <a:gd name="T1" fmla="*/ 2 h 3"/>
                    <a:gd name="T2" fmla="*/ 0 w 2"/>
                    <a:gd name="T3" fmla="*/ 0 h 3"/>
                    <a:gd name="T4" fmla="*/ 2 w 2"/>
                    <a:gd name="T5" fmla="*/ 3 h 3"/>
                    <a:gd name="T6" fmla="*/ 1 w 2"/>
                    <a:gd name="T7" fmla="*/ 2 h 3"/>
                  </a:gdLst>
                  <a:ahLst/>
                  <a:cxnLst>
                    <a:cxn ang="0">
                      <a:pos x="T0" y="T1"/>
                    </a:cxn>
                    <a:cxn ang="0">
                      <a:pos x="T2" y="T3"/>
                    </a:cxn>
                    <a:cxn ang="0">
                      <a:pos x="T4" y="T5"/>
                    </a:cxn>
                    <a:cxn ang="0">
                      <a:pos x="T6" y="T7"/>
                    </a:cxn>
                  </a:cxnLst>
                  <a:rect l="0" t="0" r="r" b="b"/>
                  <a:pathLst>
                    <a:path w="2" h="3">
                      <a:moveTo>
                        <a:pt x="1" y="2"/>
                      </a:moveTo>
                      <a:lnTo>
                        <a:pt x="0" y="0"/>
                      </a:lnTo>
                      <a:lnTo>
                        <a:pt x="2" y="3"/>
                      </a:lnTo>
                      <a:lnTo>
                        <a:pt x="1" y="2"/>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45" name="Freeform 425"/>
                <p:cNvSpPr>
                  <a:spLocks/>
                </p:cNvSpPr>
                <p:nvPr/>
              </p:nvSpPr>
              <p:spPr bwMode="auto">
                <a:xfrm>
                  <a:off x="2196631" y="3407569"/>
                  <a:ext cx="1588" cy="1588"/>
                </a:xfrm>
                <a:custGeom>
                  <a:avLst/>
                  <a:gdLst>
                    <a:gd name="T0" fmla="*/ 1 w 2"/>
                    <a:gd name="T1" fmla="*/ 2 h 3"/>
                    <a:gd name="T2" fmla="*/ 2 w 2"/>
                    <a:gd name="T3" fmla="*/ 3 h 3"/>
                    <a:gd name="T4" fmla="*/ 0 w 2"/>
                    <a:gd name="T5" fmla="*/ 0 h 3"/>
                    <a:gd name="T6" fmla="*/ 1 w 2"/>
                    <a:gd name="T7" fmla="*/ 2 h 3"/>
                  </a:gdLst>
                  <a:ahLst/>
                  <a:cxnLst>
                    <a:cxn ang="0">
                      <a:pos x="T0" y="T1"/>
                    </a:cxn>
                    <a:cxn ang="0">
                      <a:pos x="T2" y="T3"/>
                    </a:cxn>
                    <a:cxn ang="0">
                      <a:pos x="T4" y="T5"/>
                    </a:cxn>
                    <a:cxn ang="0">
                      <a:pos x="T6" y="T7"/>
                    </a:cxn>
                  </a:cxnLst>
                  <a:rect l="0" t="0" r="r" b="b"/>
                  <a:pathLst>
                    <a:path w="2" h="3">
                      <a:moveTo>
                        <a:pt x="1" y="2"/>
                      </a:moveTo>
                      <a:lnTo>
                        <a:pt x="2" y="3"/>
                      </a:lnTo>
                      <a:lnTo>
                        <a:pt x="0" y="0"/>
                      </a:lnTo>
                      <a:lnTo>
                        <a:pt x="1" y="2"/>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46" name="Freeform 426"/>
                <p:cNvSpPr>
                  <a:spLocks/>
                </p:cNvSpPr>
                <p:nvPr/>
              </p:nvSpPr>
              <p:spPr bwMode="auto">
                <a:xfrm>
                  <a:off x="2196631" y="3082131"/>
                  <a:ext cx="306388" cy="327025"/>
                </a:xfrm>
                <a:custGeom>
                  <a:avLst/>
                  <a:gdLst>
                    <a:gd name="T0" fmla="*/ 430 w 774"/>
                    <a:gd name="T1" fmla="*/ 452 h 827"/>
                    <a:gd name="T2" fmla="*/ 507 w 774"/>
                    <a:gd name="T3" fmla="*/ 369 h 827"/>
                    <a:gd name="T4" fmla="*/ 636 w 774"/>
                    <a:gd name="T5" fmla="*/ 218 h 827"/>
                    <a:gd name="T6" fmla="*/ 728 w 774"/>
                    <a:gd name="T7" fmla="*/ 97 h 827"/>
                    <a:gd name="T8" fmla="*/ 766 w 774"/>
                    <a:gd name="T9" fmla="*/ 35 h 827"/>
                    <a:gd name="T10" fmla="*/ 774 w 774"/>
                    <a:gd name="T11" fmla="*/ 9 h 827"/>
                    <a:gd name="T12" fmla="*/ 772 w 774"/>
                    <a:gd name="T13" fmla="*/ 3 h 827"/>
                    <a:gd name="T14" fmla="*/ 770 w 774"/>
                    <a:gd name="T15" fmla="*/ 0 h 827"/>
                    <a:gd name="T16" fmla="*/ 759 w 774"/>
                    <a:gd name="T17" fmla="*/ 0 h 827"/>
                    <a:gd name="T18" fmla="*/ 723 w 774"/>
                    <a:gd name="T19" fmla="*/ 20 h 827"/>
                    <a:gd name="T20" fmla="*/ 697 w 774"/>
                    <a:gd name="T21" fmla="*/ 39 h 827"/>
                    <a:gd name="T22" fmla="*/ 649 w 774"/>
                    <a:gd name="T23" fmla="*/ 108 h 827"/>
                    <a:gd name="T24" fmla="*/ 490 w 774"/>
                    <a:gd name="T25" fmla="*/ 301 h 827"/>
                    <a:gd name="T26" fmla="*/ 388 w 774"/>
                    <a:gd name="T27" fmla="*/ 413 h 827"/>
                    <a:gd name="T28" fmla="*/ 281 w 774"/>
                    <a:gd name="T29" fmla="*/ 524 h 827"/>
                    <a:gd name="T30" fmla="*/ 100 w 774"/>
                    <a:gd name="T31" fmla="*/ 696 h 827"/>
                    <a:gd name="T32" fmla="*/ 34 w 774"/>
                    <a:gd name="T33" fmla="*/ 748 h 827"/>
                    <a:gd name="T34" fmla="*/ 17 w 774"/>
                    <a:gd name="T35" fmla="*/ 775 h 827"/>
                    <a:gd name="T36" fmla="*/ 0 w 774"/>
                    <a:gd name="T37" fmla="*/ 813 h 827"/>
                    <a:gd name="T38" fmla="*/ 2 w 774"/>
                    <a:gd name="T39" fmla="*/ 822 h 827"/>
                    <a:gd name="T40" fmla="*/ 4 w 774"/>
                    <a:gd name="T41" fmla="*/ 825 h 827"/>
                    <a:gd name="T42" fmla="*/ 12 w 774"/>
                    <a:gd name="T43" fmla="*/ 827 h 827"/>
                    <a:gd name="T44" fmla="*/ 37 w 774"/>
                    <a:gd name="T45" fmla="*/ 816 h 827"/>
                    <a:gd name="T46" fmla="*/ 95 w 774"/>
                    <a:gd name="T47" fmla="*/ 775 h 827"/>
                    <a:gd name="T48" fmla="*/ 210 w 774"/>
                    <a:gd name="T49" fmla="*/ 674 h 827"/>
                    <a:gd name="T50" fmla="*/ 353 w 774"/>
                    <a:gd name="T51" fmla="*/ 535 h 827"/>
                    <a:gd name="T52" fmla="*/ 430 w 774"/>
                    <a:gd name="T53" fmla="*/ 452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4" h="827">
                      <a:moveTo>
                        <a:pt x="430" y="452"/>
                      </a:moveTo>
                      <a:lnTo>
                        <a:pt x="507" y="369"/>
                      </a:lnTo>
                      <a:lnTo>
                        <a:pt x="636" y="218"/>
                      </a:lnTo>
                      <a:lnTo>
                        <a:pt x="728" y="97"/>
                      </a:lnTo>
                      <a:lnTo>
                        <a:pt x="766" y="35"/>
                      </a:lnTo>
                      <a:lnTo>
                        <a:pt x="774" y="9"/>
                      </a:lnTo>
                      <a:lnTo>
                        <a:pt x="772" y="3"/>
                      </a:lnTo>
                      <a:lnTo>
                        <a:pt x="770" y="0"/>
                      </a:lnTo>
                      <a:lnTo>
                        <a:pt x="759" y="0"/>
                      </a:lnTo>
                      <a:lnTo>
                        <a:pt x="723" y="20"/>
                      </a:lnTo>
                      <a:lnTo>
                        <a:pt x="697" y="39"/>
                      </a:lnTo>
                      <a:lnTo>
                        <a:pt x="649" y="108"/>
                      </a:lnTo>
                      <a:lnTo>
                        <a:pt x="490" y="301"/>
                      </a:lnTo>
                      <a:lnTo>
                        <a:pt x="388" y="413"/>
                      </a:lnTo>
                      <a:lnTo>
                        <a:pt x="281" y="524"/>
                      </a:lnTo>
                      <a:lnTo>
                        <a:pt x="100" y="696"/>
                      </a:lnTo>
                      <a:lnTo>
                        <a:pt x="34" y="748"/>
                      </a:lnTo>
                      <a:lnTo>
                        <a:pt x="17" y="775"/>
                      </a:lnTo>
                      <a:lnTo>
                        <a:pt x="0" y="813"/>
                      </a:lnTo>
                      <a:lnTo>
                        <a:pt x="2" y="822"/>
                      </a:lnTo>
                      <a:lnTo>
                        <a:pt x="4" y="825"/>
                      </a:lnTo>
                      <a:lnTo>
                        <a:pt x="12" y="827"/>
                      </a:lnTo>
                      <a:lnTo>
                        <a:pt x="37" y="816"/>
                      </a:lnTo>
                      <a:lnTo>
                        <a:pt x="95" y="775"/>
                      </a:lnTo>
                      <a:lnTo>
                        <a:pt x="210" y="674"/>
                      </a:lnTo>
                      <a:lnTo>
                        <a:pt x="353" y="535"/>
                      </a:lnTo>
                      <a:lnTo>
                        <a:pt x="430" y="452"/>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47" name="Freeform 427"/>
                <p:cNvSpPr>
                  <a:spLocks/>
                </p:cNvSpPr>
                <p:nvPr/>
              </p:nvSpPr>
              <p:spPr bwMode="auto">
                <a:xfrm>
                  <a:off x="2196631" y="3082131"/>
                  <a:ext cx="306388" cy="327025"/>
                </a:xfrm>
                <a:custGeom>
                  <a:avLst/>
                  <a:gdLst>
                    <a:gd name="T0" fmla="*/ 430 w 774"/>
                    <a:gd name="T1" fmla="*/ 452 h 827"/>
                    <a:gd name="T2" fmla="*/ 507 w 774"/>
                    <a:gd name="T3" fmla="*/ 369 h 827"/>
                    <a:gd name="T4" fmla="*/ 636 w 774"/>
                    <a:gd name="T5" fmla="*/ 218 h 827"/>
                    <a:gd name="T6" fmla="*/ 728 w 774"/>
                    <a:gd name="T7" fmla="*/ 97 h 827"/>
                    <a:gd name="T8" fmla="*/ 766 w 774"/>
                    <a:gd name="T9" fmla="*/ 35 h 827"/>
                    <a:gd name="T10" fmla="*/ 774 w 774"/>
                    <a:gd name="T11" fmla="*/ 9 h 827"/>
                    <a:gd name="T12" fmla="*/ 772 w 774"/>
                    <a:gd name="T13" fmla="*/ 3 h 827"/>
                    <a:gd name="T14" fmla="*/ 770 w 774"/>
                    <a:gd name="T15" fmla="*/ 0 h 827"/>
                    <a:gd name="T16" fmla="*/ 759 w 774"/>
                    <a:gd name="T17" fmla="*/ 0 h 827"/>
                    <a:gd name="T18" fmla="*/ 723 w 774"/>
                    <a:gd name="T19" fmla="*/ 20 h 827"/>
                    <a:gd name="T20" fmla="*/ 697 w 774"/>
                    <a:gd name="T21" fmla="*/ 39 h 827"/>
                    <a:gd name="T22" fmla="*/ 649 w 774"/>
                    <a:gd name="T23" fmla="*/ 108 h 827"/>
                    <a:gd name="T24" fmla="*/ 490 w 774"/>
                    <a:gd name="T25" fmla="*/ 301 h 827"/>
                    <a:gd name="T26" fmla="*/ 388 w 774"/>
                    <a:gd name="T27" fmla="*/ 413 h 827"/>
                    <a:gd name="T28" fmla="*/ 281 w 774"/>
                    <a:gd name="T29" fmla="*/ 524 h 827"/>
                    <a:gd name="T30" fmla="*/ 100 w 774"/>
                    <a:gd name="T31" fmla="*/ 696 h 827"/>
                    <a:gd name="T32" fmla="*/ 34 w 774"/>
                    <a:gd name="T33" fmla="*/ 748 h 827"/>
                    <a:gd name="T34" fmla="*/ 17 w 774"/>
                    <a:gd name="T35" fmla="*/ 775 h 827"/>
                    <a:gd name="T36" fmla="*/ 0 w 774"/>
                    <a:gd name="T37" fmla="*/ 813 h 827"/>
                    <a:gd name="T38" fmla="*/ 2 w 774"/>
                    <a:gd name="T39" fmla="*/ 822 h 827"/>
                    <a:gd name="T40" fmla="*/ 4 w 774"/>
                    <a:gd name="T41" fmla="*/ 825 h 827"/>
                    <a:gd name="T42" fmla="*/ 12 w 774"/>
                    <a:gd name="T43" fmla="*/ 827 h 827"/>
                    <a:gd name="T44" fmla="*/ 37 w 774"/>
                    <a:gd name="T45" fmla="*/ 816 h 827"/>
                    <a:gd name="T46" fmla="*/ 95 w 774"/>
                    <a:gd name="T47" fmla="*/ 775 h 827"/>
                    <a:gd name="T48" fmla="*/ 210 w 774"/>
                    <a:gd name="T49" fmla="*/ 674 h 827"/>
                    <a:gd name="T50" fmla="*/ 353 w 774"/>
                    <a:gd name="T51" fmla="*/ 535 h 827"/>
                    <a:gd name="T52" fmla="*/ 430 w 774"/>
                    <a:gd name="T53" fmla="*/ 452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4" h="827">
                      <a:moveTo>
                        <a:pt x="430" y="452"/>
                      </a:moveTo>
                      <a:lnTo>
                        <a:pt x="507" y="369"/>
                      </a:lnTo>
                      <a:lnTo>
                        <a:pt x="636" y="218"/>
                      </a:lnTo>
                      <a:lnTo>
                        <a:pt x="728" y="97"/>
                      </a:lnTo>
                      <a:lnTo>
                        <a:pt x="766" y="35"/>
                      </a:lnTo>
                      <a:lnTo>
                        <a:pt x="774" y="9"/>
                      </a:lnTo>
                      <a:lnTo>
                        <a:pt x="772" y="3"/>
                      </a:lnTo>
                      <a:lnTo>
                        <a:pt x="770" y="0"/>
                      </a:lnTo>
                      <a:lnTo>
                        <a:pt x="759" y="0"/>
                      </a:lnTo>
                      <a:lnTo>
                        <a:pt x="723" y="20"/>
                      </a:lnTo>
                      <a:lnTo>
                        <a:pt x="697" y="39"/>
                      </a:lnTo>
                      <a:lnTo>
                        <a:pt x="649" y="108"/>
                      </a:lnTo>
                      <a:lnTo>
                        <a:pt x="490" y="301"/>
                      </a:lnTo>
                      <a:lnTo>
                        <a:pt x="388" y="413"/>
                      </a:lnTo>
                      <a:lnTo>
                        <a:pt x="281" y="524"/>
                      </a:lnTo>
                      <a:lnTo>
                        <a:pt x="100" y="696"/>
                      </a:lnTo>
                      <a:lnTo>
                        <a:pt x="34" y="748"/>
                      </a:lnTo>
                      <a:lnTo>
                        <a:pt x="17" y="775"/>
                      </a:lnTo>
                      <a:lnTo>
                        <a:pt x="0" y="813"/>
                      </a:lnTo>
                      <a:lnTo>
                        <a:pt x="2" y="822"/>
                      </a:lnTo>
                      <a:lnTo>
                        <a:pt x="4" y="825"/>
                      </a:lnTo>
                      <a:lnTo>
                        <a:pt x="12" y="827"/>
                      </a:lnTo>
                      <a:lnTo>
                        <a:pt x="37" y="816"/>
                      </a:lnTo>
                      <a:lnTo>
                        <a:pt x="95" y="775"/>
                      </a:lnTo>
                      <a:lnTo>
                        <a:pt x="210" y="674"/>
                      </a:lnTo>
                      <a:lnTo>
                        <a:pt x="353" y="535"/>
                      </a:lnTo>
                      <a:lnTo>
                        <a:pt x="430" y="452"/>
                      </a:lnTo>
                      <a:close/>
                    </a:path>
                  </a:pathLst>
                </a:custGeom>
                <a:solidFill>
                  <a:srgbClr val="4648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48" name="Freeform 428"/>
                <p:cNvSpPr>
                  <a:spLocks/>
                </p:cNvSpPr>
                <p:nvPr/>
              </p:nvSpPr>
              <p:spPr bwMode="auto">
                <a:xfrm>
                  <a:off x="2209331" y="3096419"/>
                  <a:ext cx="263525" cy="280988"/>
                </a:xfrm>
                <a:custGeom>
                  <a:avLst/>
                  <a:gdLst>
                    <a:gd name="T0" fmla="*/ 0 w 663"/>
                    <a:gd name="T1" fmla="*/ 709 h 709"/>
                    <a:gd name="T2" fmla="*/ 66 w 663"/>
                    <a:gd name="T3" fmla="*/ 657 h 709"/>
                    <a:gd name="T4" fmla="*/ 247 w 663"/>
                    <a:gd name="T5" fmla="*/ 485 h 709"/>
                    <a:gd name="T6" fmla="*/ 354 w 663"/>
                    <a:gd name="T7" fmla="*/ 374 h 709"/>
                    <a:gd name="T8" fmla="*/ 456 w 663"/>
                    <a:gd name="T9" fmla="*/ 262 h 709"/>
                    <a:gd name="T10" fmla="*/ 615 w 663"/>
                    <a:gd name="T11" fmla="*/ 69 h 709"/>
                    <a:gd name="T12" fmla="*/ 663 w 663"/>
                    <a:gd name="T13" fmla="*/ 0 h 709"/>
                    <a:gd name="T14" fmla="*/ 597 w 663"/>
                    <a:gd name="T15" fmla="*/ 52 h 709"/>
                    <a:gd name="T16" fmla="*/ 416 w 663"/>
                    <a:gd name="T17" fmla="*/ 224 h 709"/>
                    <a:gd name="T18" fmla="*/ 311 w 663"/>
                    <a:gd name="T19" fmla="*/ 334 h 709"/>
                    <a:gd name="T20" fmla="*/ 209 w 663"/>
                    <a:gd name="T21" fmla="*/ 447 h 709"/>
                    <a:gd name="T22" fmla="*/ 49 w 663"/>
                    <a:gd name="T23" fmla="*/ 639 h 709"/>
                    <a:gd name="T24" fmla="*/ 0 w 663"/>
                    <a:gd name="T25" fmla="*/ 70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3" h="709">
                      <a:moveTo>
                        <a:pt x="0" y="709"/>
                      </a:moveTo>
                      <a:lnTo>
                        <a:pt x="66" y="657"/>
                      </a:lnTo>
                      <a:lnTo>
                        <a:pt x="247" y="485"/>
                      </a:lnTo>
                      <a:lnTo>
                        <a:pt x="354" y="374"/>
                      </a:lnTo>
                      <a:lnTo>
                        <a:pt x="456" y="262"/>
                      </a:lnTo>
                      <a:lnTo>
                        <a:pt x="615" y="69"/>
                      </a:lnTo>
                      <a:lnTo>
                        <a:pt x="663" y="0"/>
                      </a:lnTo>
                      <a:lnTo>
                        <a:pt x="597" y="52"/>
                      </a:lnTo>
                      <a:lnTo>
                        <a:pt x="416" y="224"/>
                      </a:lnTo>
                      <a:lnTo>
                        <a:pt x="311" y="334"/>
                      </a:lnTo>
                      <a:lnTo>
                        <a:pt x="209" y="447"/>
                      </a:lnTo>
                      <a:lnTo>
                        <a:pt x="49" y="639"/>
                      </a:lnTo>
                      <a:lnTo>
                        <a:pt x="0" y="709"/>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49" name="Freeform 429"/>
                <p:cNvSpPr>
                  <a:spLocks/>
                </p:cNvSpPr>
                <p:nvPr/>
              </p:nvSpPr>
              <p:spPr bwMode="auto">
                <a:xfrm>
                  <a:off x="2209331" y="3096419"/>
                  <a:ext cx="263525" cy="280988"/>
                </a:xfrm>
                <a:custGeom>
                  <a:avLst/>
                  <a:gdLst>
                    <a:gd name="T0" fmla="*/ 0 w 663"/>
                    <a:gd name="T1" fmla="*/ 709 h 709"/>
                    <a:gd name="T2" fmla="*/ 66 w 663"/>
                    <a:gd name="T3" fmla="*/ 657 h 709"/>
                    <a:gd name="T4" fmla="*/ 247 w 663"/>
                    <a:gd name="T5" fmla="*/ 485 h 709"/>
                    <a:gd name="T6" fmla="*/ 354 w 663"/>
                    <a:gd name="T7" fmla="*/ 374 h 709"/>
                    <a:gd name="T8" fmla="*/ 456 w 663"/>
                    <a:gd name="T9" fmla="*/ 262 h 709"/>
                    <a:gd name="T10" fmla="*/ 615 w 663"/>
                    <a:gd name="T11" fmla="*/ 69 h 709"/>
                    <a:gd name="T12" fmla="*/ 663 w 663"/>
                    <a:gd name="T13" fmla="*/ 0 h 709"/>
                    <a:gd name="T14" fmla="*/ 597 w 663"/>
                    <a:gd name="T15" fmla="*/ 52 h 709"/>
                    <a:gd name="T16" fmla="*/ 416 w 663"/>
                    <a:gd name="T17" fmla="*/ 224 h 709"/>
                    <a:gd name="T18" fmla="*/ 311 w 663"/>
                    <a:gd name="T19" fmla="*/ 334 h 709"/>
                    <a:gd name="T20" fmla="*/ 209 w 663"/>
                    <a:gd name="T21" fmla="*/ 447 h 709"/>
                    <a:gd name="T22" fmla="*/ 49 w 663"/>
                    <a:gd name="T23" fmla="*/ 639 h 709"/>
                    <a:gd name="T24" fmla="*/ 0 w 663"/>
                    <a:gd name="T25" fmla="*/ 70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3" h="709">
                      <a:moveTo>
                        <a:pt x="0" y="709"/>
                      </a:moveTo>
                      <a:lnTo>
                        <a:pt x="66" y="657"/>
                      </a:lnTo>
                      <a:lnTo>
                        <a:pt x="247" y="485"/>
                      </a:lnTo>
                      <a:lnTo>
                        <a:pt x="354" y="374"/>
                      </a:lnTo>
                      <a:lnTo>
                        <a:pt x="456" y="262"/>
                      </a:lnTo>
                      <a:lnTo>
                        <a:pt x="615" y="69"/>
                      </a:lnTo>
                      <a:lnTo>
                        <a:pt x="663" y="0"/>
                      </a:lnTo>
                      <a:lnTo>
                        <a:pt x="597" y="52"/>
                      </a:lnTo>
                      <a:lnTo>
                        <a:pt x="416" y="224"/>
                      </a:lnTo>
                      <a:lnTo>
                        <a:pt x="311" y="334"/>
                      </a:lnTo>
                      <a:lnTo>
                        <a:pt x="209" y="447"/>
                      </a:lnTo>
                      <a:lnTo>
                        <a:pt x="49" y="639"/>
                      </a:lnTo>
                      <a:lnTo>
                        <a:pt x="0" y="709"/>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50" name="Freeform 430"/>
                <p:cNvSpPr>
                  <a:spLocks/>
                </p:cNvSpPr>
                <p:nvPr/>
              </p:nvSpPr>
              <p:spPr bwMode="auto">
                <a:xfrm>
                  <a:off x="2144243" y="3032919"/>
                  <a:ext cx="341313" cy="360363"/>
                </a:xfrm>
                <a:custGeom>
                  <a:avLst/>
                  <a:gdLst>
                    <a:gd name="T0" fmla="*/ 857 w 861"/>
                    <a:gd name="T1" fmla="*/ 87 h 907"/>
                    <a:gd name="T2" fmla="*/ 805 w 861"/>
                    <a:gd name="T3" fmla="*/ 44 h 907"/>
                    <a:gd name="T4" fmla="*/ 752 w 861"/>
                    <a:gd name="T5" fmla="*/ 0 h 907"/>
                    <a:gd name="T6" fmla="*/ 754 w 861"/>
                    <a:gd name="T7" fmla="*/ 7 h 907"/>
                    <a:gd name="T8" fmla="*/ 748 w 861"/>
                    <a:gd name="T9" fmla="*/ 30 h 907"/>
                    <a:gd name="T10" fmla="*/ 712 w 861"/>
                    <a:gd name="T11" fmla="*/ 91 h 907"/>
                    <a:gd name="T12" fmla="*/ 621 w 861"/>
                    <a:gd name="T13" fmla="*/ 210 h 907"/>
                    <a:gd name="T14" fmla="*/ 493 w 861"/>
                    <a:gd name="T15" fmla="*/ 359 h 907"/>
                    <a:gd name="T16" fmla="*/ 418 w 861"/>
                    <a:gd name="T17" fmla="*/ 442 h 907"/>
                    <a:gd name="T18" fmla="*/ 340 w 861"/>
                    <a:gd name="T19" fmla="*/ 522 h 907"/>
                    <a:gd name="T20" fmla="*/ 200 w 861"/>
                    <a:gd name="T21" fmla="*/ 661 h 907"/>
                    <a:gd name="T22" fmla="*/ 87 w 861"/>
                    <a:gd name="T23" fmla="*/ 759 h 907"/>
                    <a:gd name="T24" fmla="*/ 29 w 861"/>
                    <a:gd name="T25" fmla="*/ 799 h 907"/>
                    <a:gd name="T26" fmla="*/ 6 w 861"/>
                    <a:gd name="T27" fmla="*/ 809 h 907"/>
                    <a:gd name="T28" fmla="*/ 0 w 861"/>
                    <a:gd name="T29" fmla="*/ 806 h 907"/>
                    <a:gd name="T30" fmla="*/ 47 w 861"/>
                    <a:gd name="T31" fmla="*/ 855 h 907"/>
                    <a:gd name="T32" fmla="*/ 94 w 861"/>
                    <a:gd name="T33" fmla="*/ 904 h 907"/>
                    <a:gd name="T34" fmla="*/ 95 w 861"/>
                    <a:gd name="T35" fmla="*/ 906 h 907"/>
                    <a:gd name="T36" fmla="*/ 103 w 861"/>
                    <a:gd name="T37" fmla="*/ 907 h 907"/>
                    <a:gd name="T38" fmla="*/ 139 w 861"/>
                    <a:gd name="T39" fmla="*/ 890 h 907"/>
                    <a:gd name="T40" fmla="*/ 165 w 861"/>
                    <a:gd name="T41" fmla="*/ 871 h 907"/>
                    <a:gd name="T42" fmla="*/ 231 w 861"/>
                    <a:gd name="T43" fmla="*/ 819 h 907"/>
                    <a:gd name="T44" fmla="*/ 412 w 861"/>
                    <a:gd name="T45" fmla="*/ 647 h 907"/>
                    <a:gd name="T46" fmla="*/ 519 w 861"/>
                    <a:gd name="T47" fmla="*/ 536 h 907"/>
                    <a:gd name="T48" fmla="*/ 621 w 861"/>
                    <a:gd name="T49" fmla="*/ 424 h 907"/>
                    <a:gd name="T50" fmla="*/ 780 w 861"/>
                    <a:gd name="T51" fmla="*/ 231 h 907"/>
                    <a:gd name="T52" fmla="*/ 828 w 861"/>
                    <a:gd name="T53" fmla="*/ 162 h 907"/>
                    <a:gd name="T54" fmla="*/ 845 w 861"/>
                    <a:gd name="T55" fmla="*/ 134 h 907"/>
                    <a:gd name="T56" fmla="*/ 861 w 861"/>
                    <a:gd name="T57" fmla="*/ 97 h 907"/>
                    <a:gd name="T58" fmla="*/ 858 w 861"/>
                    <a:gd name="T59" fmla="*/ 88 h 907"/>
                    <a:gd name="T60" fmla="*/ 857 w 861"/>
                    <a:gd name="T61" fmla="*/ 8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61" h="907">
                      <a:moveTo>
                        <a:pt x="857" y="87"/>
                      </a:moveTo>
                      <a:lnTo>
                        <a:pt x="805" y="44"/>
                      </a:lnTo>
                      <a:lnTo>
                        <a:pt x="752" y="0"/>
                      </a:lnTo>
                      <a:lnTo>
                        <a:pt x="754" y="7"/>
                      </a:lnTo>
                      <a:lnTo>
                        <a:pt x="748" y="30"/>
                      </a:lnTo>
                      <a:lnTo>
                        <a:pt x="712" y="91"/>
                      </a:lnTo>
                      <a:lnTo>
                        <a:pt x="621" y="210"/>
                      </a:lnTo>
                      <a:lnTo>
                        <a:pt x="493" y="359"/>
                      </a:lnTo>
                      <a:lnTo>
                        <a:pt x="418" y="442"/>
                      </a:lnTo>
                      <a:lnTo>
                        <a:pt x="340" y="522"/>
                      </a:lnTo>
                      <a:lnTo>
                        <a:pt x="200" y="661"/>
                      </a:lnTo>
                      <a:lnTo>
                        <a:pt x="87" y="759"/>
                      </a:lnTo>
                      <a:lnTo>
                        <a:pt x="29" y="799"/>
                      </a:lnTo>
                      <a:lnTo>
                        <a:pt x="6" y="809"/>
                      </a:lnTo>
                      <a:lnTo>
                        <a:pt x="0" y="806"/>
                      </a:lnTo>
                      <a:lnTo>
                        <a:pt x="47" y="855"/>
                      </a:lnTo>
                      <a:lnTo>
                        <a:pt x="94" y="904"/>
                      </a:lnTo>
                      <a:lnTo>
                        <a:pt x="95" y="906"/>
                      </a:lnTo>
                      <a:lnTo>
                        <a:pt x="103" y="907"/>
                      </a:lnTo>
                      <a:lnTo>
                        <a:pt x="139" y="890"/>
                      </a:lnTo>
                      <a:lnTo>
                        <a:pt x="165" y="871"/>
                      </a:lnTo>
                      <a:lnTo>
                        <a:pt x="231" y="819"/>
                      </a:lnTo>
                      <a:lnTo>
                        <a:pt x="412" y="647"/>
                      </a:lnTo>
                      <a:lnTo>
                        <a:pt x="519" y="536"/>
                      </a:lnTo>
                      <a:lnTo>
                        <a:pt x="621" y="424"/>
                      </a:lnTo>
                      <a:lnTo>
                        <a:pt x="780" y="231"/>
                      </a:lnTo>
                      <a:lnTo>
                        <a:pt x="828" y="162"/>
                      </a:lnTo>
                      <a:lnTo>
                        <a:pt x="845" y="134"/>
                      </a:lnTo>
                      <a:lnTo>
                        <a:pt x="861" y="97"/>
                      </a:lnTo>
                      <a:lnTo>
                        <a:pt x="858" y="88"/>
                      </a:lnTo>
                      <a:lnTo>
                        <a:pt x="857" y="87"/>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51" name="Freeform 431"/>
                <p:cNvSpPr>
                  <a:spLocks/>
                </p:cNvSpPr>
                <p:nvPr/>
              </p:nvSpPr>
              <p:spPr bwMode="auto">
                <a:xfrm>
                  <a:off x="2323631" y="3199606"/>
                  <a:ext cx="309563" cy="331788"/>
                </a:xfrm>
                <a:custGeom>
                  <a:avLst/>
                  <a:gdLst>
                    <a:gd name="T0" fmla="*/ 777 w 780"/>
                    <a:gd name="T1" fmla="*/ 3 h 836"/>
                    <a:gd name="T2" fmla="*/ 780 w 780"/>
                    <a:gd name="T3" fmla="*/ 10 h 836"/>
                    <a:gd name="T4" fmla="*/ 773 w 780"/>
                    <a:gd name="T5" fmla="*/ 33 h 836"/>
                    <a:gd name="T6" fmla="*/ 737 w 780"/>
                    <a:gd name="T7" fmla="*/ 95 h 836"/>
                    <a:gd name="T8" fmla="*/ 644 w 780"/>
                    <a:gd name="T9" fmla="*/ 218 h 836"/>
                    <a:gd name="T10" fmla="*/ 512 w 780"/>
                    <a:gd name="T11" fmla="*/ 374 h 836"/>
                    <a:gd name="T12" fmla="*/ 433 w 780"/>
                    <a:gd name="T13" fmla="*/ 458 h 836"/>
                    <a:gd name="T14" fmla="*/ 354 w 780"/>
                    <a:gd name="T15" fmla="*/ 542 h 836"/>
                    <a:gd name="T16" fmla="*/ 207 w 780"/>
                    <a:gd name="T17" fmla="*/ 685 h 836"/>
                    <a:gd name="T18" fmla="*/ 91 w 780"/>
                    <a:gd name="T19" fmla="*/ 787 h 836"/>
                    <a:gd name="T20" fmla="*/ 32 w 780"/>
                    <a:gd name="T21" fmla="*/ 827 h 836"/>
                    <a:gd name="T22" fmla="*/ 8 w 780"/>
                    <a:gd name="T23" fmla="*/ 836 h 836"/>
                    <a:gd name="T24" fmla="*/ 2 w 780"/>
                    <a:gd name="T25" fmla="*/ 834 h 836"/>
                    <a:gd name="T26" fmla="*/ 0 w 780"/>
                    <a:gd name="T27" fmla="*/ 827 h 836"/>
                    <a:gd name="T28" fmla="*/ 6 w 780"/>
                    <a:gd name="T29" fmla="*/ 802 h 836"/>
                    <a:gd name="T30" fmla="*/ 43 w 780"/>
                    <a:gd name="T31" fmla="*/ 742 h 836"/>
                    <a:gd name="T32" fmla="*/ 136 w 780"/>
                    <a:gd name="T33" fmla="*/ 618 h 836"/>
                    <a:gd name="T34" fmla="*/ 268 w 780"/>
                    <a:gd name="T35" fmla="*/ 463 h 836"/>
                    <a:gd name="T36" fmla="*/ 347 w 780"/>
                    <a:gd name="T37" fmla="*/ 379 h 836"/>
                    <a:gd name="T38" fmla="*/ 426 w 780"/>
                    <a:gd name="T39" fmla="*/ 295 h 836"/>
                    <a:gd name="T40" fmla="*/ 572 w 780"/>
                    <a:gd name="T41" fmla="*/ 152 h 836"/>
                    <a:gd name="T42" fmla="*/ 689 w 780"/>
                    <a:gd name="T43" fmla="*/ 50 h 836"/>
                    <a:gd name="T44" fmla="*/ 747 w 780"/>
                    <a:gd name="T45" fmla="*/ 10 h 836"/>
                    <a:gd name="T46" fmla="*/ 772 w 780"/>
                    <a:gd name="T47" fmla="*/ 0 h 836"/>
                    <a:gd name="T48" fmla="*/ 777 w 780"/>
                    <a:gd name="T49" fmla="*/ 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0" h="836">
                      <a:moveTo>
                        <a:pt x="777" y="3"/>
                      </a:moveTo>
                      <a:lnTo>
                        <a:pt x="780" y="10"/>
                      </a:lnTo>
                      <a:lnTo>
                        <a:pt x="773" y="33"/>
                      </a:lnTo>
                      <a:lnTo>
                        <a:pt x="737" y="95"/>
                      </a:lnTo>
                      <a:lnTo>
                        <a:pt x="644" y="218"/>
                      </a:lnTo>
                      <a:lnTo>
                        <a:pt x="512" y="374"/>
                      </a:lnTo>
                      <a:lnTo>
                        <a:pt x="433" y="458"/>
                      </a:lnTo>
                      <a:lnTo>
                        <a:pt x="354" y="542"/>
                      </a:lnTo>
                      <a:lnTo>
                        <a:pt x="207" y="685"/>
                      </a:lnTo>
                      <a:lnTo>
                        <a:pt x="91" y="787"/>
                      </a:lnTo>
                      <a:lnTo>
                        <a:pt x="32" y="827"/>
                      </a:lnTo>
                      <a:lnTo>
                        <a:pt x="8" y="836"/>
                      </a:lnTo>
                      <a:lnTo>
                        <a:pt x="2" y="834"/>
                      </a:lnTo>
                      <a:lnTo>
                        <a:pt x="0" y="827"/>
                      </a:lnTo>
                      <a:lnTo>
                        <a:pt x="6" y="802"/>
                      </a:lnTo>
                      <a:lnTo>
                        <a:pt x="43" y="742"/>
                      </a:lnTo>
                      <a:lnTo>
                        <a:pt x="136" y="618"/>
                      </a:lnTo>
                      <a:lnTo>
                        <a:pt x="268" y="463"/>
                      </a:lnTo>
                      <a:lnTo>
                        <a:pt x="347" y="379"/>
                      </a:lnTo>
                      <a:lnTo>
                        <a:pt x="426" y="295"/>
                      </a:lnTo>
                      <a:lnTo>
                        <a:pt x="572" y="152"/>
                      </a:lnTo>
                      <a:lnTo>
                        <a:pt x="689" y="50"/>
                      </a:lnTo>
                      <a:lnTo>
                        <a:pt x="747" y="10"/>
                      </a:lnTo>
                      <a:lnTo>
                        <a:pt x="772" y="0"/>
                      </a:lnTo>
                      <a:lnTo>
                        <a:pt x="777" y="3"/>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52" name="Freeform 432"/>
                <p:cNvSpPr>
                  <a:spLocks/>
                </p:cNvSpPr>
                <p:nvPr/>
              </p:nvSpPr>
              <p:spPr bwMode="auto">
                <a:xfrm>
                  <a:off x="2341093" y="3215481"/>
                  <a:ext cx="311150" cy="333375"/>
                </a:xfrm>
                <a:custGeom>
                  <a:avLst/>
                  <a:gdLst>
                    <a:gd name="T0" fmla="*/ 783 w 786"/>
                    <a:gd name="T1" fmla="*/ 3 h 841"/>
                    <a:gd name="T2" fmla="*/ 786 w 786"/>
                    <a:gd name="T3" fmla="*/ 9 h 841"/>
                    <a:gd name="T4" fmla="*/ 779 w 786"/>
                    <a:gd name="T5" fmla="*/ 34 h 841"/>
                    <a:gd name="T6" fmla="*/ 742 w 786"/>
                    <a:gd name="T7" fmla="*/ 95 h 841"/>
                    <a:gd name="T8" fmla="*/ 648 w 786"/>
                    <a:gd name="T9" fmla="*/ 219 h 841"/>
                    <a:gd name="T10" fmla="*/ 514 w 786"/>
                    <a:gd name="T11" fmla="*/ 374 h 841"/>
                    <a:gd name="T12" fmla="*/ 435 w 786"/>
                    <a:gd name="T13" fmla="*/ 461 h 841"/>
                    <a:gd name="T14" fmla="*/ 356 w 786"/>
                    <a:gd name="T15" fmla="*/ 545 h 841"/>
                    <a:gd name="T16" fmla="*/ 210 w 786"/>
                    <a:gd name="T17" fmla="*/ 689 h 841"/>
                    <a:gd name="T18" fmla="*/ 92 w 786"/>
                    <a:gd name="T19" fmla="*/ 792 h 841"/>
                    <a:gd name="T20" fmla="*/ 32 w 786"/>
                    <a:gd name="T21" fmla="*/ 832 h 841"/>
                    <a:gd name="T22" fmla="*/ 9 w 786"/>
                    <a:gd name="T23" fmla="*/ 841 h 841"/>
                    <a:gd name="T24" fmla="*/ 3 w 786"/>
                    <a:gd name="T25" fmla="*/ 838 h 841"/>
                    <a:gd name="T26" fmla="*/ 0 w 786"/>
                    <a:gd name="T27" fmla="*/ 832 h 841"/>
                    <a:gd name="T28" fmla="*/ 7 w 786"/>
                    <a:gd name="T29" fmla="*/ 807 h 841"/>
                    <a:gd name="T30" fmla="*/ 43 w 786"/>
                    <a:gd name="T31" fmla="*/ 746 h 841"/>
                    <a:gd name="T32" fmla="*/ 137 w 786"/>
                    <a:gd name="T33" fmla="*/ 622 h 841"/>
                    <a:gd name="T34" fmla="*/ 271 w 786"/>
                    <a:gd name="T35" fmla="*/ 466 h 841"/>
                    <a:gd name="T36" fmla="*/ 350 w 786"/>
                    <a:gd name="T37" fmla="*/ 380 h 841"/>
                    <a:gd name="T38" fmla="*/ 430 w 786"/>
                    <a:gd name="T39" fmla="*/ 295 h 841"/>
                    <a:gd name="T40" fmla="*/ 577 w 786"/>
                    <a:gd name="T41" fmla="*/ 152 h 841"/>
                    <a:gd name="T42" fmla="*/ 694 w 786"/>
                    <a:gd name="T43" fmla="*/ 49 h 841"/>
                    <a:gd name="T44" fmla="*/ 753 w 786"/>
                    <a:gd name="T45" fmla="*/ 9 h 841"/>
                    <a:gd name="T46" fmla="*/ 777 w 786"/>
                    <a:gd name="T47" fmla="*/ 0 h 841"/>
                    <a:gd name="T48" fmla="*/ 783 w 786"/>
                    <a:gd name="T49" fmla="*/ 3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6" h="841">
                      <a:moveTo>
                        <a:pt x="783" y="3"/>
                      </a:moveTo>
                      <a:lnTo>
                        <a:pt x="786" y="9"/>
                      </a:lnTo>
                      <a:lnTo>
                        <a:pt x="779" y="34"/>
                      </a:lnTo>
                      <a:lnTo>
                        <a:pt x="742" y="95"/>
                      </a:lnTo>
                      <a:lnTo>
                        <a:pt x="648" y="219"/>
                      </a:lnTo>
                      <a:lnTo>
                        <a:pt x="514" y="374"/>
                      </a:lnTo>
                      <a:lnTo>
                        <a:pt x="435" y="461"/>
                      </a:lnTo>
                      <a:lnTo>
                        <a:pt x="356" y="545"/>
                      </a:lnTo>
                      <a:lnTo>
                        <a:pt x="210" y="689"/>
                      </a:lnTo>
                      <a:lnTo>
                        <a:pt x="92" y="792"/>
                      </a:lnTo>
                      <a:lnTo>
                        <a:pt x="32" y="832"/>
                      </a:lnTo>
                      <a:lnTo>
                        <a:pt x="9" y="841"/>
                      </a:lnTo>
                      <a:lnTo>
                        <a:pt x="3" y="838"/>
                      </a:lnTo>
                      <a:lnTo>
                        <a:pt x="0" y="832"/>
                      </a:lnTo>
                      <a:lnTo>
                        <a:pt x="7" y="807"/>
                      </a:lnTo>
                      <a:lnTo>
                        <a:pt x="43" y="746"/>
                      </a:lnTo>
                      <a:lnTo>
                        <a:pt x="137" y="622"/>
                      </a:lnTo>
                      <a:lnTo>
                        <a:pt x="271" y="466"/>
                      </a:lnTo>
                      <a:lnTo>
                        <a:pt x="350" y="380"/>
                      </a:lnTo>
                      <a:lnTo>
                        <a:pt x="430" y="295"/>
                      </a:lnTo>
                      <a:lnTo>
                        <a:pt x="577" y="152"/>
                      </a:lnTo>
                      <a:lnTo>
                        <a:pt x="694" y="49"/>
                      </a:lnTo>
                      <a:lnTo>
                        <a:pt x="753" y="9"/>
                      </a:lnTo>
                      <a:lnTo>
                        <a:pt x="777" y="0"/>
                      </a:lnTo>
                      <a:lnTo>
                        <a:pt x="783" y="3"/>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53" name="Freeform 433"/>
                <p:cNvSpPr>
                  <a:spLocks/>
                </p:cNvSpPr>
                <p:nvPr/>
              </p:nvSpPr>
              <p:spPr bwMode="auto">
                <a:xfrm>
                  <a:off x="2566518" y="3136106"/>
                  <a:ext cx="1588" cy="1588"/>
                </a:xfrm>
                <a:custGeom>
                  <a:avLst/>
                  <a:gdLst>
                    <a:gd name="T0" fmla="*/ 2 w 2"/>
                    <a:gd name="T1" fmla="*/ 0 h 1"/>
                    <a:gd name="T2" fmla="*/ 0 w 2"/>
                    <a:gd name="T3" fmla="*/ 0 h 1"/>
                    <a:gd name="T4" fmla="*/ 2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0" y="0"/>
                      </a:lnTo>
                      <a:lnTo>
                        <a:pt x="2" y="1"/>
                      </a:lnTo>
                      <a:lnTo>
                        <a:pt x="2" y="0"/>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54" name="Freeform 434"/>
                <p:cNvSpPr>
                  <a:spLocks/>
                </p:cNvSpPr>
                <p:nvPr/>
              </p:nvSpPr>
              <p:spPr bwMode="auto">
                <a:xfrm>
                  <a:off x="2255368" y="3469481"/>
                  <a:ext cx="1588" cy="0"/>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1"/>
                      </a:lnTo>
                      <a:lnTo>
                        <a:pt x="0" y="0"/>
                      </a:lnTo>
                      <a:lnTo>
                        <a:pt x="0" y="1"/>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55" name="Freeform 435"/>
                <p:cNvSpPr>
                  <a:spLocks/>
                </p:cNvSpPr>
                <p:nvPr/>
              </p:nvSpPr>
              <p:spPr bwMode="auto">
                <a:xfrm>
                  <a:off x="2255368" y="3136106"/>
                  <a:ext cx="312738" cy="334963"/>
                </a:xfrm>
                <a:custGeom>
                  <a:avLst/>
                  <a:gdLst>
                    <a:gd name="T0" fmla="*/ 76 w 790"/>
                    <a:gd name="T1" fmla="*/ 807 h 845"/>
                    <a:gd name="T2" fmla="*/ 126 w 790"/>
                    <a:gd name="T3" fmla="*/ 736 h 845"/>
                    <a:gd name="T4" fmla="*/ 290 w 790"/>
                    <a:gd name="T5" fmla="*/ 538 h 845"/>
                    <a:gd name="T6" fmla="*/ 395 w 790"/>
                    <a:gd name="T7" fmla="*/ 423 h 845"/>
                    <a:gd name="T8" fmla="*/ 503 w 790"/>
                    <a:gd name="T9" fmla="*/ 310 h 845"/>
                    <a:gd name="T10" fmla="*/ 689 w 790"/>
                    <a:gd name="T11" fmla="*/ 132 h 845"/>
                    <a:gd name="T12" fmla="*/ 757 w 790"/>
                    <a:gd name="T13" fmla="*/ 79 h 845"/>
                    <a:gd name="T14" fmla="*/ 775 w 790"/>
                    <a:gd name="T15" fmla="*/ 51 h 845"/>
                    <a:gd name="T16" fmla="*/ 790 w 790"/>
                    <a:gd name="T17" fmla="*/ 12 h 845"/>
                    <a:gd name="T18" fmla="*/ 788 w 790"/>
                    <a:gd name="T19" fmla="*/ 4 h 845"/>
                    <a:gd name="T20" fmla="*/ 786 w 790"/>
                    <a:gd name="T21" fmla="*/ 3 h 845"/>
                    <a:gd name="T22" fmla="*/ 777 w 790"/>
                    <a:gd name="T23" fmla="*/ 0 h 845"/>
                    <a:gd name="T24" fmla="*/ 738 w 790"/>
                    <a:gd name="T25" fmla="*/ 21 h 845"/>
                    <a:gd name="T26" fmla="*/ 711 w 790"/>
                    <a:gd name="T27" fmla="*/ 40 h 845"/>
                    <a:gd name="T28" fmla="*/ 662 w 790"/>
                    <a:gd name="T29" fmla="*/ 112 h 845"/>
                    <a:gd name="T30" fmla="*/ 500 w 790"/>
                    <a:gd name="T31" fmla="*/ 309 h 845"/>
                    <a:gd name="T32" fmla="*/ 395 w 790"/>
                    <a:gd name="T33" fmla="*/ 423 h 845"/>
                    <a:gd name="T34" fmla="*/ 288 w 790"/>
                    <a:gd name="T35" fmla="*/ 534 h 845"/>
                    <a:gd name="T36" fmla="*/ 102 w 790"/>
                    <a:gd name="T37" fmla="*/ 710 h 845"/>
                    <a:gd name="T38" fmla="*/ 36 w 790"/>
                    <a:gd name="T39" fmla="*/ 763 h 845"/>
                    <a:gd name="T40" fmla="*/ 17 w 790"/>
                    <a:gd name="T41" fmla="*/ 793 h 845"/>
                    <a:gd name="T42" fmla="*/ 0 w 790"/>
                    <a:gd name="T43" fmla="*/ 832 h 845"/>
                    <a:gd name="T44" fmla="*/ 3 w 790"/>
                    <a:gd name="T45" fmla="*/ 841 h 845"/>
                    <a:gd name="T46" fmla="*/ 4 w 790"/>
                    <a:gd name="T47" fmla="*/ 842 h 845"/>
                    <a:gd name="T48" fmla="*/ 13 w 790"/>
                    <a:gd name="T49" fmla="*/ 845 h 845"/>
                    <a:gd name="T50" fmla="*/ 49 w 790"/>
                    <a:gd name="T51" fmla="*/ 827 h 845"/>
                    <a:gd name="T52" fmla="*/ 76 w 790"/>
                    <a:gd name="T53" fmla="*/ 807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90" h="845">
                      <a:moveTo>
                        <a:pt x="76" y="807"/>
                      </a:moveTo>
                      <a:lnTo>
                        <a:pt x="126" y="736"/>
                      </a:lnTo>
                      <a:lnTo>
                        <a:pt x="290" y="538"/>
                      </a:lnTo>
                      <a:lnTo>
                        <a:pt x="395" y="423"/>
                      </a:lnTo>
                      <a:lnTo>
                        <a:pt x="503" y="310"/>
                      </a:lnTo>
                      <a:lnTo>
                        <a:pt x="689" y="132"/>
                      </a:lnTo>
                      <a:lnTo>
                        <a:pt x="757" y="79"/>
                      </a:lnTo>
                      <a:lnTo>
                        <a:pt x="775" y="51"/>
                      </a:lnTo>
                      <a:lnTo>
                        <a:pt x="790" y="12"/>
                      </a:lnTo>
                      <a:lnTo>
                        <a:pt x="788" y="4"/>
                      </a:lnTo>
                      <a:lnTo>
                        <a:pt x="786" y="3"/>
                      </a:lnTo>
                      <a:lnTo>
                        <a:pt x="777" y="0"/>
                      </a:lnTo>
                      <a:lnTo>
                        <a:pt x="738" y="21"/>
                      </a:lnTo>
                      <a:lnTo>
                        <a:pt x="711" y="40"/>
                      </a:lnTo>
                      <a:lnTo>
                        <a:pt x="662" y="112"/>
                      </a:lnTo>
                      <a:lnTo>
                        <a:pt x="500" y="309"/>
                      </a:lnTo>
                      <a:lnTo>
                        <a:pt x="395" y="423"/>
                      </a:lnTo>
                      <a:lnTo>
                        <a:pt x="288" y="534"/>
                      </a:lnTo>
                      <a:lnTo>
                        <a:pt x="102" y="710"/>
                      </a:lnTo>
                      <a:lnTo>
                        <a:pt x="36" y="763"/>
                      </a:lnTo>
                      <a:lnTo>
                        <a:pt x="17" y="793"/>
                      </a:lnTo>
                      <a:lnTo>
                        <a:pt x="0" y="832"/>
                      </a:lnTo>
                      <a:lnTo>
                        <a:pt x="3" y="841"/>
                      </a:lnTo>
                      <a:lnTo>
                        <a:pt x="4" y="842"/>
                      </a:lnTo>
                      <a:lnTo>
                        <a:pt x="13" y="845"/>
                      </a:lnTo>
                      <a:lnTo>
                        <a:pt x="49" y="827"/>
                      </a:lnTo>
                      <a:lnTo>
                        <a:pt x="76" y="807"/>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56" name="Freeform 436"/>
                <p:cNvSpPr>
                  <a:spLocks/>
                </p:cNvSpPr>
                <p:nvPr/>
              </p:nvSpPr>
              <p:spPr bwMode="auto">
                <a:xfrm>
                  <a:off x="2585568" y="3151981"/>
                  <a:ext cx="0" cy="0"/>
                </a:xfrm>
                <a:custGeom>
                  <a:avLst/>
                  <a:gdLst>
                    <a:gd name="T0" fmla="*/ 1 w 2"/>
                    <a:gd name="T1" fmla="*/ 2 h 3"/>
                    <a:gd name="T2" fmla="*/ 0 w 2"/>
                    <a:gd name="T3" fmla="*/ 0 h 3"/>
                    <a:gd name="T4" fmla="*/ 2 w 2"/>
                    <a:gd name="T5" fmla="*/ 3 h 3"/>
                    <a:gd name="T6" fmla="*/ 1 w 2"/>
                    <a:gd name="T7" fmla="*/ 2 h 3"/>
                  </a:gdLst>
                  <a:ahLst/>
                  <a:cxnLst>
                    <a:cxn ang="0">
                      <a:pos x="T0" y="T1"/>
                    </a:cxn>
                    <a:cxn ang="0">
                      <a:pos x="T2" y="T3"/>
                    </a:cxn>
                    <a:cxn ang="0">
                      <a:pos x="T4" y="T5"/>
                    </a:cxn>
                    <a:cxn ang="0">
                      <a:pos x="T6" y="T7"/>
                    </a:cxn>
                  </a:cxnLst>
                  <a:rect l="0" t="0" r="r" b="b"/>
                  <a:pathLst>
                    <a:path w="2" h="3">
                      <a:moveTo>
                        <a:pt x="1" y="2"/>
                      </a:moveTo>
                      <a:lnTo>
                        <a:pt x="0" y="0"/>
                      </a:lnTo>
                      <a:lnTo>
                        <a:pt x="2" y="3"/>
                      </a:lnTo>
                      <a:lnTo>
                        <a:pt x="1" y="2"/>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57" name="Freeform 437"/>
                <p:cNvSpPr>
                  <a:spLocks/>
                </p:cNvSpPr>
                <p:nvPr/>
              </p:nvSpPr>
              <p:spPr bwMode="auto">
                <a:xfrm>
                  <a:off x="2272831" y="3485356"/>
                  <a:ext cx="0" cy="1588"/>
                </a:xfrm>
                <a:custGeom>
                  <a:avLst/>
                  <a:gdLst>
                    <a:gd name="T0" fmla="*/ 0 w 1"/>
                    <a:gd name="T1" fmla="*/ 1 h 2"/>
                    <a:gd name="T2" fmla="*/ 1 w 1"/>
                    <a:gd name="T3" fmla="*/ 2 h 2"/>
                    <a:gd name="T4" fmla="*/ 0 w 1"/>
                    <a:gd name="T5" fmla="*/ 0 h 2"/>
                    <a:gd name="T6" fmla="*/ 0 w 1"/>
                    <a:gd name="T7" fmla="*/ 1 h 2"/>
                  </a:gdLst>
                  <a:ahLst/>
                  <a:cxnLst>
                    <a:cxn ang="0">
                      <a:pos x="T0" y="T1"/>
                    </a:cxn>
                    <a:cxn ang="0">
                      <a:pos x="T2" y="T3"/>
                    </a:cxn>
                    <a:cxn ang="0">
                      <a:pos x="T4" y="T5"/>
                    </a:cxn>
                    <a:cxn ang="0">
                      <a:pos x="T6" y="T7"/>
                    </a:cxn>
                  </a:cxnLst>
                  <a:rect l="0" t="0" r="r" b="b"/>
                  <a:pathLst>
                    <a:path w="1" h="2">
                      <a:moveTo>
                        <a:pt x="0" y="1"/>
                      </a:moveTo>
                      <a:lnTo>
                        <a:pt x="1" y="2"/>
                      </a:lnTo>
                      <a:lnTo>
                        <a:pt x="0" y="0"/>
                      </a:lnTo>
                      <a:lnTo>
                        <a:pt x="0" y="1"/>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58" name="Freeform 438"/>
                <p:cNvSpPr>
                  <a:spLocks/>
                </p:cNvSpPr>
                <p:nvPr/>
              </p:nvSpPr>
              <p:spPr bwMode="auto">
                <a:xfrm>
                  <a:off x="2271243" y="3150394"/>
                  <a:ext cx="315913" cy="336550"/>
                </a:xfrm>
                <a:custGeom>
                  <a:avLst/>
                  <a:gdLst>
                    <a:gd name="T0" fmla="*/ 441 w 795"/>
                    <a:gd name="T1" fmla="*/ 465 h 849"/>
                    <a:gd name="T2" fmla="*/ 520 w 795"/>
                    <a:gd name="T3" fmla="*/ 380 h 849"/>
                    <a:gd name="T4" fmla="*/ 653 w 795"/>
                    <a:gd name="T5" fmla="*/ 223 h 849"/>
                    <a:gd name="T6" fmla="*/ 749 w 795"/>
                    <a:gd name="T7" fmla="*/ 99 h 849"/>
                    <a:gd name="T8" fmla="*/ 787 w 795"/>
                    <a:gd name="T9" fmla="*/ 35 h 849"/>
                    <a:gd name="T10" fmla="*/ 795 w 795"/>
                    <a:gd name="T11" fmla="*/ 9 h 849"/>
                    <a:gd name="T12" fmla="*/ 793 w 795"/>
                    <a:gd name="T13" fmla="*/ 4 h 849"/>
                    <a:gd name="T14" fmla="*/ 791 w 795"/>
                    <a:gd name="T15" fmla="*/ 1 h 849"/>
                    <a:gd name="T16" fmla="*/ 782 w 795"/>
                    <a:gd name="T17" fmla="*/ 0 h 849"/>
                    <a:gd name="T18" fmla="*/ 744 w 795"/>
                    <a:gd name="T19" fmla="*/ 20 h 849"/>
                    <a:gd name="T20" fmla="*/ 716 w 795"/>
                    <a:gd name="T21" fmla="*/ 40 h 849"/>
                    <a:gd name="T22" fmla="*/ 668 w 795"/>
                    <a:gd name="T23" fmla="*/ 110 h 849"/>
                    <a:gd name="T24" fmla="*/ 503 w 795"/>
                    <a:gd name="T25" fmla="*/ 308 h 849"/>
                    <a:gd name="T26" fmla="*/ 398 w 795"/>
                    <a:gd name="T27" fmla="*/ 424 h 849"/>
                    <a:gd name="T28" fmla="*/ 289 w 795"/>
                    <a:gd name="T29" fmla="*/ 538 h 849"/>
                    <a:gd name="T30" fmla="*/ 103 w 795"/>
                    <a:gd name="T31" fmla="*/ 714 h 849"/>
                    <a:gd name="T32" fmla="*/ 35 w 795"/>
                    <a:gd name="T33" fmla="*/ 768 h 849"/>
                    <a:gd name="T34" fmla="*/ 17 w 795"/>
                    <a:gd name="T35" fmla="*/ 797 h 849"/>
                    <a:gd name="T36" fmla="*/ 0 w 795"/>
                    <a:gd name="T37" fmla="*/ 836 h 849"/>
                    <a:gd name="T38" fmla="*/ 3 w 795"/>
                    <a:gd name="T39" fmla="*/ 845 h 849"/>
                    <a:gd name="T40" fmla="*/ 4 w 795"/>
                    <a:gd name="T41" fmla="*/ 847 h 849"/>
                    <a:gd name="T42" fmla="*/ 11 w 795"/>
                    <a:gd name="T43" fmla="*/ 849 h 849"/>
                    <a:gd name="T44" fmla="*/ 37 w 795"/>
                    <a:gd name="T45" fmla="*/ 838 h 849"/>
                    <a:gd name="T46" fmla="*/ 96 w 795"/>
                    <a:gd name="T47" fmla="*/ 797 h 849"/>
                    <a:gd name="T48" fmla="*/ 214 w 795"/>
                    <a:gd name="T49" fmla="*/ 693 h 849"/>
                    <a:gd name="T50" fmla="*/ 362 w 795"/>
                    <a:gd name="T51" fmla="*/ 549 h 849"/>
                    <a:gd name="T52" fmla="*/ 441 w 795"/>
                    <a:gd name="T53" fmla="*/ 465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95" h="849">
                      <a:moveTo>
                        <a:pt x="441" y="465"/>
                      </a:moveTo>
                      <a:lnTo>
                        <a:pt x="520" y="380"/>
                      </a:lnTo>
                      <a:lnTo>
                        <a:pt x="653" y="223"/>
                      </a:lnTo>
                      <a:lnTo>
                        <a:pt x="749" y="99"/>
                      </a:lnTo>
                      <a:lnTo>
                        <a:pt x="787" y="35"/>
                      </a:lnTo>
                      <a:lnTo>
                        <a:pt x="795" y="9"/>
                      </a:lnTo>
                      <a:lnTo>
                        <a:pt x="793" y="4"/>
                      </a:lnTo>
                      <a:lnTo>
                        <a:pt x="791" y="1"/>
                      </a:lnTo>
                      <a:lnTo>
                        <a:pt x="782" y="0"/>
                      </a:lnTo>
                      <a:lnTo>
                        <a:pt x="744" y="20"/>
                      </a:lnTo>
                      <a:lnTo>
                        <a:pt x="716" y="40"/>
                      </a:lnTo>
                      <a:lnTo>
                        <a:pt x="668" y="110"/>
                      </a:lnTo>
                      <a:lnTo>
                        <a:pt x="503" y="308"/>
                      </a:lnTo>
                      <a:lnTo>
                        <a:pt x="398" y="424"/>
                      </a:lnTo>
                      <a:lnTo>
                        <a:pt x="289" y="538"/>
                      </a:lnTo>
                      <a:lnTo>
                        <a:pt x="103" y="714"/>
                      </a:lnTo>
                      <a:lnTo>
                        <a:pt x="35" y="768"/>
                      </a:lnTo>
                      <a:lnTo>
                        <a:pt x="17" y="797"/>
                      </a:lnTo>
                      <a:lnTo>
                        <a:pt x="0" y="836"/>
                      </a:lnTo>
                      <a:lnTo>
                        <a:pt x="3" y="845"/>
                      </a:lnTo>
                      <a:lnTo>
                        <a:pt x="4" y="847"/>
                      </a:lnTo>
                      <a:lnTo>
                        <a:pt x="11" y="849"/>
                      </a:lnTo>
                      <a:lnTo>
                        <a:pt x="37" y="838"/>
                      </a:lnTo>
                      <a:lnTo>
                        <a:pt x="96" y="797"/>
                      </a:lnTo>
                      <a:lnTo>
                        <a:pt x="214" y="693"/>
                      </a:lnTo>
                      <a:lnTo>
                        <a:pt x="362" y="549"/>
                      </a:lnTo>
                      <a:lnTo>
                        <a:pt x="441" y="465"/>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59" name="Freeform 439"/>
                <p:cNvSpPr>
                  <a:spLocks/>
                </p:cNvSpPr>
                <p:nvPr/>
              </p:nvSpPr>
              <p:spPr bwMode="auto">
                <a:xfrm>
                  <a:off x="2271243" y="3150394"/>
                  <a:ext cx="315913" cy="336550"/>
                </a:xfrm>
                <a:custGeom>
                  <a:avLst/>
                  <a:gdLst>
                    <a:gd name="T0" fmla="*/ 441 w 795"/>
                    <a:gd name="T1" fmla="*/ 465 h 849"/>
                    <a:gd name="T2" fmla="*/ 520 w 795"/>
                    <a:gd name="T3" fmla="*/ 380 h 849"/>
                    <a:gd name="T4" fmla="*/ 653 w 795"/>
                    <a:gd name="T5" fmla="*/ 223 h 849"/>
                    <a:gd name="T6" fmla="*/ 749 w 795"/>
                    <a:gd name="T7" fmla="*/ 99 h 849"/>
                    <a:gd name="T8" fmla="*/ 787 w 795"/>
                    <a:gd name="T9" fmla="*/ 35 h 849"/>
                    <a:gd name="T10" fmla="*/ 795 w 795"/>
                    <a:gd name="T11" fmla="*/ 9 h 849"/>
                    <a:gd name="T12" fmla="*/ 793 w 795"/>
                    <a:gd name="T13" fmla="*/ 4 h 849"/>
                    <a:gd name="T14" fmla="*/ 791 w 795"/>
                    <a:gd name="T15" fmla="*/ 1 h 849"/>
                    <a:gd name="T16" fmla="*/ 782 w 795"/>
                    <a:gd name="T17" fmla="*/ 0 h 849"/>
                    <a:gd name="T18" fmla="*/ 744 w 795"/>
                    <a:gd name="T19" fmla="*/ 20 h 849"/>
                    <a:gd name="T20" fmla="*/ 716 w 795"/>
                    <a:gd name="T21" fmla="*/ 40 h 849"/>
                    <a:gd name="T22" fmla="*/ 668 w 795"/>
                    <a:gd name="T23" fmla="*/ 110 h 849"/>
                    <a:gd name="T24" fmla="*/ 503 w 795"/>
                    <a:gd name="T25" fmla="*/ 308 h 849"/>
                    <a:gd name="T26" fmla="*/ 398 w 795"/>
                    <a:gd name="T27" fmla="*/ 424 h 849"/>
                    <a:gd name="T28" fmla="*/ 289 w 795"/>
                    <a:gd name="T29" fmla="*/ 538 h 849"/>
                    <a:gd name="T30" fmla="*/ 103 w 795"/>
                    <a:gd name="T31" fmla="*/ 714 h 849"/>
                    <a:gd name="T32" fmla="*/ 35 w 795"/>
                    <a:gd name="T33" fmla="*/ 768 h 849"/>
                    <a:gd name="T34" fmla="*/ 17 w 795"/>
                    <a:gd name="T35" fmla="*/ 797 h 849"/>
                    <a:gd name="T36" fmla="*/ 0 w 795"/>
                    <a:gd name="T37" fmla="*/ 836 h 849"/>
                    <a:gd name="T38" fmla="*/ 3 w 795"/>
                    <a:gd name="T39" fmla="*/ 845 h 849"/>
                    <a:gd name="T40" fmla="*/ 4 w 795"/>
                    <a:gd name="T41" fmla="*/ 847 h 849"/>
                    <a:gd name="T42" fmla="*/ 11 w 795"/>
                    <a:gd name="T43" fmla="*/ 849 h 849"/>
                    <a:gd name="T44" fmla="*/ 37 w 795"/>
                    <a:gd name="T45" fmla="*/ 838 h 849"/>
                    <a:gd name="T46" fmla="*/ 96 w 795"/>
                    <a:gd name="T47" fmla="*/ 797 h 849"/>
                    <a:gd name="T48" fmla="*/ 214 w 795"/>
                    <a:gd name="T49" fmla="*/ 693 h 849"/>
                    <a:gd name="T50" fmla="*/ 362 w 795"/>
                    <a:gd name="T51" fmla="*/ 549 h 849"/>
                    <a:gd name="T52" fmla="*/ 441 w 795"/>
                    <a:gd name="T53" fmla="*/ 465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95" h="849">
                      <a:moveTo>
                        <a:pt x="441" y="465"/>
                      </a:moveTo>
                      <a:lnTo>
                        <a:pt x="520" y="380"/>
                      </a:lnTo>
                      <a:lnTo>
                        <a:pt x="653" y="223"/>
                      </a:lnTo>
                      <a:lnTo>
                        <a:pt x="749" y="99"/>
                      </a:lnTo>
                      <a:lnTo>
                        <a:pt x="787" y="35"/>
                      </a:lnTo>
                      <a:lnTo>
                        <a:pt x="795" y="9"/>
                      </a:lnTo>
                      <a:lnTo>
                        <a:pt x="793" y="4"/>
                      </a:lnTo>
                      <a:lnTo>
                        <a:pt x="791" y="1"/>
                      </a:lnTo>
                      <a:lnTo>
                        <a:pt x="782" y="0"/>
                      </a:lnTo>
                      <a:lnTo>
                        <a:pt x="744" y="20"/>
                      </a:lnTo>
                      <a:lnTo>
                        <a:pt x="716" y="40"/>
                      </a:lnTo>
                      <a:lnTo>
                        <a:pt x="668" y="110"/>
                      </a:lnTo>
                      <a:lnTo>
                        <a:pt x="503" y="308"/>
                      </a:lnTo>
                      <a:lnTo>
                        <a:pt x="398" y="424"/>
                      </a:lnTo>
                      <a:lnTo>
                        <a:pt x="289" y="538"/>
                      </a:lnTo>
                      <a:lnTo>
                        <a:pt x="103" y="714"/>
                      </a:lnTo>
                      <a:lnTo>
                        <a:pt x="35" y="768"/>
                      </a:lnTo>
                      <a:lnTo>
                        <a:pt x="17" y="797"/>
                      </a:lnTo>
                      <a:lnTo>
                        <a:pt x="0" y="836"/>
                      </a:lnTo>
                      <a:lnTo>
                        <a:pt x="3" y="845"/>
                      </a:lnTo>
                      <a:lnTo>
                        <a:pt x="4" y="847"/>
                      </a:lnTo>
                      <a:lnTo>
                        <a:pt x="11" y="849"/>
                      </a:lnTo>
                      <a:lnTo>
                        <a:pt x="37" y="838"/>
                      </a:lnTo>
                      <a:lnTo>
                        <a:pt x="96" y="797"/>
                      </a:lnTo>
                      <a:lnTo>
                        <a:pt x="214" y="693"/>
                      </a:lnTo>
                      <a:lnTo>
                        <a:pt x="362" y="549"/>
                      </a:lnTo>
                      <a:lnTo>
                        <a:pt x="441" y="465"/>
                      </a:lnTo>
                      <a:close/>
                    </a:path>
                  </a:pathLst>
                </a:custGeom>
                <a:solidFill>
                  <a:srgbClr val="4648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60" name="Freeform 440"/>
                <p:cNvSpPr>
                  <a:spLocks/>
                </p:cNvSpPr>
                <p:nvPr/>
              </p:nvSpPr>
              <p:spPr bwMode="auto">
                <a:xfrm>
                  <a:off x="2285531" y="3166269"/>
                  <a:ext cx="269875" cy="288925"/>
                </a:xfrm>
                <a:custGeom>
                  <a:avLst/>
                  <a:gdLst>
                    <a:gd name="T0" fmla="*/ 0 w 681"/>
                    <a:gd name="T1" fmla="*/ 728 h 728"/>
                    <a:gd name="T2" fmla="*/ 68 w 681"/>
                    <a:gd name="T3" fmla="*/ 674 h 728"/>
                    <a:gd name="T4" fmla="*/ 254 w 681"/>
                    <a:gd name="T5" fmla="*/ 498 h 728"/>
                    <a:gd name="T6" fmla="*/ 363 w 681"/>
                    <a:gd name="T7" fmla="*/ 384 h 728"/>
                    <a:gd name="T8" fmla="*/ 468 w 681"/>
                    <a:gd name="T9" fmla="*/ 268 h 728"/>
                    <a:gd name="T10" fmla="*/ 633 w 681"/>
                    <a:gd name="T11" fmla="*/ 70 h 728"/>
                    <a:gd name="T12" fmla="*/ 681 w 681"/>
                    <a:gd name="T13" fmla="*/ 0 h 728"/>
                    <a:gd name="T14" fmla="*/ 613 w 681"/>
                    <a:gd name="T15" fmla="*/ 53 h 728"/>
                    <a:gd name="T16" fmla="*/ 427 w 681"/>
                    <a:gd name="T17" fmla="*/ 231 h 728"/>
                    <a:gd name="T18" fmla="*/ 319 w 681"/>
                    <a:gd name="T19" fmla="*/ 344 h 728"/>
                    <a:gd name="T20" fmla="*/ 214 w 681"/>
                    <a:gd name="T21" fmla="*/ 459 h 728"/>
                    <a:gd name="T22" fmla="*/ 50 w 681"/>
                    <a:gd name="T23" fmla="*/ 657 h 728"/>
                    <a:gd name="T24" fmla="*/ 0 w 681"/>
                    <a:gd name="T25" fmla="*/ 72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1" h="728">
                      <a:moveTo>
                        <a:pt x="0" y="728"/>
                      </a:moveTo>
                      <a:lnTo>
                        <a:pt x="68" y="674"/>
                      </a:lnTo>
                      <a:lnTo>
                        <a:pt x="254" y="498"/>
                      </a:lnTo>
                      <a:lnTo>
                        <a:pt x="363" y="384"/>
                      </a:lnTo>
                      <a:lnTo>
                        <a:pt x="468" y="268"/>
                      </a:lnTo>
                      <a:lnTo>
                        <a:pt x="633" y="70"/>
                      </a:lnTo>
                      <a:lnTo>
                        <a:pt x="681" y="0"/>
                      </a:lnTo>
                      <a:lnTo>
                        <a:pt x="613" y="53"/>
                      </a:lnTo>
                      <a:lnTo>
                        <a:pt x="427" y="231"/>
                      </a:lnTo>
                      <a:lnTo>
                        <a:pt x="319" y="344"/>
                      </a:lnTo>
                      <a:lnTo>
                        <a:pt x="214" y="459"/>
                      </a:lnTo>
                      <a:lnTo>
                        <a:pt x="50" y="657"/>
                      </a:lnTo>
                      <a:lnTo>
                        <a:pt x="0" y="728"/>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61" name="Freeform 441"/>
                <p:cNvSpPr>
                  <a:spLocks/>
                </p:cNvSpPr>
                <p:nvPr/>
              </p:nvSpPr>
              <p:spPr bwMode="auto">
                <a:xfrm>
                  <a:off x="2285531" y="3166269"/>
                  <a:ext cx="269875" cy="288925"/>
                </a:xfrm>
                <a:custGeom>
                  <a:avLst/>
                  <a:gdLst>
                    <a:gd name="T0" fmla="*/ 0 w 681"/>
                    <a:gd name="T1" fmla="*/ 728 h 728"/>
                    <a:gd name="T2" fmla="*/ 68 w 681"/>
                    <a:gd name="T3" fmla="*/ 674 h 728"/>
                    <a:gd name="T4" fmla="*/ 254 w 681"/>
                    <a:gd name="T5" fmla="*/ 498 h 728"/>
                    <a:gd name="T6" fmla="*/ 363 w 681"/>
                    <a:gd name="T7" fmla="*/ 384 h 728"/>
                    <a:gd name="T8" fmla="*/ 468 w 681"/>
                    <a:gd name="T9" fmla="*/ 268 h 728"/>
                    <a:gd name="T10" fmla="*/ 633 w 681"/>
                    <a:gd name="T11" fmla="*/ 70 h 728"/>
                    <a:gd name="T12" fmla="*/ 681 w 681"/>
                    <a:gd name="T13" fmla="*/ 0 h 728"/>
                    <a:gd name="T14" fmla="*/ 613 w 681"/>
                    <a:gd name="T15" fmla="*/ 53 h 728"/>
                    <a:gd name="T16" fmla="*/ 427 w 681"/>
                    <a:gd name="T17" fmla="*/ 231 h 728"/>
                    <a:gd name="T18" fmla="*/ 319 w 681"/>
                    <a:gd name="T19" fmla="*/ 344 h 728"/>
                    <a:gd name="T20" fmla="*/ 214 w 681"/>
                    <a:gd name="T21" fmla="*/ 459 h 728"/>
                    <a:gd name="T22" fmla="*/ 50 w 681"/>
                    <a:gd name="T23" fmla="*/ 657 h 728"/>
                    <a:gd name="T24" fmla="*/ 0 w 681"/>
                    <a:gd name="T25" fmla="*/ 72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1" h="728">
                      <a:moveTo>
                        <a:pt x="0" y="728"/>
                      </a:moveTo>
                      <a:lnTo>
                        <a:pt x="68" y="674"/>
                      </a:lnTo>
                      <a:lnTo>
                        <a:pt x="254" y="498"/>
                      </a:lnTo>
                      <a:lnTo>
                        <a:pt x="363" y="384"/>
                      </a:lnTo>
                      <a:lnTo>
                        <a:pt x="468" y="268"/>
                      </a:lnTo>
                      <a:lnTo>
                        <a:pt x="633" y="70"/>
                      </a:lnTo>
                      <a:lnTo>
                        <a:pt x="681" y="0"/>
                      </a:lnTo>
                      <a:lnTo>
                        <a:pt x="613" y="53"/>
                      </a:lnTo>
                      <a:lnTo>
                        <a:pt x="427" y="231"/>
                      </a:lnTo>
                      <a:lnTo>
                        <a:pt x="319" y="344"/>
                      </a:lnTo>
                      <a:lnTo>
                        <a:pt x="214" y="459"/>
                      </a:lnTo>
                      <a:lnTo>
                        <a:pt x="50" y="657"/>
                      </a:lnTo>
                      <a:lnTo>
                        <a:pt x="0" y="728"/>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62" name="Freeform 442"/>
                <p:cNvSpPr>
                  <a:spLocks/>
                </p:cNvSpPr>
                <p:nvPr/>
              </p:nvSpPr>
              <p:spPr bwMode="auto">
                <a:xfrm>
                  <a:off x="2239493" y="3121819"/>
                  <a:ext cx="328613" cy="349250"/>
                </a:xfrm>
                <a:custGeom>
                  <a:avLst/>
                  <a:gdLst>
                    <a:gd name="T0" fmla="*/ 824 w 828"/>
                    <a:gd name="T1" fmla="*/ 36 h 878"/>
                    <a:gd name="T2" fmla="*/ 802 w 828"/>
                    <a:gd name="T3" fmla="*/ 18 h 878"/>
                    <a:gd name="T4" fmla="*/ 780 w 828"/>
                    <a:gd name="T5" fmla="*/ 0 h 878"/>
                    <a:gd name="T6" fmla="*/ 783 w 828"/>
                    <a:gd name="T7" fmla="*/ 7 h 878"/>
                    <a:gd name="T8" fmla="*/ 766 w 828"/>
                    <a:gd name="T9" fmla="*/ 46 h 878"/>
                    <a:gd name="T10" fmla="*/ 749 w 828"/>
                    <a:gd name="T11" fmla="*/ 73 h 878"/>
                    <a:gd name="T12" fmla="*/ 700 w 828"/>
                    <a:gd name="T13" fmla="*/ 145 h 878"/>
                    <a:gd name="T14" fmla="*/ 538 w 828"/>
                    <a:gd name="T15" fmla="*/ 342 h 878"/>
                    <a:gd name="T16" fmla="*/ 433 w 828"/>
                    <a:gd name="T17" fmla="*/ 456 h 878"/>
                    <a:gd name="T18" fmla="*/ 326 w 828"/>
                    <a:gd name="T19" fmla="*/ 567 h 878"/>
                    <a:gd name="T20" fmla="*/ 140 w 828"/>
                    <a:gd name="T21" fmla="*/ 743 h 878"/>
                    <a:gd name="T22" fmla="*/ 74 w 828"/>
                    <a:gd name="T23" fmla="*/ 796 h 878"/>
                    <a:gd name="T24" fmla="*/ 47 w 828"/>
                    <a:gd name="T25" fmla="*/ 816 h 878"/>
                    <a:gd name="T26" fmla="*/ 9 w 828"/>
                    <a:gd name="T27" fmla="*/ 835 h 878"/>
                    <a:gd name="T28" fmla="*/ 0 w 828"/>
                    <a:gd name="T29" fmla="*/ 833 h 878"/>
                    <a:gd name="T30" fmla="*/ 21 w 828"/>
                    <a:gd name="T31" fmla="*/ 853 h 878"/>
                    <a:gd name="T32" fmla="*/ 41 w 828"/>
                    <a:gd name="T33" fmla="*/ 874 h 878"/>
                    <a:gd name="T34" fmla="*/ 42 w 828"/>
                    <a:gd name="T35" fmla="*/ 875 h 878"/>
                    <a:gd name="T36" fmla="*/ 51 w 828"/>
                    <a:gd name="T37" fmla="*/ 878 h 878"/>
                    <a:gd name="T38" fmla="*/ 87 w 828"/>
                    <a:gd name="T39" fmla="*/ 860 h 878"/>
                    <a:gd name="T40" fmla="*/ 114 w 828"/>
                    <a:gd name="T41" fmla="*/ 840 h 878"/>
                    <a:gd name="T42" fmla="*/ 182 w 828"/>
                    <a:gd name="T43" fmla="*/ 786 h 878"/>
                    <a:gd name="T44" fmla="*/ 368 w 828"/>
                    <a:gd name="T45" fmla="*/ 610 h 878"/>
                    <a:gd name="T46" fmla="*/ 477 w 828"/>
                    <a:gd name="T47" fmla="*/ 496 h 878"/>
                    <a:gd name="T48" fmla="*/ 582 w 828"/>
                    <a:gd name="T49" fmla="*/ 380 h 878"/>
                    <a:gd name="T50" fmla="*/ 747 w 828"/>
                    <a:gd name="T51" fmla="*/ 182 h 878"/>
                    <a:gd name="T52" fmla="*/ 795 w 828"/>
                    <a:gd name="T53" fmla="*/ 112 h 878"/>
                    <a:gd name="T54" fmla="*/ 813 w 828"/>
                    <a:gd name="T55" fmla="*/ 84 h 878"/>
                    <a:gd name="T56" fmla="*/ 828 w 828"/>
                    <a:gd name="T57" fmla="*/ 45 h 878"/>
                    <a:gd name="T58" fmla="*/ 826 w 828"/>
                    <a:gd name="T59" fmla="*/ 37 h 878"/>
                    <a:gd name="T60" fmla="*/ 824 w 828"/>
                    <a:gd name="T61" fmla="*/ 36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28" h="878">
                      <a:moveTo>
                        <a:pt x="824" y="36"/>
                      </a:moveTo>
                      <a:lnTo>
                        <a:pt x="802" y="18"/>
                      </a:lnTo>
                      <a:lnTo>
                        <a:pt x="780" y="0"/>
                      </a:lnTo>
                      <a:lnTo>
                        <a:pt x="783" y="7"/>
                      </a:lnTo>
                      <a:lnTo>
                        <a:pt x="766" y="46"/>
                      </a:lnTo>
                      <a:lnTo>
                        <a:pt x="749" y="73"/>
                      </a:lnTo>
                      <a:lnTo>
                        <a:pt x="700" y="145"/>
                      </a:lnTo>
                      <a:lnTo>
                        <a:pt x="538" y="342"/>
                      </a:lnTo>
                      <a:lnTo>
                        <a:pt x="433" y="456"/>
                      </a:lnTo>
                      <a:lnTo>
                        <a:pt x="326" y="567"/>
                      </a:lnTo>
                      <a:lnTo>
                        <a:pt x="140" y="743"/>
                      </a:lnTo>
                      <a:lnTo>
                        <a:pt x="74" y="796"/>
                      </a:lnTo>
                      <a:lnTo>
                        <a:pt x="47" y="816"/>
                      </a:lnTo>
                      <a:lnTo>
                        <a:pt x="9" y="835"/>
                      </a:lnTo>
                      <a:lnTo>
                        <a:pt x="0" y="833"/>
                      </a:lnTo>
                      <a:lnTo>
                        <a:pt x="21" y="853"/>
                      </a:lnTo>
                      <a:lnTo>
                        <a:pt x="41" y="874"/>
                      </a:lnTo>
                      <a:lnTo>
                        <a:pt x="42" y="875"/>
                      </a:lnTo>
                      <a:lnTo>
                        <a:pt x="51" y="878"/>
                      </a:lnTo>
                      <a:lnTo>
                        <a:pt x="87" y="860"/>
                      </a:lnTo>
                      <a:lnTo>
                        <a:pt x="114" y="840"/>
                      </a:lnTo>
                      <a:lnTo>
                        <a:pt x="182" y="786"/>
                      </a:lnTo>
                      <a:lnTo>
                        <a:pt x="368" y="610"/>
                      </a:lnTo>
                      <a:lnTo>
                        <a:pt x="477" y="496"/>
                      </a:lnTo>
                      <a:lnTo>
                        <a:pt x="582" y="380"/>
                      </a:lnTo>
                      <a:lnTo>
                        <a:pt x="747" y="182"/>
                      </a:lnTo>
                      <a:lnTo>
                        <a:pt x="795" y="112"/>
                      </a:lnTo>
                      <a:lnTo>
                        <a:pt x="813" y="84"/>
                      </a:lnTo>
                      <a:lnTo>
                        <a:pt x="828" y="45"/>
                      </a:lnTo>
                      <a:lnTo>
                        <a:pt x="826" y="37"/>
                      </a:lnTo>
                      <a:lnTo>
                        <a:pt x="824" y="36"/>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63" name="Freeform 443"/>
                <p:cNvSpPr>
                  <a:spLocks/>
                </p:cNvSpPr>
                <p:nvPr/>
              </p:nvSpPr>
              <p:spPr bwMode="auto">
                <a:xfrm>
                  <a:off x="2077568" y="2971006"/>
                  <a:ext cx="349250" cy="366713"/>
                </a:xfrm>
                <a:custGeom>
                  <a:avLst/>
                  <a:gdLst>
                    <a:gd name="T0" fmla="*/ 872 w 879"/>
                    <a:gd name="T1" fmla="*/ 115 h 921"/>
                    <a:gd name="T2" fmla="*/ 804 w 879"/>
                    <a:gd name="T3" fmla="*/ 58 h 921"/>
                    <a:gd name="T4" fmla="*/ 734 w 879"/>
                    <a:gd name="T5" fmla="*/ 0 h 921"/>
                    <a:gd name="T6" fmla="*/ 736 w 879"/>
                    <a:gd name="T7" fmla="*/ 5 h 921"/>
                    <a:gd name="T8" fmla="*/ 728 w 879"/>
                    <a:gd name="T9" fmla="*/ 30 h 921"/>
                    <a:gd name="T10" fmla="*/ 693 w 879"/>
                    <a:gd name="T11" fmla="*/ 88 h 921"/>
                    <a:gd name="T12" fmla="*/ 605 w 879"/>
                    <a:gd name="T13" fmla="*/ 205 h 921"/>
                    <a:gd name="T14" fmla="*/ 480 w 879"/>
                    <a:gd name="T15" fmla="*/ 350 h 921"/>
                    <a:gd name="T16" fmla="*/ 407 w 879"/>
                    <a:gd name="T17" fmla="*/ 430 h 921"/>
                    <a:gd name="T18" fmla="*/ 332 w 879"/>
                    <a:gd name="T19" fmla="*/ 509 h 921"/>
                    <a:gd name="T20" fmla="*/ 195 w 879"/>
                    <a:gd name="T21" fmla="*/ 643 h 921"/>
                    <a:gd name="T22" fmla="*/ 85 w 879"/>
                    <a:gd name="T23" fmla="*/ 740 h 921"/>
                    <a:gd name="T24" fmla="*/ 29 w 879"/>
                    <a:gd name="T25" fmla="*/ 777 h 921"/>
                    <a:gd name="T26" fmla="*/ 5 w 879"/>
                    <a:gd name="T27" fmla="*/ 786 h 921"/>
                    <a:gd name="T28" fmla="*/ 0 w 879"/>
                    <a:gd name="T29" fmla="*/ 785 h 921"/>
                    <a:gd name="T30" fmla="*/ 63 w 879"/>
                    <a:gd name="T31" fmla="*/ 851 h 921"/>
                    <a:gd name="T32" fmla="*/ 125 w 879"/>
                    <a:gd name="T33" fmla="*/ 916 h 921"/>
                    <a:gd name="T34" fmla="*/ 129 w 879"/>
                    <a:gd name="T35" fmla="*/ 920 h 921"/>
                    <a:gd name="T36" fmla="*/ 138 w 879"/>
                    <a:gd name="T37" fmla="*/ 921 h 921"/>
                    <a:gd name="T38" fmla="*/ 173 w 879"/>
                    <a:gd name="T39" fmla="*/ 903 h 921"/>
                    <a:gd name="T40" fmla="*/ 197 w 879"/>
                    <a:gd name="T41" fmla="*/ 885 h 921"/>
                    <a:gd name="T42" fmla="*/ 261 w 879"/>
                    <a:gd name="T43" fmla="*/ 833 h 921"/>
                    <a:gd name="T44" fmla="*/ 440 w 879"/>
                    <a:gd name="T45" fmla="*/ 665 h 921"/>
                    <a:gd name="T46" fmla="*/ 542 w 879"/>
                    <a:gd name="T47" fmla="*/ 557 h 921"/>
                    <a:gd name="T48" fmla="*/ 643 w 879"/>
                    <a:gd name="T49" fmla="*/ 447 h 921"/>
                    <a:gd name="T50" fmla="*/ 800 w 879"/>
                    <a:gd name="T51" fmla="*/ 258 h 921"/>
                    <a:gd name="T52" fmla="*/ 846 w 879"/>
                    <a:gd name="T53" fmla="*/ 189 h 921"/>
                    <a:gd name="T54" fmla="*/ 863 w 879"/>
                    <a:gd name="T55" fmla="*/ 163 h 921"/>
                    <a:gd name="T56" fmla="*/ 879 w 879"/>
                    <a:gd name="T57" fmla="*/ 128 h 921"/>
                    <a:gd name="T58" fmla="*/ 877 w 879"/>
                    <a:gd name="T59" fmla="*/ 119 h 921"/>
                    <a:gd name="T60" fmla="*/ 872 w 879"/>
                    <a:gd name="T61" fmla="*/ 115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79" h="921">
                      <a:moveTo>
                        <a:pt x="872" y="115"/>
                      </a:moveTo>
                      <a:lnTo>
                        <a:pt x="804" y="58"/>
                      </a:lnTo>
                      <a:lnTo>
                        <a:pt x="734" y="0"/>
                      </a:lnTo>
                      <a:lnTo>
                        <a:pt x="736" y="5"/>
                      </a:lnTo>
                      <a:lnTo>
                        <a:pt x="728" y="30"/>
                      </a:lnTo>
                      <a:lnTo>
                        <a:pt x="693" y="88"/>
                      </a:lnTo>
                      <a:lnTo>
                        <a:pt x="605" y="205"/>
                      </a:lnTo>
                      <a:lnTo>
                        <a:pt x="480" y="350"/>
                      </a:lnTo>
                      <a:lnTo>
                        <a:pt x="407" y="430"/>
                      </a:lnTo>
                      <a:lnTo>
                        <a:pt x="332" y="509"/>
                      </a:lnTo>
                      <a:lnTo>
                        <a:pt x="195" y="643"/>
                      </a:lnTo>
                      <a:lnTo>
                        <a:pt x="85" y="740"/>
                      </a:lnTo>
                      <a:lnTo>
                        <a:pt x="29" y="777"/>
                      </a:lnTo>
                      <a:lnTo>
                        <a:pt x="5" y="786"/>
                      </a:lnTo>
                      <a:lnTo>
                        <a:pt x="0" y="785"/>
                      </a:lnTo>
                      <a:lnTo>
                        <a:pt x="63" y="851"/>
                      </a:lnTo>
                      <a:lnTo>
                        <a:pt x="125" y="916"/>
                      </a:lnTo>
                      <a:lnTo>
                        <a:pt x="129" y="920"/>
                      </a:lnTo>
                      <a:lnTo>
                        <a:pt x="138" y="921"/>
                      </a:lnTo>
                      <a:lnTo>
                        <a:pt x="173" y="903"/>
                      </a:lnTo>
                      <a:lnTo>
                        <a:pt x="197" y="885"/>
                      </a:lnTo>
                      <a:lnTo>
                        <a:pt x="261" y="833"/>
                      </a:lnTo>
                      <a:lnTo>
                        <a:pt x="440" y="665"/>
                      </a:lnTo>
                      <a:lnTo>
                        <a:pt x="542" y="557"/>
                      </a:lnTo>
                      <a:lnTo>
                        <a:pt x="643" y="447"/>
                      </a:lnTo>
                      <a:lnTo>
                        <a:pt x="800" y="258"/>
                      </a:lnTo>
                      <a:lnTo>
                        <a:pt x="846" y="189"/>
                      </a:lnTo>
                      <a:lnTo>
                        <a:pt x="863" y="163"/>
                      </a:lnTo>
                      <a:lnTo>
                        <a:pt x="879" y="128"/>
                      </a:lnTo>
                      <a:lnTo>
                        <a:pt x="877" y="119"/>
                      </a:lnTo>
                      <a:lnTo>
                        <a:pt x="872" y="115"/>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64" name="Freeform 444"/>
                <p:cNvSpPr>
                  <a:spLocks/>
                </p:cNvSpPr>
                <p:nvPr/>
              </p:nvSpPr>
              <p:spPr bwMode="auto">
                <a:xfrm>
                  <a:off x="2061693" y="3266281"/>
                  <a:ext cx="1588" cy="0"/>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lnTo>
                        <a:pt x="1" y="1"/>
                      </a:lnTo>
                      <a:lnTo>
                        <a:pt x="0" y="0"/>
                      </a:lnTo>
                      <a:lnTo>
                        <a:pt x="1" y="0"/>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65" name="Freeform 445"/>
                <p:cNvSpPr>
                  <a:spLocks/>
                </p:cNvSpPr>
                <p:nvPr/>
              </p:nvSpPr>
              <p:spPr bwMode="auto">
                <a:xfrm>
                  <a:off x="2352206" y="2956719"/>
                  <a:ext cx="0"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66" name="Freeform 446"/>
                <p:cNvSpPr>
                  <a:spLocks/>
                </p:cNvSpPr>
                <p:nvPr/>
              </p:nvSpPr>
              <p:spPr bwMode="auto">
                <a:xfrm>
                  <a:off x="2061693" y="2956719"/>
                  <a:ext cx="292100" cy="311150"/>
                </a:xfrm>
                <a:custGeom>
                  <a:avLst/>
                  <a:gdLst>
                    <a:gd name="T0" fmla="*/ 71 w 735"/>
                    <a:gd name="T1" fmla="*/ 750 h 785"/>
                    <a:gd name="T2" fmla="*/ 117 w 735"/>
                    <a:gd name="T3" fmla="*/ 684 h 785"/>
                    <a:gd name="T4" fmla="*/ 269 w 735"/>
                    <a:gd name="T5" fmla="*/ 500 h 785"/>
                    <a:gd name="T6" fmla="*/ 367 w 735"/>
                    <a:gd name="T7" fmla="*/ 393 h 785"/>
                    <a:gd name="T8" fmla="*/ 467 w 735"/>
                    <a:gd name="T9" fmla="*/ 288 h 785"/>
                    <a:gd name="T10" fmla="*/ 641 w 735"/>
                    <a:gd name="T11" fmla="*/ 123 h 785"/>
                    <a:gd name="T12" fmla="*/ 704 w 735"/>
                    <a:gd name="T13" fmla="*/ 73 h 785"/>
                    <a:gd name="T14" fmla="*/ 721 w 735"/>
                    <a:gd name="T15" fmla="*/ 45 h 785"/>
                    <a:gd name="T16" fmla="*/ 735 w 735"/>
                    <a:gd name="T17" fmla="*/ 10 h 785"/>
                    <a:gd name="T18" fmla="*/ 733 w 735"/>
                    <a:gd name="T19" fmla="*/ 3 h 785"/>
                    <a:gd name="T20" fmla="*/ 732 w 735"/>
                    <a:gd name="T21" fmla="*/ 3 h 785"/>
                    <a:gd name="T22" fmla="*/ 726 w 735"/>
                    <a:gd name="T23" fmla="*/ 0 h 785"/>
                    <a:gd name="T24" fmla="*/ 703 w 735"/>
                    <a:gd name="T25" fmla="*/ 9 h 785"/>
                    <a:gd name="T26" fmla="*/ 649 w 735"/>
                    <a:gd name="T27" fmla="*/ 47 h 785"/>
                    <a:gd name="T28" fmla="*/ 539 w 735"/>
                    <a:gd name="T29" fmla="*/ 143 h 785"/>
                    <a:gd name="T30" fmla="*/ 402 w 735"/>
                    <a:gd name="T31" fmla="*/ 276 h 785"/>
                    <a:gd name="T32" fmla="*/ 327 w 735"/>
                    <a:gd name="T33" fmla="*/ 355 h 785"/>
                    <a:gd name="T34" fmla="*/ 253 w 735"/>
                    <a:gd name="T35" fmla="*/ 435 h 785"/>
                    <a:gd name="T36" fmla="*/ 129 w 735"/>
                    <a:gd name="T37" fmla="*/ 581 h 785"/>
                    <a:gd name="T38" fmla="*/ 41 w 735"/>
                    <a:gd name="T39" fmla="*/ 696 h 785"/>
                    <a:gd name="T40" fmla="*/ 7 w 735"/>
                    <a:gd name="T41" fmla="*/ 754 h 785"/>
                    <a:gd name="T42" fmla="*/ 0 w 735"/>
                    <a:gd name="T43" fmla="*/ 777 h 785"/>
                    <a:gd name="T44" fmla="*/ 2 w 735"/>
                    <a:gd name="T45" fmla="*/ 783 h 785"/>
                    <a:gd name="T46" fmla="*/ 3 w 735"/>
                    <a:gd name="T47" fmla="*/ 784 h 785"/>
                    <a:gd name="T48" fmla="*/ 11 w 735"/>
                    <a:gd name="T49" fmla="*/ 785 h 785"/>
                    <a:gd name="T50" fmla="*/ 45 w 735"/>
                    <a:gd name="T51" fmla="*/ 768 h 785"/>
                    <a:gd name="T52" fmla="*/ 71 w 735"/>
                    <a:gd name="T53" fmla="*/ 75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5" h="785">
                      <a:moveTo>
                        <a:pt x="71" y="750"/>
                      </a:moveTo>
                      <a:lnTo>
                        <a:pt x="117" y="684"/>
                      </a:lnTo>
                      <a:lnTo>
                        <a:pt x="269" y="500"/>
                      </a:lnTo>
                      <a:lnTo>
                        <a:pt x="367" y="393"/>
                      </a:lnTo>
                      <a:lnTo>
                        <a:pt x="467" y="288"/>
                      </a:lnTo>
                      <a:lnTo>
                        <a:pt x="641" y="123"/>
                      </a:lnTo>
                      <a:lnTo>
                        <a:pt x="704" y="73"/>
                      </a:lnTo>
                      <a:lnTo>
                        <a:pt x="721" y="45"/>
                      </a:lnTo>
                      <a:lnTo>
                        <a:pt x="735" y="10"/>
                      </a:lnTo>
                      <a:lnTo>
                        <a:pt x="733" y="3"/>
                      </a:lnTo>
                      <a:lnTo>
                        <a:pt x="732" y="3"/>
                      </a:lnTo>
                      <a:lnTo>
                        <a:pt x="726" y="0"/>
                      </a:lnTo>
                      <a:lnTo>
                        <a:pt x="703" y="9"/>
                      </a:lnTo>
                      <a:lnTo>
                        <a:pt x="649" y="47"/>
                      </a:lnTo>
                      <a:lnTo>
                        <a:pt x="539" y="143"/>
                      </a:lnTo>
                      <a:lnTo>
                        <a:pt x="402" y="276"/>
                      </a:lnTo>
                      <a:lnTo>
                        <a:pt x="327" y="355"/>
                      </a:lnTo>
                      <a:lnTo>
                        <a:pt x="253" y="435"/>
                      </a:lnTo>
                      <a:lnTo>
                        <a:pt x="129" y="581"/>
                      </a:lnTo>
                      <a:lnTo>
                        <a:pt x="41" y="696"/>
                      </a:lnTo>
                      <a:lnTo>
                        <a:pt x="7" y="754"/>
                      </a:lnTo>
                      <a:lnTo>
                        <a:pt x="0" y="777"/>
                      </a:lnTo>
                      <a:lnTo>
                        <a:pt x="2" y="783"/>
                      </a:lnTo>
                      <a:lnTo>
                        <a:pt x="3" y="784"/>
                      </a:lnTo>
                      <a:lnTo>
                        <a:pt x="11" y="785"/>
                      </a:lnTo>
                      <a:lnTo>
                        <a:pt x="45" y="768"/>
                      </a:lnTo>
                      <a:lnTo>
                        <a:pt x="71" y="750"/>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67" name="Freeform 447"/>
                <p:cNvSpPr>
                  <a:spLocks/>
                </p:cNvSpPr>
                <p:nvPr/>
              </p:nvSpPr>
              <p:spPr bwMode="auto">
                <a:xfrm>
                  <a:off x="2368081" y="2971006"/>
                  <a:ext cx="1588" cy="0"/>
                </a:xfrm>
                <a:custGeom>
                  <a:avLst/>
                  <a:gdLst>
                    <a:gd name="T0" fmla="*/ 2 w 2"/>
                    <a:gd name="T1" fmla="*/ 0 h 1"/>
                    <a:gd name="T2" fmla="*/ 0 w 2"/>
                    <a:gd name="T3" fmla="*/ 0 h 1"/>
                    <a:gd name="T4" fmla="*/ 2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0" y="0"/>
                      </a:lnTo>
                      <a:lnTo>
                        <a:pt x="2" y="1"/>
                      </a:lnTo>
                      <a:lnTo>
                        <a:pt x="2" y="0"/>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68" name="Freeform 448"/>
                <p:cNvSpPr>
                  <a:spLocks/>
                </p:cNvSpPr>
                <p:nvPr/>
              </p:nvSpPr>
              <p:spPr bwMode="auto">
                <a:xfrm>
                  <a:off x="2077568" y="3282156"/>
                  <a:ext cx="0" cy="1588"/>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1"/>
                      </a:lnTo>
                      <a:lnTo>
                        <a:pt x="0" y="0"/>
                      </a:lnTo>
                      <a:lnTo>
                        <a:pt x="0" y="1"/>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69" name="Freeform 449"/>
                <p:cNvSpPr>
                  <a:spLocks/>
                </p:cNvSpPr>
                <p:nvPr/>
              </p:nvSpPr>
              <p:spPr bwMode="auto">
                <a:xfrm>
                  <a:off x="2075981" y="2971006"/>
                  <a:ext cx="293688" cy="312738"/>
                </a:xfrm>
                <a:custGeom>
                  <a:avLst/>
                  <a:gdLst>
                    <a:gd name="T0" fmla="*/ 411 w 740"/>
                    <a:gd name="T1" fmla="*/ 433 h 789"/>
                    <a:gd name="T2" fmla="*/ 484 w 740"/>
                    <a:gd name="T3" fmla="*/ 353 h 789"/>
                    <a:gd name="T4" fmla="*/ 609 w 740"/>
                    <a:gd name="T5" fmla="*/ 208 h 789"/>
                    <a:gd name="T6" fmla="*/ 697 w 740"/>
                    <a:gd name="T7" fmla="*/ 91 h 789"/>
                    <a:gd name="T8" fmla="*/ 732 w 740"/>
                    <a:gd name="T9" fmla="*/ 33 h 789"/>
                    <a:gd name="T10" fmla="*/ 740 w 740"/>
                    <a:gd name="T11" fmla="*/ 8 h 789"/>
                    <a:gd name="T12" fmla="*/ 738 w 740"/>
                    <a:gd name="T13" fmla="*/ 3 h 789"/>
                    <a:gd name="T14" fmla="*/ 736 w 740"/>
                    <a:gd name="T15" fmla="*/ 2 h 789"/>
                    <a:gd name="T16" fmla="*/ 727 w 740"/>
                    <a:gd name="T17" fmla="*/ 0 h 789"/>
                    <a:gd name="T18" fmla="*/ 692 w 740"/>
                    <a:gd name="T19" fmla="*/ 19 h 789"/>
                    <a:gd name="T20" fmla="*/ 666 w 740"/>
                    <a:gd name="T21" fmla="*/ 37 h 789"/>
                    <a:gd name="T22" fmla="*/ 621 w 740"/>
                    <a:gd name="T23" fmla="*/ 103 h 789"/>
                    <a:gd name="T24" fmla="*/ 468 w 740"/>
                    <a:gd name="T25" fmla="*/ 287 h 789"/>
                    <a:gd name="T26" fmla="*/ 370 w 740"/>
                    <a:gd name="T27" fmla="*/ 394 h 789"/>
                    <a:gd name="T28" fmla="*/ 270 w 740"/>
                    <a:gd name="T29" fmla="*/ 500 h 789"/>
                    <a:gd name="T30" fmla="*/ 96 w 740"/>
                    <a:gd name="T31" fmla="*/ 665 h 789"/>
                    <a:gd name="T32" fmla="*/ 33 w 740"/>
                    <a:gd name="T33" fmla="*/ 714 h 789"/>
                    <a:gd name="T34" fmla="*/ 16 w 740"/>
                    <a:gd name="T35" fmla="*/ 741 h 789"/>
                    <a:gd name="T36" fmla="*/ 0 w 740"/>
                    <a:gd name="T37" fmla="*/ 778 h 789"/>
                    <a:gd name="T38" fmla="*/ 3 w 740"/>
                    <a:gd name="T39" fmla="*/ 787 h 789"/>
                    <a:gd name="T40" fmla="*/ 4 w 740"/>
                    <a:gd name="T41" fmla="*/ 788 h 789"/>
                    <a:gd name="T42" fmla="*/ 9 w 740"/>
                    <a:gd name="T43" fmla="*/ 789 h 789"/>
                    <a:gd name="T44" fmla="*/ 33 w 740"/>
                    <a:gd name="T45" fmla="*/ 780 h 789"/>
                    <a:gd name="T46" fmla="*/ 89 w 740"/>
                    <a:gd name="T47" fmla="*/ 743 h 789"/>
                    <a:gd name="T48" fmla="*/ 199 w 740"/>
                    <a:gd name="T49" fmla="*/ 646 h 789"/>
                    <a:gd name="T50" fmla="*/ 336 w 740"/>
                    <a:gd name="T51" fmla="*/ 512 h 789"/>
                    <a:gd name="T52" fmla="*/ 411 w 740"/>
                    <a:gd name="T53" fmla="*/ 43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0" h="789">
                      <a:moveTo>
                        <a:pt x="411" y="433"/>
                      </a:moveTo>
                      <a:lnTo>
                        <a:pt x="484" y="353"/>
                      </a:lnTo>
                      <a:lnTo>
                        <a:pt x="609" y="208"/>
                      </a:lnTo>
                      <a:lnTo>
                        <a:pt x="697" y="91"/>
                      </a:lnTo>
                      <a:lnTo>
                        <a:pt x="732" y="33"/>
                      </a:lnTo>
                      <a:lnTo>
                        <a:pt x="740" y="8"/>
                      </a:lnTo>
                      <a:lnTo>
                        <a:pt x="738" y="3"/>
                      </a:lnTo>
                      <a:lnTo>
                        <a:pt x="736" y="2"/>
                      </a:lnTo>
                      <a:lnTo>
                        <a:pt x="727" y="0"/>
                      </a:lnTo>
                      <a:lnTo>
                        <a:pt x="692" y="19"/>
                      </a:lnTo>
                      <a:lnTo>
                        <a:pt x="666" y="37"/>
                      </a:lnTo>
                      <a:lnTo>
                        <a:pt x="621" y="103"/>
                      </a:lnTo>
                      <a:lnTo>
                        <a:pt x="468" y="287"/>
                      </a:lnTo>
                      <a:lnTo>
                        <a:pt x="370" y="394"/>
                      </a:lnTo>
                      <a:lnTo>
                        <a:pt x="270" y="500"/>
                      </a:lnTo>
                      <a:lnTo>
                        <a:pt x="96" y="665"/>
                      </a:lnTo>
                      <a:lnTo>
                        <a:pt x="33" y="714"/>
                      </a:lnTo>
                      <a:lnTo>
                        <a:pt x="16" y="741"/>
                      </a:lnTo>
                      <a:lnTo>
                        <a:pt x="0" y="778"/>
                      </a:lnTo>
                      <a:lnTo>
                        <a:pt x="3" y="787"/>
                      </a:lnTo>
                      <a:lnTo>
                        <a:pt x="4" y="788"/>
                      </a:lnTo>
                      <a:lnTo>
                        <a:pt x="9" y="789"/>
                      </a:lnTo>
                      <a:lnTo>
                        <a:pt x="33" y="780"/>
                      </a:lnTo>
                      <a:lnTo>
                        <a:pt x="89" y="743"/>
                      </a:lnTo>
                      <a:lnTo>
                        <a:pt x="199" y="646"/>
                      </a:lnTo>
                      <a:lnTo>
                        <a:pt x="336" y="512"/>
                      </a:lnTo>
                      <a:lnTo>
                        <a:pt x="411" y="433"/>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70" name="Freeform 450"/>
                <p:cNvSpPr>
                  <a:spLocks/>
                </p:cNvSpPr>
                <p:nvPr/>
              </p:nvSpPr>
              <p:spPr bwMode="auto">
                <a:xfrm>
                  <a:off x="2075981" y="2971006"/>
                  <a:ext cx="293688" cy="312738"/>
                </a:xfrm>
                <a:custGeom>
                  <a:avLst/>
                  <a:gdLst>
                    <a:gd name="T0" fmla="*/ 411 w 740"/>
                    <a:gd name="T1" fmla="*/ 433 h 789"/>
                    <a:gd name="T2" fmla="*/ 484 w 740"/>
                    <a:gd name="T3" fmla="*/ 353 h 789"/>
                    <a:gd name="T4" fmla="*/ 609 w 740"/>
                    <a:gd name="T5" fmla="*/ 208 h 789"/>
                    <a:gd name="T6" fmla="*/ 697 w 740"/>
                    <a:gd name="T7" fmla="*/ 91 h 789"/>
                    <a:gd name="T8" fmla="*/ 732 w 740"/>
                    <a:gd name="T9" fmla="*/ 33 h 789"/>
                    <a:gd name="T10" fmla="*/ 740 w 740"/>
                    <a:gd name="T11" fmla="*/ 8 h 789"/>
                    <a:gd name="T12" fmla="*/ 738 w 740"/>
                    <a:gd name="T13" fmla="*/ 3 h 789"/>
                    <a:gd name="T14" fmla="*/ 736 w 740"/>
                    <a:gd name="T15" fmla="*/ 2 h 789"/>
                    <a:gd name="T16" fmla="*/ 727 w 740"/>
                    <a:gd name="T17" fmla="*/ 0 h 789"/>
                    <a:gd name="T18" fmla="*/ 692 w 740"/>
                    <a:gd name="T19" fmla="*/ 19 h 789"/>
                    <a:gd name="T20" fmla="*/ 666 w 740"/>
                    <a:gd name="T21" fmla="*/ 37 h 789"/>
                    <a:gd name="T22" fmla="*/ 621 w 740"/>
                    <a:gd name="T23" fmla="*/ 103 h 789"/>
                    <a:gd name="T24" fmla="*/ 468 w 740"/>
                    <a:gd name="T25" fmla="*/ 287 h 789"/>
                    <a:gd name="T26" fmla="*/ 370 w 740"/>
                    <a:gd name="T27" fmla="*/ 394 h 789"/>
                    <a:gd name="T28" fmla="*/ 270 w 740"/>
                    <a:gd name="T29" fmla="*/ 500 h 789"/>
                    <a:gd name="T30" fmla="*/ 96 w 740"/>
                    <a:gd name="T31" fmla="*/ 665 h 789"/>
                    <a:gd name="T32" fmla="*/ 33 w 740"/>
                    <a:gd name="T33" fmla="*/ 714 h 789"/>
                    <a:gd name="T34" fmla="*/ 16 w 740"/>
                    <a:gd name="T35" fmla="*/ 741 h 789"/>
                    <a:gd name="T36" fmla="*/ 0 w 740"/>
                    <a:gd name="T37" fmla="*/ 778 h 789"/>
                    <a:gd name="T38" fmla="*/ 3 w 740"/>
                    <a:gd name="T39" fmla="*/ 787 h 789"/>
                    <a:gd name="T40" fmla="*/ 4 w 740"/>
                    <a:gd name="T41" fmla="*/ 788 h 789"/>
                    <a:gd name="T42" fmla="*/ 9 w 740"/>
                    <a:gd name="T43" fmla="*/ 789 h 789"/>
                    <a:gd name="T44" fmla="*/ 33 w 740"/>
                    <a:gd name="T45" fmla="*/ 780 h 789"/>
                    <a:gd name="T46" fmla="*/ 89 w 740"/>
                    <a:gd name="T47" fmla="*/ 743 h 789"/>
                    <a:gd name="T48" fmla="*/ 199 w 740"/>
                    <a:gd name="T49" fmla="*/ 646 h 789"/>
                    <a:gd name="T50" fmla="*/ 336 w 740"/>
                    <a:gd name="T51" fmla="*/ 512 h 789"/>
                    <a:gd name="T52" fmla="*/ 411 w 740"/>
                    <a:gd name="T53" fmla="*/ 43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0" h="789">
                      <a:moveTo>
                        <a:pt x="411" y="433"/>
                      </a:moveTo>
                      <a:lnTo>
                        <a:pt x="484" y="353"/>
                      </a:lnTo>
                      <a:lnTo>
                        <a:pt x="609" y="208"/>
                      </a:lnTo>
                      <a:lnTo>
                        <a:pt x="697" y="91"/>
                      </a:lnTo>
                      <a:lnTo>
                        <a:pt x="732" y="33"/>
                      </a:lnTo>
                      <a:lnTo>
                        <a:pt x="740" y="8"/>
                      </a:lnTo>
                      <a:lnTo>
                        <a:pt x="738" y="3"/>
                      </a:lnTo>
                      <a:lnTo>
                        <a:pt x="736" y="2"/>
                      </a:lnTo>
                      <a:lnTo>
                        <a:pt x="727" y="0"/>
                      </a:lnTo>
                      <a:lnTo>
                        <a:pt x="692" y="19"/>
                      </a:lnTo>
                      <a:lnTo>
                        <a:pt x="666" y="37"/>
                      </a:lnTo>
                      <a:lnTo>
                        <a:pt x="621" y="103"/>
                      </a:lnTo>
                      <a:lnTo>
                        <a:pt x="468" y="287"/>
                      </a:lnTo>
                      <a:lnTo>
                        <a:pt x="370" y="394"/>
                      </a:lnTo>
                      <a:lnTo>
                        <a:pt x="270" y="500"/>
                      </a:lnTo>
                      <a:lnTo>
                        <a:pt x="96" y="665"/>
                      </a:lnTo>
                      <a:lnTo>
                        <a:pt x="33" y="714"/>
                      </a:lnTo>
                      <a:lnTo>
                        <a:pt x="16" y="741"/>
                      </a:lnTo>
                      <a:lnTo>
                        <a:pt x="0" y="778"/>
                      </a:lnTo>
                      <a:lnTo>
                        <a:pt x="3" y="787"/>
                      </a:lnTo>
                      <a:lnTo>
                        <a:pt x="4" y="788"/>
                      </a:lnTo>
                      <a:lnTo>
                        <a:pt x="9" y="789"/>
                      </a:lnTo>
                      <a:lnTo>
                        <a:pt x="33" y="780"/>
                      </a:lnTo>
                      <a:lnTo>
                        <a:pt x="89" y="743"/>
                      </a:lnTo>
                      <a:lnTo>
                        <a:pt x="199" y="646"/>
                      </a:lnTo>
                      <a:lnTo>
                        <a:pt x="336" y="512"/>
                      </a:lnTo>
                      <a:lnTo>
                        <a:pt x="411" y="433"/>
                      </a:lnTo>
                      <a:close/>
                    </a:path>
                  </a:pathLst>
                </a:custGeom>
                <a:solidFill>
                  <a:srgbClr val="4648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71" name="Freeform 451"/>
                <p:cNvSpPr>
                  <a:spLocks/>
                </p:cNvSpPr>
                <p:nvPr/>
              </p:nvSpPr>
              <p:spPr bwMode="auto">
                <a:xfrm>
                  <a:off x="2088681" y="2985294"/>
                  <a:ext cx="252413" cy="268288"/>
                </a:xfrm>
                <a:custGeom>
                  <a:avLst/>
                  <a:gdLst>
                    <a:gd name="T0" fmla="*/ 0 w 633"/>
                    <a:gd name="T1" fmla="*/ 677 h 677"/>
                    <a:gd name="T2" fmla="*/ 63 w 633"/>
                    <a:gd name="T3" fmla="*/ 628 h 677"/>
                    <a:gd name="T4" fmla="*/ 237 w 633"/>
                    <a:gd name="T5" fmla="*/ 463 h 677"/>
                    <a:gd name="T6" fmla="*/ 337 w 633"/>
                    <a:gd name="T7" fmla="*/ 357 h 677"/>
                    <a:gd name="T8" fmla="*/ 435 w 633"/>
                    <a:gd name="T9" fmla="*/ 250 h 677"/>
                    <a:gd name="T10" fmla="*/ 588 w 633"/>
                    <a:gd name="T11" fmla="*/ 66 h 677"/>
                    <a:gd name="T12" fmla="*/ 633 w 633"/>
                    <a:gd name="T13" fmla="*/ 0 h 677"/>
                    <a:gd name="T14" fmla="*/ 570 w 633"/>
                    <a:gd name="T15" fmla="*/ 50 h 677"/>
                    <a:gd name="T16" fmla="*/ 396 w 633"/>
                    <a:gd name="T17" fmla="*/ 215 h 677"/>
                    <a:gd name="T18" fmla="*/ 296 w 633"/>
                    <a:gd name="T19" fmla="*/ 320 h 677"/>
                    <a:gd name="T20" fmla="*/ 198 w 633"/>
                    <a:gd name="T21" fmla="*/ 427 h 677"/>
                    <a:gd name="T22" fmla="*/ 46 w 633"/>
                    <a:gd name="T23" fmla="*/ 611 h 677"/>
                    <a:gd name="T24" fmla="*/ 0 w 633"/>
                    <a:gd name="T25" fmla="*/ 677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3" h="677">
                      <a:moveTo>
                        <a:pt x="0" y="677"/>
                      </a:moveTo>
                      <a:lnTo>
                        <a:pt x="63" y="628"/>
                      </a:lnTo>
                      <a:lnTo>
                        <a:pt x="237" y="463"/>
                      </a:lnTo>
                      <a:lnTo>
                        <a:pt x="337" y="357"/>
                      </a:lnTo>
                      <a:lnTo>
                        <a:pt x="435" y="250"/>
                      </a:lnTo>
                      <a:lnTo>
                        <a:pt x="588" y="66"/>
                      </a:lnTo>
                      <a:lnTo>
                        <a:pt x="633" y="0"/>
                      </a:lnTo>
                      <a:lnTo>
                        <a:pt x="570" y="50"/>
                      </a:lnTo>
                      <a:lnTo>
                        <a:pt x="396" y="215"/>
                      </a:lnTo>
                      <a:lnTo>
                        <a:pt x="296" y="320"/>
                      </a:lnTo>
                      <a:lnTo>
                        <a:pt x="198" y="427"/>
                      </a:lnTo>
                      <a:lnTo>
                        <a:pt x="46" y="611"/>
                      </a:lnTo>
                      <a:lnTo>
                        <a:pt x="0" y="677"/>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72" name="Freeform 452"/>
                <p:cNvSpPr>
                  <a:spLocks/>
                </p:cNvSpPr>
                <p:nvPr/>
              </p:nvSpPr>
              <p:spPr bwMode="auto">
                <a:xfrm>
                  <a:off x="2088681" y="2985294"/>
                  <a:ext cx="252413" cy="268288"/>
                </a:xfrm>
                <a:custGeom>
                  <a:avLst/>
                  <a:gdLst>
                    <a:gd name="T0" fmla="*/ 0 w 633"/>
                    <a:gd name="T1" fmla="*/ 677 h 677"/>
                    <a:gd name="T2" fmla="*/ 63 w 633"/>
                    <a:gd name="T3" fmla="*/ 628 h 677"/>
                    <a:gd name="T4" fmla="*/ 237 w 633"/>
                    <a:gd name="T5" fmla="*/ 463 h 677"/>
                    <a:gd name="T6" fmla="*/ 337 w 633"/>
                    <a:gd name="T7" fmla="*/ 357 h 677"/>
                    <a:gd name="T8" fmla="*/ 435 w 633"/>
                    <a:gd name="T9" fmla="*/ 250 h 677"/>
                    <a:gd name="T10" fmla="*/ 588 w 633"/>
                    <a:gd name="T11" fmla="*/ 66 h 677"/>
                    <a:gd name="T12" fmla="*/ 633 w 633"/>
                    <a:gd name="T13" fmla="*/ 0 h 677"/>
                    <a:gd name="T14" fmla="*/ 570 w 633"/>
                    <a:gd name="T15" fmla="*/ 50 h 677"/>
                    <a:gd name="T16" fmla="*/ 396 w 633"/>
                    <a:gd name="T17" fmla="*/ 215 h 677"/>
                    <a:gd name="T18" fmla="*/ 296 w 633"/>
                    <a:gd name="T19" fmla="*/ 320 h 677"/>
                    <a:gd name="T20" fmla="*/ 198 w 633"/>
                    <a:gd name="T21" fmla="*/ 427 h 677"/>
                    <a:gd name="T22" fmla="*/ 46 w 633"/>
                    <a:gd name="T23" fmla="*/ 611 h 677"/>
                    <a:gd name="T24" fmla="*/ 0 w 633"/>
                    <a:gd name="T25" fmla="*/ 677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3" h="677">
                      <a:moveTo>
                        <a:pt x="0" y="677"/>
                      </a:moveTo>
                      <a:lnTo>
                        <a:pt x="63" y="628"/>
                      </a:lnTo>
                      <a:lnTo>
                        <a:pt x="237" y="463"/>
                      </a:lnTo>
                      <a:lnTo>
                        <a:pt x="337" y="357"/>
                      </a:lnTo>
                      <a:lnTo>
                        <a:pt x="435" y="250"/>
                      </a:lnTo>
                      <a:lnTo>
                        <a:pt x="588" y="66"/>
                      </a:lnTo>
                      <a:lnTo>
                        <a:pt x="633" y="0"/>
                      </a:lnTo>
                      <a:lnTo>
                        <a:pt x="570" y="50"/>
                      </a:lnTo>
                      <a:lnTo>
                        <a:pt x="396" y="215"/>
                      </a:lnTo>
                      <a:lnTo>
                        <a:pt x="296" y="320"/>
                      </a:lnTo>
                      <a:lnTo>
                        <a:pt x="198" y="427"/>
                      </a:lnTo>
                      <a:lnTo>
                        <a:pt x="46" y="611"/>
                      </a:lnTo>
                      <a:lnTo>
                        <a:pt x="0" y="677"/>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73" name="Freeform 453"/>
                <p:cNvSpPr>
                  <a:spLocks/>
                </p:cNvSpPr>
                <p:nvPr/>
              </p:nvSpPr>
              <p:spPr bwMode="auto">
                <a:xfrm>
                  <a:off x="1698156" y="2618581"/>
                  <a:ext cx="655638" cy="649288"/>
                </a:xfrm>
                <a:custGeom>
                  <a:avLst/>
                  <a:gdLst>
                    <a:gd name="T0" fmla="*/ 1648 w 1651"/>
                    <a:gd name="T1" fmla="*/ 851 h 1633"/>
                    <a:gd name="T2" fmla="*/ 1226 w 1651"/>
                    <a:gd name="T3" fmla="*/ 502 h 1633"/>
                    <a:gd name="T4" fmla="*/ 658 w 1651"/>
                    <a:gd name="T5" fmla="*/ 46 h 1633"/>
                    <a:gd name="T6" fmla="*/ 599 w 1651"/>
                    <a:gd name="T7" fmla="*/ 0 h 1633"/>
                    <a:gd name="T8" fmla="*/ 348 w 1651"/>
                    <a:gd name="T9" fmla="*/ 269 h 1633"/>
                    <a:gd name="T10" fmla="*/ 299 w 1651"/>
                    <a:gd name="T11" fmla="*/ 321 h 1633"/>
                    <a:gd name="T12" fmla="*/ 251 w 1651"/>
                    <a:gd name="T13" fmla="*/ 373 h 1633"/>
                    <a:gd name="T14" fmla="*/ 0 w 1651"/>
                    <a:gd name="T15" fmla="*/ 642 h 1633"/>
                    <a:gd name="T16" fmla="*/ 49 w 1651"/>
                    <a:gd name="T17" fmla="*/ 698 h 1633"/>
                    <a:gd name="T18" fmla="*/ 542 w 1651"/>
                    <a:gd name="T19" fmla="*/ 1234 h 1633"/>
                    <a:gd name="T20" fmla="*/ 918 w 1651"/>
                    <a:gd name="T21" fmla="*/ 1631 h 1633"/>
                    <a:gd name="T22" fmla="*/ 919 w 1651"/>
                    <a:gd name="T23" fmla="*/ 1632 h 1633"/>
                    <a:gd name="T24" fmla="*/ 927 w 1651"/>
                    <a:gd name="T25" fmla="*/ 1633 h 1633"/>
                    <a:gd name="T26" fmla="*/ 961 w 1651"/>
                    <a:gd name="T27" fmla="*/ 1616 h 1633"/>
                    <a:gd name="T28" fmla="*/ 987 w 1651"/>
                    <a:gd name="T29" fmla="*/ 1598 h 1633"/>
                    <a:gd name="T30" fmla="*/ 1050 w 1651"/>
                    <a:gd name="T31" fmla="*/ 1549 h 1633"/>
                    <a:gd name="T32" fmla="*/ 1224 w 1651"/>
                    <a:gd name="T33" fmla="*/ 1384 h 1633"/>
                    <a:gd name="T34" fmla="*/ 1324 w 1651"/>
                    <a:gd name="T35" fmla="*/ 1278 h 1633"/>
                    <a:gd name="T36" fmla="*/ 1422 w 1651"/>
                    <a:gd name="T37" fmla="*/ 1171 h 1633"/>
                    <a:gd name="T38" fmla="*/ 1575 w 1651"/>
                    <a:gd name="T39" fmla="*/ 987 h 1633"/>
                    <a:gd name="T40" fmla="*/ 1620 w 1651"/>
                    <a:gd name="T41" fmla="*/ 921 h 1633"/>
                    <a:gd name="T42" fmla="*/ 1637 w 1651"/>
                    <a:gd name="T43" fmla="*/ 893 h 1633"/>
                    <a:gd name="T44" fmla="*/ 1651 w 1651"/>
                    <a:gd name="T45" fmla="*/ 858 h 1633"/>
                    <a:gd name="T46" fmla="*/ 1649 w 1651"/>
                    <a:gd name="T47" fmla="*/ 851 h 1633"/>
                    <a:gd name="T48" fmla="*/ 1648 w 1651"/>
                    <a:gd name="T49" fmla="*/ 851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1" h="1633">
                      <a:moveTo>
                        <a:pt x="1648" y="851"/>
                      </a:moveTo>
                      <a:lnTo>
                        <a:pt x="1226" y="502"/>
                      </a:lnTo>
                      <a:lnTo>
                        <a:pt x="658" y="46"/>
                      </a:lnTo>
                      <a:lnTo>
                        <a:pt x="599" y="0"/>
                      </a:lnTo>
                      <a:lnTo>
                        <a:pt x="348" y="269"/>
                      </a:lnTo>
                      <a:lnTo>
                        <a:pt x="299" y="321"/>
                      </a:lnTo>
                      <a:lnTo>
                        <a:pt x="251" y="373"/>
                      </a:lnTo>
                      <a:lnTo>
                        <a:pt x="0" y="642"/>
                      </a:lnTo>
                      <a:lnTo>
                        <a:pt x="49" y="698"/>
                      </a:lnTo>
                      <a:lnTo>
                        <a:pt x="542" y="1234"/>
                      </a:lnTo>
                      <a:lnTo>
                        <a:pt x="918" y="1631"/>
                      </a:lnTo>
                      <a:lnTo>
                        <a:pt x="919" y="1632"/>
                      </a:lnTo>
                      <a:lnTo>
                        <a:pt x="927" y="1633"/>
                      </a:lnTo>
                      <a:lnTo>
                        <a:pt x="961" y="1616"/>
                      </a:lnTo>
                      <a:lnTo>
                        <a:pt x="987" y="1598"/>
                      </a:lnTo>
                      <a:lnTo>
                        <a:pt x="1050" y="1549"/>
                      </a:lnTo>
                      <a:lnTo>
                        <a:pt x="1224" y="1384"/>
                      </a:lnTo>
                      <a:lnTo>
                        <a:pt x="1324" y="1278"/>
                      </a:lnTo>
                      <a:lnTo>
                        <a:pt x="1422" y="1171"/>
                      </a:lnTo>
                      <a:lnTo>
                        <a:pt x="1575" y="987"/>
                      </a:lnTo>
                      <a:lnTo>
                        <a:pt x="1620" y="921"/>
                      </a:lnTo>
                      <a:lnTo>
                        <a:pt x="1637" y="893"/>
                      </a:lnTo>
                      <a:lnTo>
                        <a:pt x="1651" y="858"/>
                      </a:lnTo>
                      <a:lnTo>
                        <a:pt x="1649" y="851"/>
                      </a:lnTo>
                      <a:lnTo>
                        <a:pt x="1648" y="851"/>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74" name="Freeform 454"/>
                <p:cNvSpPr>
                  <a:spLocks/>
                </p:cNvSpPr>
                <p:nvPr/>
              </p:nvSpPr>
              <p:spPr bwMode="auto">
                <a:xfrm>
                  <a:off x="1698156" y="2620169"/>
                  <a:ext cx="238125" cy="254000"/>
                </a:xfrm>
                <a:custGeom>
                  <a:avLst/>
                  <a:gdLst>
                    <a:gd name="T0" fmla="*/ 599 w 599"/>
                    <a:gd name="T1" fmla="*/ 0 h 641"/>
                    <a:gd name="T2" fmla="*/ 592 w 599"/>
                    <a:gd name="T3" fmla="*/ 1 h 641"/>
                    <a:gd name="T4" fmla="*/ 540 w 599"/>
                    <a:gd name="T5" fmla="*/ 44 h 641"/>
                    <a:gd name="T6" fmla="*/ 403 w 599"/>
                    <a:gd name="T7" fmla="*/ 176 h 641"/>
                    <a:gd name="T8" fmla="*/ 282 w 599"/>
                    <a:gd name="T9" fmla="*/ 304 h 641"/>
                    <a:gd name="T10" fmla="*/ 163 w 599"/>
                    <a:gd name="T11" fmla="*/ 434 h 641"/>
                    <a:gd name="T12" fmla="*/ 40 w 599"/>
                    <a:gd name="T13" fmla="*/ 579 h 641"/>
                    <a:gd name="T14" fmla="*/ 0 w 599"/>
                    <a:gd name="T15" fmla="*/ 633 h 641"/>
                    <a:gd name="T16" fmla="*/ 0 w 599"/>
                    <a:gd name="T17" fmla="*/ 641 h 641"/>
                    <a:gd name="T18" fmla="*/ 7 w 599"/>
                    <a:gd name="T19" fmla="*/ 640 h 641"/>
                    <a:gd name="T20" fmla="*/ 59 w 599"/>
                    <a:gd name="T21" fmla="*/ 597 h 641"/>
                    <a:gd name="T22" fmla="*/ 195 w 599"/>
                    <a:gd name="T23" fmla="*/ 465 h 641"/>
                    <a:gd name="T24" fmla="*/ 317 w 599"/>
                    <a:gd name="T25" fmla="*/ 337 h 641"/>
                    <a:gd name="T26" fmla="*/ 436 w 599"/>
                    <a:gd name="T27" fmla="*/ 207 h 641"/>
                    <a:gd name="T28" fmla="*/ 559 w 599"/>
                    <a:gd name="T29" fmla="*/ 62 h 641"/>
                    <a:gd name="T30" fmla="*/ 598 w 599"/>
                    <a:gd name="T31" fmla="*/ 8 h 641"/>
                    <a:gd name="T32" fmla="*/ 599 w 599"/>
                    <a:gd name="T33"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9" h="641">
                      <a:moveTo>
                        <a:pt x="599" y="0"/>
                      </a:moveTo>
                      <a:lnTo>
                        <a:pt x="592" y="1"/>
                      </a:lnTo>
                      <a:lnTo>
                        <a:pt x="540" y="44"/>
                      </a:lnTo>
                      <a:lnTo>
                        <a:pt x="403" y="176"/>
                      </a:lnTo>
                      <a:lnTo>
                        <a:pt x="282" y="304"/>
                      </a:lnTo>
                      <a:lnTo>
                        <a:pt x="163" y="434"/>
                      </a:lnTo>
                      <a:lnTo>
                        <a:pt x="40" y="579"/>
                      </a:lnTo>
                      <a:lnTo>
                        <a:pt x="0" y="633"/>
                      </a:lnTo>
                      <a:lnTo>
                        <a:pt x="0" y="641"/>
                      </a:lnTo>
                      <a:lnTo>
                        <a:pt x="7" y="640"/>
                      </a:lnTo>
                      <a:lnTo>
                        <a:pt x="59" y="597"/>
                      </a:lnTo>
                      <a:lnTo>
                        <a:pt x="195" y="465"/>
                      </a:lnTo>
                      <a:lnTo>
                        <a:pt x="317" y="337"/>
                      </a:lnTo>
                      <a:lnTo>
                        <a:pt x="436" y="207"/>
                      </a:lnTo>
                      <a:lnTo>
                        <a:pt x="559" y="62"/>
                      </a:lnTo>
                      <a:lnTo>
                        <a:pt x="598" y="8"/>
                      </a:lnTo>
                      <a:lnTo>
                        <a:pt x="599" y="0"/>
                      </a:lnTo>
                      <a:close/>
                    </a:path>
                  </a:pathLst>
                </a:custGeom>
                <a:solidFill>
                  <a:srgbClr val="4648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75" name="Freeform 455"/>
                <p:cNvSpPr>
                  <a:spLocks/>
                </p:cNvSpPr>
                <p:nvPr/>
              </p:nvSpPr>
              <p:spPr bwMode="auto">
                <a:xfrm>
                  <a:off x="-298919" y="773906"/>
                  <a:ext cx="2222500" cy="2087563"/>
                </a:xfrm>
                <a:custGeom>
                  <a:avLst/>
                  <a:gdLst>
                    <a:gd name="T0" fmla="*/ 5481 w 5602"/>
                    <a:gd name="T1" fmla="*/ 4551 h 5259"/>
                    <a:gd name="T2" fmla="*/ 5330 w 5602"/>
                    <a:gd name="T3" fmla="*/ 4451 h 5259"/>
                    <a:gd name="T4" fmla="*/ 5262 w 5602"/>
                    <a:gd name="T5" fmla="*/ 4439 h 5259"/>
                    <a:gd name="T6" fmla="*/ 5173 w 5602"/>
                    <a:gd name="T7" fmla="*/ 4415 h 5259"/>
                    <a:gd name="T8" fmla="*/ 5117 w 5602"/>
                    <a:gd name="T9" fmla="*/ 4349 h 5259"/>
                    <a:gd name="T10" fmla="*/ 5041 w 5602"/>
                    <a:gd name="T11" fmla="*/ 4261 h 5259"/>
                    <a:gd name="T12" fmla="*/ 4823 w 5602"/>
                    <a:gd name="T13" fmla="*/ 4099 h 5259"/>
                    <a:gd name="T14" fmla="*/ 4631 w 5602"/>
                    <a:gd name="T15" fmla="*/ 3951 h 5259"/>
                    <a:gd name="T16" fmla="*/ 3999 w 5602"/>
                    <a:gd name="T17" fmla="*/ 3360 h 5259"/>
                    <a:gd name="T18" fmla="*/ 3074 w 5602"/>
                    <a:gd name="T19" fmla="*/ 2499 h 5259"/>
                    <a:gd name="T20" fmla="*/ 2672 w 5602"/>
                    <a:gd name="T21" fmla="*/ 2115 h 5259"/>
                    <a:gd name="T22" fmla="*/ 2444 w 5602"/>
                    <a:gd name="T23" fmla="*/ 1853 h 5259"/>
                    <a:gd name="T24" fmla="*/ 2218 w 5602"/>
                    <a:gd name="T25" fmla="*/ 1609 h 5259"/>
                    <a:gd name="T26" fmla="*/ 2100 w 5602"/>
                    <a:gd name="T27" fmla="*/ 1515 h 5259"/>
                    <a:gd name="T28" fmla="*/ 1483 w 5602"/>
                    <a:gd name="T29" fmla="*/ 1123 h 5259"/>
                    <a:gd name="T30" fmla="*/ 24 w 5602"/>
                    <a:gd name="T31" fmla="*/ 0 h 5259"/>
                    <a:gd name="T32" fmla="*/ 1177 w 5602"/>
                    <a:gd name="T33" fmla="*/ 1312 h 5259"/>
                    <a:gd name="T34" fmla="*/ 1505 w 5602"/>
                    <a:gd name="T35" fmla="*/ 1764 h 5259"/>
                    <a:gd name="T36" fmla="*/ 1710 w 5602"/>
                    <a:gd name="T37" fmla="*/ 2028 h 5259"/>
                    <a:gd name="T38" fmla="*/ 1900 w 5602"/>
                    <a:gd name="T39" fmla="*/ 2203 h 5259"/>
                    <a:gd name="T40" fmla="*/ 2158 w 5602"/>
                    <a:gd name="T41" fmla="*/ 2396 h 5259"/>
                    <a:gd name="T42" fmla="*/ 2368 w 5602"/>
                    <a:gd name="T43" fmla="*/ 2563 h 5259"/>
                    <a:gd name="T44" fmla="*/ 3022 w 5602"/>
                    <a:gd name="T45" fmla="*/ 3174 h 5259"/>
                    <a:gd name="T46" fmla="*/ 4240 w 5602"/>
                    <a:gd name="T47" fmla="*/ 4312 h 5259"/>
                    <a:gd name="T48" fmla="*/ 4350 w 5602"/>
                    <a:gd name="T49" fmla="*/ 4429 h 5259"/>
                    <a:gd name="T50" fmla="*/ 4512 w 5602"/>
                    <a:gd name="T51" fmla="*/ 4621 h 5259"/>
                    <a:gd name="T52" fmla="*/ 4665 w 5602"/>
                    <a:gd name="T53" fmla="*/ 4779 h 5259"/>
                    <a:gd name="T54" fmla="*/ 4728 w 5602"/>
                    <a:gd name="T55" fmla="*/ 4815 h 5259"/>
                    <a:gd name="T56" fmla="*/ 4787 w 5602"/>
                    <a:gd name="T57" fmla="*/ 4886 h 5259"/>
                    <a:gd name="T58" fmla="*/ 4805 w 5602"/>
                    <a:gd name="T59" fmla="*/ 4969 h 5259"/>
                    <a:gd name="T60" fmla="*/ 4850 w 5602"/>
                    <a:gd name="T61" fmla="*/ 5065 h 5259"/>
                    <a:gd name="T62" fmla="*/ 4971 w 5602"/>
                    <a:gd name="T63" fmla="*/ 5191 h 5259"/>
                    <a:gd name="T64" fmla="*/ 5045 w 5602"/>
                    <a:gd name="T65" fmla="*/ 5259 h 5259"/>
                    <a:gd name="T66" fmla="*/ 5098 w 5602"/>
                    <a:gd name="T67" fmla="*/ 5217 h 5259"/>
                    <a:gd name="T68" fmla="*/ 5336 w 5602"/>
                    <a:gd name="T69" fmla="*/ 4973 h 5259"/>
                    <a:gd name="T70" fmla="*/ 5563 w 5602"/>
                    <a:gd name="T71" fmla="*/ 4719 h 5259"/>
                    <a:gd name="T72" fmla="*/ 5602 w 5602"/>
                    <a:gd name="T73" fmla="*/ 4663 h 5259"/>
                    <a:gd name="T74" fmla="*/ 5529 w 5602"/>
                    <a:gd name="T75" fmla="*/ 4595 h 5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02" h="5259">
                      <a:moveTo>
                        <a:pt x="5529" y="4595"/>
                      </a:moveTo>
                      <a:lnTo>
                        <a:pt x="5481" y="4551"/>
                      </a:lnTo>
                      <a:lnTo>
                        <a:pt x="5394" y="4482"/>
                      </a:lnTo>
                      <a:lnTo>
                        <a:pt x="5330" y="4451"/>
                      </a:lnTo>
                      <a:lnTo>
                        <a:pt x="5296" y="4443"/>
                      </a:lnTo>
                      <a:lnTo>
                        <a:pt x="5262" y="4439"/>
                      </a:lnTo>
                      <a:lnTo>
                        <a:pt x="5212" y="4432"/>
                      </a:lnTo>
                      <a:lnTo>
                        <a:pt x="5173" y="4415"/>
                      </a:lnTo>
                      <a:lnTo>
                        <a:pt x="5138" y="4378"/>
                      </a:lnTo>
                      <a:lnTo>
                        <a:pt x="5117" y="4349"/>
                      </a:lnTo>
                      <a:lnTo>
                        <a:pt x="5096" y="4318"/>
                      </a:lnTo>
                      <a:lnTo>
                        <a:pt x="5041" y="4261"/>
                      </a:lnTo>
                      <a:lnTo>
                        <a:pt x="4928" y="4175"/>
                      </a:lnTo>
                      <a:lnTo>
                        <a:pt x="4823" y="4099"/>
                      </a:lnTo>
                      <a:lnTo>
                        <a:pt x="4726" y="4026"/>
                      </a:lnTo>
                      <a:lnTo>
                        <a:pt x="4631" y="3951"/>
                      </a:lnTo>
                      <a:lnTo>
                        <a:pt x="4603" y="3924"/>
                      </a:lnTo>
                      <a:lnTo>
                        <a:pt x="3999" y="3360"/>
                      </a:lnTo>
                      <a:lnTo>
                        <a:pt x="3385" y="2786"/>
                      </a:lnTo>
                      <a:lnTo>
                        <a:pt x="3074" y="2499"/>
                      </a:lnTo>
                      <a:lnTo>
                        <a:pt x="2731" y="2175"/>
                      </a:lnTo>
                      <a:lnTo>
                        <a:pt x="2672" y="2115"/>
                      </a:lnTo>
                      <a:lnTo>
                        <a:pt x="2549" y="1977"/>
                      </a:lnTo>
                      <a:lnTo>
                        <a:pt x="2444" y="1853"/>
                      </a:lnTo>
                      <a:lnTo>
                        <a:pt x="2340" y="1733"/>
                      </a:lnTo>
                      <a:lnTo>
                        <a:pt x="2218" y="1609"/>
                      </a:lnTo>
                      <a:lnTo>
                        <a:pt x="2153" y="1555"/>
                      </a:lnTo>
                      <a:lnTo>
                        <a:pt x="2100" y="1515"/>
                      </a:lnTo>
                      <a:lnTo>
                        <a:pt x="1874" y="1369"/>
                      </a:lnTo>
                      <a:lnTo>
                        <a:pt x="1483" y="1123"/>
                      </a:lnTo>
                      <a:lnTo>
                        <a:pt x="1402" y="1072"/>
                      </a:lnTo>
                      <a:lnTo>
                        <a:pt x="24" y="0"/>
                      </a:lnTo>
                      <a:lnTo>
                        <a:pt x="0" y="25"/>
                      </a:lnTo>
                      <a:lnTo>
                        <a:pt x="1177" y="1312"/>
                      </a:lnTo>
                      <a:lnTo>
                        <a:pt x="1233" y="1390"/>
                      </a:lnTo>
                      <a:lnTo>
                        <a:pt x="1505" y="1764"/>
                      </a:lnTo>
                      <a:lnTo>
                        <a:pt x="1667" y="1978"/>
                      </a:lnTo>
                      <a:lnTo>
                        <a:pt x="1710" y="2028"/>
                      </a:lnTo>
                      <a:lnTo>
                        <a:pt x="1768" y="2089"/>
                      </a:lnTo>
                      <a:lnTo>
                        <a:pt x="1900" y="2203"/>
                      </a:lnTo>
                      <a:lnTo>
                        <a:pt x="2027" y="2299"/>
                      </a:lnTo>
                      <a:lnTo>
                        <a:pt x="2158" y="2396"/>
                      </a:lnTo>
                      <a:lnTo>
                        <a:pt x="2305" y="2509"/>
                      </a:lnTo>
                      <a:lnTo>
                        <a:pt x="2368" y="2563"/>
                      </a:lnTo>
                      <a:lnTo>
                        <a:pt x="2715" y="2883"/>
                      </a:lnTo>
                      <a:lnTo>
                        <a:pt x="3022" y="3174"/>
                      </a:lnTo>
                      <a:lnTo>
                        <a:pt x="3636" y="3749"/>
                      </a:lnTo>
                      <a:lnTo>
                        <a:pt x="4240" y="4312"/>
                      </a:lnTo>
                      <a:lnTo>
                        <a:pt x="4269" y="4340"/>
                      </a:lnTo>
                      <a:lnTo>
                        <a:pt x="4350" y="4429"/>
                      </a:lnTo>
                      <a:lnTo>
                        <a:pt x="4429" y="4521"/>
                      </a:lnTo>
                      <a:lnTo>
                        <a:pt x="4512" y="4621"/>
                      </a:lnTo>
                      <a:lnTo>
                        <a:pt x="4605" y="4727"/>
                      </a:lnTo>
                      <a:lnTo>
                        <a:pt x="4665" y="4779"/>
                      </a:lnTo>
                      <a:lnTo>
                        <a:pt x="4699" y="4798"/>
                      </a:lnTo>
                      <a:lnTo>
                        <a:pt x="4728" y="4815"/>
                      </a:lnTo>
                      <a:lnTo>
                        <a:pt x="4767" y="4849"/>
                      </a:lnTo>
                      <a:lnTo>
                        <a:pt x="4787" y="4886"/>
                      </a:lnTo>
                      <a:lnTo>
                        <a:pt x="4798" y="4936"/>
                      </a:lnTo>
                      <a:lnTo>
                        <a:pt x="4805" y="4969"/>
                      </a:lnTo>
                      <a:lnTo>
                        <a:pt x="4814" y="5003"/>
                      </a:lnTo>
                      <a:lnTo>
                        <a:pt x="4850" y="5065"/>
                      </a:lnTo>
                      <a:lnTo>
                        <a:pt x="4924" y="5147"/>
                      </a:lnTo>
                      <a:lnTo>
                        <a:pt x="4971" y="5191"/>
                      </a:lnTo>
                      <a:lnTo>
                        <a:pt x="5037" y="5253"/>
                      </a:lnTo>
                      <a:lnTo>
                        <a:pt x="5045" y="5259"/>
                      </a:lnTo>
                      <a:lnTo>
                        <a:pt x="5051" y="5258"/>
                      </a:lnTo>
                      <a:lnTo>
                        <a:pt x="5098" y="5217"/>
                      </a:lnTo>
                      <a:lnTo>
                        <a:pt x="5223" y="5092"/>
                      </a:lnTo>
                      <a:lnTo>
                        <a:pt x="5336" y="4973"/>
                      </a:lnTo>
                      <a:lnTo>
                        <a:pt x="5447" y="4853"/>
                      </a:lnTo>
                      <a:lnTo>
                        <a:pt x="5563" y="4719"/>
                      </a:lnTo>
                      <a:lnTo>
                        <a:pt x="5600" y="4670"/>
                      </a:lnTo>
                      <a:lnTo>
                        <a:pt x="5602" y="4663"/>
                      </a:lnTo>
                      <a:lnTo>
                        <a:pt x="5595" y="4656"/>
                      </a:lnTo>
                      <a:lnTo>
                        <a:pt x="5529" y="4595"/>
                      </a:lnTo>
                      <a:close/>
                    </a:path>
                  </a:pathLst>
                </a:custGeom>
                <a:solidFill>
                  <a:srgbClr val="297F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76" name="Freeform 456"/>
                <p:cNvSpPr>
                  <a:spLocks/>
                </p:cNvSpPr>
                <p:nvPr/>
              </p:nvSpPr>
              <p:spPr bwMode="auto">
                <a:xfrm>
                  <a:off x="-289394" y="492919"/>
                  <a:ext cx="1073150" cy="1220788"/>
                </a:xfrm>
                <a:custGeom>
                  <a:avLst/>
                  <a:gdLst>
                    <a:gd name="T0" fmla="*/ 0 w 2704"/>
                    <a:gd name="T1" fmla="*/ 708 h 3077"/>
                    <a:gd name="T2" fmla="*/ 436 w 2704"/>
                    <a:gd name="T3" fmla="*/ 456 h 3077"/>
                    <a:gd name="T4" fmla="*/ 1012 w 2704"/>
                    <a:gd name="T5" fmla="*/ 126 h 3077"/>
                    <a:gd name="T6" fmla="*/ 1072 w 2704"/>
                    <a:gd name="T7" fmla="*/ 93 h 3077"/>
                    <a:gd name="T8" fmla="*/ 1195 w 2704"/>
                    <a:gd name="T9" fmla="*/ 43 h 3077"/>
                    <a:gd name="T10" fmla="*/ 1291 w 2704"/>
                    <a:gd name="T11" fmla="*/ 16 h 3077"/>
                    <a:gd name="T12" fmla="*/ 1396 w 2704"/>
                    <a:gd name="T13" fmla="*/ 0 h 3077"/>
                    <a:gd name="T14" fmla="*/ 1505 w 2704"/>
                    <a:gd name="T15" fmla="*/ 0 h 3077"/>
                    <a:gd name="T16" fmla="*/ 1587 w 2704"/>
                    <a:gd name="T17" fmla="*/ 16 h 3077"/>
                    <a:gd name="T18" fmla="*/ 1643 w 2704"/>
                    <a:gd name="T19" fmla="*/ 34 h 3077"/>
                    <a:gd name="T20" fmla="*/ 1699 w 2704"/>
                    <a:gd name="T21" fmla="*/ 60 h 3077"/>
                    <a:gd name="T22" fmla="*/ 1753 w 2704"/>
                    <a:gd name="T23" fmla="*/ 92 h 3077"/>
                    <a:gd name="T24" fmla="*/ 1780 w 2704"/>
                    <a:gd name="T25" fmla="*/ 112 h 3077"/>
                    <a:gd name="T26" fmla="*/ 1892 w 2704"/>
                    <a:gd name="T27" fmla="*/ 202 h 3077"/>
                    <a:gd name="T28" fmla="*/ 2143 w 2704"/>
                    <a:gd name="T29" fmla="*/ 426 h 3077"/>
                    <a:gd name="T30" fmla="*/ 2485 w 2704"/>
                    <a:gd name="T31" fmla="*/ 758 h 3077"/>
                    <a:gd name="T32" fmla="*/ 2577 w 2704"/>
                    <a:gd name="T33" fmla="*/ 856 h 3077"/>
                    <a:gd name="T34" fmla="*/ 2598 w 2704"/>
                    <a:gd name="T35" fmla="*/ 881 h 3077"/>
                    <a:gd name="T36" fmla="*/ 2636 w 2704"/>
                    <a:gd name="T37" fmla="*/ 933 h 3077"/>
                    <a:gd name="T38" fmla="*/ 2665 w 2704"/>
                    <a:gd name="T39" fmla="*/ 999 h 3077"/>
                    <a:gd name="T40" fmla="*/ 2685 w 2704"/>
                    <a:gd name="T41" fmla="*/ 1091 h 3077"/>
                    <a:gd name="T42" fmla="*/ 2687 w 2704"/>
                    <a:gd name="T43" fmla="*/ 1151 h 3077"/>
                    <a:gd name="T44" fmla="*/ 2699 w 2704"/>
                    <a:gd name="T45" fmla="*/ 2200 h 3077"/>
                    <a:gd name="T46" fmla="*/ 2704 w 2704"/>
                    <a:gd name="T47" fmla="*/ 3077 h 3077"/>
                    <a:gd name="T48" fmla="*/ 0 w 2704"/>
                    <a:gd name="T49" fmla="*/ 708 h 3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04" h="3077">
                      <a:moveTo>
                        <a:pt x="0" y="708"/>
                      </a:moveTo>
                      <a:lnTo>
                        <a:pt x="436" y="456"/>
                      </a:lnTo>
                      <a:lnTo>
                        <a:pt x="1012" y="126"/>
                      </a:lnTo>
                      <a:lnTo>
                        <a:pt x="1072" y="93"/>
                      </a:lnTo>
                      <a:lnTo>
                        <a:pt x="1195" y="43"/>
                      </a:lnTo>
                      <a:lnTo>
                        <a:pt x="1291" y="16"/>
                      </a:lnTo>
                      <a:lnTo>
                        <a:pt x="1396" y="0"/>
                      </a:lnTo>
                      <a:lnTo>
                        <a:pt x="1505" y="0"/>
                      </a:lnTo>
                      <a:lnTo>
                        <a:pt x="1587" y="16"/>
                      </a:lnTo>
                      <a:lnTo>
                        <a:pt x="1643" y="34"/>
                      </a:lnTo>
                      <a:lnTo>
                        <a:pt x="1699" y="60"/>
                      </a:lnTo>
                      <a:lnTo>
                        <a:pt x="1753" y="92"/>
                      </a:lnTo>
                      <a:lnTo>
                        <a:pt x="1780" y="112"/>
                      </a:lnTo>
                      <a:lnTo>
                        <a:pt x="1892" y="202"/>
                      </a:lnTo>
                      <a:lnTo>
                        <a:pt x="2143" y="426"/>
                      </a:lnTo>
                      <a:lnTo>
                        <a:pt x="2485" y="758"/>
                      </a:lnTo>
                      <a:lnTo>
                        <a:pt x="2577" y="856"/>
                      </a:lnTo>
                      <a:lnTo>
                        <a:pt x="2598" y="881"/>
                      </a:lnTo>
                      <a:lnTo>
                        <a:pt x="2636" y="933"/>
                      </a:lnTo>
                      <a:lnTo>
                        <a:pt x="2665" y="999"/>
                      </a:lnTo>
                      <a:lnTo>
                        <a:pt x="2685" y="1091"/>
                      </a:lnTo>
                      <a:lnTo>
                        <a:pt x="2687" y="1151"/>
                      </a:lnTo>
                      <a:lnTo>
                        <a:pt x="2699" y="2200"/>
                      </a:lnTo>
                      <a:lnTo>
                        <a:pt x="2704" y="3077"/>
                      </a:lnTo>
                      <a:lnTo>
                        <a:pt x="0" y="708"/>
                      </a:lnTo>
                      <a:close/>
                    </a:path>
                  </a:pathLst>
                </a:custGeom>
                <a:solidFill>
                  <a:srgbClr val="1C7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77" name="Freeform 457"/>
                <p:cNvSpPr>
                  <a:spLocks/>
                </p:cNvSpPr>
                <p:nvPr/>
              </p:nvSpPr>
              <p:spPr bwMode="auto">
                <a:xfrm>
                  <a:off x="-456082" y="778669"/>
                  <a:ext cx="1160463" cy="1038225"/>
                </a:xfrm>
                <a:custGeom>
                  <a:avLst/>
                  <a:gdLst>
                    <a:gd name="T0" fmla="*/ 410 w 2927"/>
                    <a:gd name="T1" fmla="*/ 0 h 2616"/>
                    <a:gd name="T2" fmla="*/ 276 w 2927"/>
                    <a:gd name="T3" fmla="*/ 434 h 2616"/>
                    <a:gd name="T4" fmla="*/ 83 w 2927"/>
                    <a:gd name="T5" fmla="*/ 1058 h 2616"/>
                    <a:gd name="T6" fmla="*/ 60 w 2927"/>
                    <a:gd name="T7" fmla="*/ 1130 h 2616"/>
                    <a:gd name="T8" fmla="*/ 24 w 2927"/>
                    <a:gd name="T9" fmla="*/ 1262 h 2616"/>
                    <a:gd name="T10" fmla="*/ 7 w 2927"/>
                    <a:gd name="T11" fmla="*/ 1359 h 2616"/>
                    <a:gd name="T12" fmla="*/ 0 w 2927"/>
                    <a:gd name="T13" fmla="*/ 1462 h 2616"/>
                    <a:gd name="T14" fmla="*/ 9 w 2927"/>
                    <a:gd name="T15" fmla="*/ 1567 h 2616"/>
                    <a:gd name="T16" fmla="*/ 30 w 2927"/>
                    <a:gd name="T17" fmla="*/ 1645 h 2616"/>
                    <a:gd name="T18" fmla="*/ 52 w 2927"/>
                    <a:gd name="T19" fmla="*/ 1696 h 2616"/>
                    <a:gd name="T20" fmla="*/ 79 w 2927"/>
                    <a:gd name="T21" fmla="*/ 1747 h 2616"/>
                    <a:gd name="T22" fmla="*/ 114 w 2927"/>
                    <a:gd name="T23" fmla="*/ 1796 h 2616"/>
                    <a:gd name="T24" fmla="*/ 135 w 2927"/>
                    <a:gd name="T25" fmla="*/ 1819 h 2616"/>
                    <a:gd name="T26" fmla="*/ 227 w 2927"/>
                    <a:gd name="T27" fmla="*/ 1920 h 2616"/>
                    <a:gd name="T28" fmla="*/ 458 w 2927"/>
                    <a:gd name="T29" fmla="*/ 2143 h 2616"/>
                    <a:gd name="T30" fmla="*/ 793 w 2927"/>
                    <a:gd name="T31" fmla="*/ 2446 h 2616"/>
                    <a:gd name="T32" fmla="*/ 892 w 2927"/>
                    <a:gd name="T33" fmla="*/ 2528 h 2616"/>
                    <a:gd name="T34" fmla="*/ 916 w 2927"/>
                    <a:gd name="T35" fmla="*/ 2546 h 2616"/>
                    <a:gd name="T36" fmla="*/ 968 w 2927"/>
                    <a:gd name="T37" fmla="*/ 2579 h 2616"/>
                    <a:gd name="T38" fmla="*/ 1033 w 2927"/>
                    <a:gd name="T39" fmla="*/ 2603 h 2616"/>
                    <a:gd name="T40" fmla="*/ 1120 w 2927"/>
                    <a:gd name="T41" fmla="*/ 2616 h 2616"/>
                    <a:gd name="T42" fmla="*/ 1177 w 2927"/>
                    <a:gd name="T43" fmla="*/ 2616 h 2616"/>
                    <a:gd name="T44" fmla="*/ 2132 w 2927"/>
                    <a:gd name="T45" fmla="*/ 2592 h 2616"/>
                    <a:gd name="T46" fmla="*/ 2927 w 2927"/>
                    <a:gd name="T47" fmla="*/ 2570 h 2616"/>
                    <a:gd name="T48" fmla="*/ 410 w 2927"/>
                    <a:gd name="T49" fmla="*/ 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27" h="2616">
                      <a:moveTo>
                        <a:pt x="410" y="0"/>
                      </a:moveTo>
                      <a:lnTo>
                        <a:pt x="276" y="434"/>
                      </a:lnTo>
                      <a:lnTo>
                        <a:pt x="83" y="1058"/>
                      </a:lnTo>
                      <a:lnTo>
                        <a:pt x="60" y="1130"/>
                      </a:lnTo>
                      <a:lnTo>
                        <a:pt x="24" y="1262"/>
                      </a:lnTo>
                      <a:lnTo>
                        <a:pt x="7" y="1359"/>
                      </a:lnTo>
                      <a:lnTo>
                        <a:pt x="0" y="1462"/>
                      </a:lnTo>
                      <a:lnTo>
                        <a:pt x="9" y="1567"/>
                      </a:lnTo>
                      <a:lnTo>
                        <a:pt x="30" y="1645"/>
                      </a:lnTo>
                      <a:lnTo>
                        <a:pt x="52" y="1696"/>
                      </a:lnTo>
                      <a:lnTo>
                        <a:pt x="79" y="1747"/>
                      </a:lnTo>
                      <a:lnTo>
                        <a:pt x="114" y="1796"/>
                      </a:lnTo>
                      <a:lnTo>
                        <a:pt x="135" y="1819"/>
                      </a:lnTo>
                      <a:lnTo>
                        <a:pt x="227" y="1920"/>
                      </a:lnTo>
                      <a:lnTo>
                        <a:pt x="458" y="2143"/>
                      </a:lnTo>
                      <a:lnTo>
                        <a:pt x="793" y="2446"/>
                      </a:lnTo>
                      <a:lnTo>
                        <a:pt x="892" y="2528"/>
                      </a:lnTo>
                      <a:lnTo>
                        <a:pt x="916" y="2546"/>
                      </a:lnTo>
                      <a:lnTo>
                        <a:pt x="968" y="2579"/>
                      </a:lnTo>
                      <a:lnTo>
                        <a:pt x="1033" y="2603"/>
                      </a:lnTo>
                      <a:lnTo>
                        <a:pt x="1120" y="2616"/>
                      </a:lnTo>
                      <a:lnTo>
                        <a:pt x="1177" y="2616"/>
                      </a:lnTo>
                      <a:lnTo>
                        <a:pt x="2132" y="2592"/>
                      </a:lnTo>
                      <a:lnTo>
                        <a:pt x="2927" y="2570"/>
                      </a:lnTo>
                      <a:lnTo>
                        <a:pt x="410" y="0"/>
                      </a:lnTo>
                      <a:close/>
                    </a:path>
                  </a:pathLst>
                </a:custGeom>
                <a:solidFill>
                  <a:srgbClr val="1C7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78" name="Freeform 458"/>
                <p:cNvSpPr>
                  <a:spLocks/>
                </p:cNvSpPr>
                <p:nvPr/>
              </p:nvSpPr>
              <p:spPr bwMode="auto">
                <a:xfrm>
                  <a:off x="1040931" y="2010569"/>
                  <a:ext cx="184150" cy="192088"/>
                </a:xfrm>
                <a:custGeom>
                  <a:avLst/>
                  <a:gdLst>
                    <a:gd name="T0" fmla="*/ 465 w 465"/>
                    <a:gd name="T1" fmla="*/ 96 h 483"/>
                    <a:gd name="T2" fmla="*/ 103 w 465"/>
                    <a:gd name="T3" fmla="*/ 483 h 483"/>
                    <a:gd name="T4" fmla="*/ 0 w 465"/>
                    <a:gd name="T5" fmla="*/ 387 h 483"/>
                    <a:gd name="T6" fmla="*/ 362 w 465"/>
                    <a:gd name="T7" fmla="*/ 0 h 483"/>
                    <a:gd name="T8" fmla="*/ 465 w 465"/>
                    <a:gd name="T9" fmla="*/ 96 h 483"/>
                  </a:gdLst>
                  <a:ahLst/>
                  <a:cxnLst>
                    <a:cxn ang="0">
                      <a:pos x="T0" y="T1"/>
                    </a:cxn>
                    <a:cxn ang="0">
                      <a:pos x="T2" y="T3"/>
                    </a:cxn>
                    <a:cxn ang="0">
                      <a:pos x="T4" y="T5"/>
                    </a:cxn>
                    <a:cxn ang="0">
                      <a:pos x="T6" y="T7"/>
                    </a:cxn>
                    <a:cxn ang="0">
                      <a:pos x="T8" y="T9"/>
                    </a:cxn>
                  </a:cxnLst>
                  <a:rect l="0" t="0" r="r" b="b"/>
                  <a:pathLst>
                    <a:path w="465" h="483">
                      <a:moveTo>
                        <a:pt x="465" y="96"/>
                      </a:moveTo>
                      <a:lnTo>
                        <a:pt x="103" y="483"/>
                      </a:lnTo>
                      <a:lnTo>
                        <a:pt x="0" y="387"/>
                      </a:lnTo>
                      <a:lnTo>
                        <a:pt x="362" y="0"/>
                      </a:lnTo>
                      <a:lnTo>
                        <a:pt x="465" y="96"/>
                      </a:lnTo>
                      <a:close/>
                    </a:path>
                  </a:pathLst>
                </a:custGeom>
                <a:solidFill>
                  <a:srgbClr val="6061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79" name="Freeform 459"/>
                <p:cNvSpPr>
                  <a:spLocks/>
                </p:cNvSpPr>
                <p:nvPr/>
              </p:nvSpPr>
              <p:spPr bwMode="auto">
                <a:xfrm>
                  <a:off x="1106018" y="2072481"/>
                  <a:ext cx="163513" cy="171450"/>
                </a:xfrm>
                <a:custGeom>
                  <a:avLst/>
                  <a:gdLst>
                    <a:gd name="T0" fmla="*/ 412 w 412"/>
                    <a:gd name="T1" fmla="*/ 47 h 434"/>
                    <a:gd name="T2" fmla="*/ 50 w 412"/>
                    <a:gd name="T3" fmla="*/ 434 h 434"/>
                    <a:gd name="T4" fmla="*/ 0 w 412"/>
                    <a:gd name="T5" fmla="*/ 387 h 434"/>
                    <a:gd name="T6" fmla="*/ 363 w 412"/>
                    <a:gd name="T7" fmla="*/ 0 h 434"/>
                    <a:gd name="T8" fmla="*/ 412 w 412"/>
                    <a:gd name="T9" fmla="*/ 47 h 434"/>
                  </a:gdLst>
                  <a:ahLst/>
                  <a:cxnLst>
                    <a:cxn ang="0">
                      <a:pos x="T0" y="T1"/>
                    </a:cxn>
                    <a:cxn ang="0">
                      <a:pos x="T2" y="T3"/>
                    </a:cxn>
                    <a:cxn ang="0">
                      <a:pos x="T4" y="T5"/>
                    </a:cxn>
                    <a:cxn ang="0">
                      <a:pos x="T6" y="T7"/>
                    </a:cxn>
                    <a:cxn ang="0">
                      <a:pos x="T8" y="T9"/>
                    </a:cxn>
                  </a:cxnLst>
                  <a:rect l="0" t="0" r="r" b="b"/>
                  <a:pathLst>
                    <a:path w="412" h="434">
                      <a:moveTo>
                        <a:pt x="412" y="47"/>
                      </a:moveTo>
                      <a:lnTo>
                        <a:pt x="50" y="434"/>
                      </a:lnTo>
                      <a:lnTo>
                        <a:pt x="0" y="387"/>
                      </a:lnTo>
                      <a:lnTo>
                        <a:pt x="363" y="0"/>
                      </a:lnTo>
                      <a:lnTo>
                        <a:pt x="412" y="47"/>
                      </a:lnTo>
                      <a:close/>
                    </a:path>
                  </a:pathLst>
                </a:custGeom>
                <a:solidFill>
                  <a:srgbClr val="6061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80" name="Freeform 460"/>
                <p:cNvSpPr>
                  <a:spLocks/>
                </p:cNvSpPr>
                <p:nvPr/>
              </p:nvSpPr>
              <p:spPr bwMode="auto">
                <a:xfrm>
                  <a:off x="1147293" y="2110581"/>
                  <a:ext cx="163513" cy="173038"/>
                </a:xfrm>
                <a:custGeom>
                  <a:avLst/>
                  <a:gdLst>
                    <a:gd name="T0" fmla="*/ 412 w 412"/>
                    <a:gd name="T1" fmla="*/ 47 h 435"/>
                    <a:gd name="T2" fmla="*/ 50 w 412"/>
                    <a:gd name="T3" fmla="*/ 435 h 435"/>
                    <a:gd name="T4" fmla="*/ 0 w 412"/>
                    <a:gd name="T5" fmla="*/ 389 h 435"/>
                    <a:gd name="T6" fmla="*/ 362 w 412"/>
                    <a:gd name="T7" fmla="*/ 0 h 435"/>
                    <a:gd name="T8" fmla="*/ 412 w 412"/>
                    <a:gd name="T9" fmla="*/ 47 h 435"/>
                  </a:gdLst>
                  <a:ahLst/>
                  <a:cxnLst>
                    <a:cxn ang="0">
                      <a:pos x="T0" y="T1"/>
                    </a:cxn>
                    <a:cxn ang="0">
                      <a:pos x="T2" y="T3"/>
                    </a:cxn>
                    <a:cxn ang="0">
                      <a:pos x="T4" y="T5"/>
                    </a:cxn>
                    <a:cxn ang="0">
                      <a:pos x="T6" y="T7"/>
                    </a:cxn>
                    <a:cxn ang="0">
                      <a:pos x="T8" y="T9"/>
                    </a:cxn>
                  </a:cxnLst>
                  <a:rect l="0" t="0" r="r" b="b"/>
                  <a:pathLst>
                    <a:path w="412" h="435">
                      <a:moveTo>
                        <a:pt x="412" y="47"/>
                      </a:moveTo>
                      <a:lnTo>
                        <a:pt x="50" y="435"/>
                      </a:lnTo>
                      <a:lnTo>
                        <a:pt x="0" y="389"/>
                      </a:lnTo>
                      <a:lnTo>
                        <a:pt x="362" y="0"/>
                      </a:lnTo>
                      <a:lnTo>
                        <a:pt x="412" y="47"/>
                      </a:lnTo>
                      <a:close/>
                    </a:path>
                  </a:pathLst>
                </a:custGeom>
                <a:solidFill>
                  <a:srgbClr val="6061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81" name="Freeform 461"/>
                <p:cNvSpPr>
                  <a:spLocks/>
                </p:cNvSpPr>
                <p:nvPr/>
              </p:nvSpPr>
              <p:spPr bwMode="auto">
                <a:xfrm>
                  <a:off x="1188568" y="2148681"/>
                  <a:ext cx="163513" cy="173038"/>
                </a:xfrm>
                <a:custGeom>
                  <a:avLst/>
                  <a:gdLst>
                    <a:gd name="T0" fmla="*/ 412 w 412"/>
                    <a:gd name="T1" fmla="*/ 47 h 434"/>
                    <a:gd name="T2" fmla="*/ 49 w 412"/>
                    <a:gd name="T3" fmla="*/ 434 h 434"/>
                    <a:gd name="T4" fmla="*/ 0 w 412"/>
                    <a:gd name="T5" fmla="*/ 387 h 434"/>
                    <a:gd name="T6" fmla="*/ 362 w 412"/>
                    <a:gd name="T7" fmla="*/ 0 h 434"/>
                    <a:gd name="T8" fmla="*/ 412 w 412"/>
                    <a:gd name="T9" fmla="*/ 47 h 434"/>
                  </a:gdLst>
                  <a:ahLst/>
                  <a:cxnLst>
                    <a:cxn ang="0">
                      <a:pos x="T0" y="T1"/>
                    </a:cxn>
                    <a:cxn ang="0">
                      <a:pos x="T2" y="T3"/>
                    </a:cxn>
                    <a:cxn ang="0">
                      <a:pos x="T4" y="T5"/>
                    </a:cxn>
                    <a:cxn ang="0">
                      <a:pos x="T6" y="T7"/>
                    </a:cxn>
                    <a:cxn ang="0">
                      <a:pos x="T8" y="T9"/>
                    </a:cxn>
                  </a:cxnLst>
                  <a:rect l="0" t="0" r="r" b="b"/>
                  <a:pathLst>
                    <a:path w="412" h="434">
                      <a:moveTo>
                        <a:pt x="412" y="47"/>
                      </a:moveTo>
                      <a:lnTo>
                        <a:pt x="49" y="434"/>
                      </a:lnTo>
                      <a:lnTo>
                        <a:pt x="0" y="387"/>
                      </a:lnTo>
                      <a:lnTo>
                        <a:pt x="362" y="0"/>
                      </a:lnTo>
                      <a:lnTo>
                        <a:pt x="412" y="47"/>
                      </a:lnTo>
                      <a:close/>
                    </a:path>
                  </a:pathLst>
                </a:custGeom>
                <a:solidFill>
                  <a:srgbClr val="6061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82" name="Freeform 462"/>
                <p:cNvSpPr>
                  <a:spLocks/>
                </p:cNvSpPr>
                <p:nvPr/>
              </p:nvSpPr>
              <p:spPr bwMode="auto">
                <a:xfrm>
                  <a:off x="1229843" y="2186781"/>
                  <a:ext cx="163513" cy="173038"/>
                </a:xfrm>
                <a:custGeom>
                  <a:avLst/>
                  <a:gdLst>
                    <a:gd name="T0" fmla="*/ 412 w 412"/>
                    <a:gd name="T1" fmla="*/ 47 h 434"/>
                    <a:gd name="T2" fmla="*/ 49 w 412"/>
                    <a:gd name="T3" fmla="*/ 434 h 434"/>
                    <a:gd name="T4" fmla="*/ 0 w 412"/>
                    <a:gd name="T5" fmla="*/ 388 h 434"/>
                    <a:gd name="T6" fmla="*/ 361 w 412"/>
                    <a:gd name="T7" fmla="*/ 0 h 434"/>
                    <a:gd name="T8" fmla="*/ 412 w 412"/>
                    <a:gd name="T9" fmla="*/ 47 h 434"/>
                  </a:gdLst>
                  <a:ahLst/>
                  <a:cxnLst>
                    <a:cxn ang="0">
                      <a:pos x="T0" y="T1"/>
                    </a:cxn>
                    <a:cxn ang="0">
                      <a:pos x="T2" y="T3"/>
                    </a:cxn>
                    <a:cxn ang="0">
                      <a:pos x="T4" y="T5"/>
                    </a:cxn>
                    <a:cxn ang="0">
                      <a:pos x="T6" y="T7"/>
                    </a:cxn>
                    <a:cxn ang="0">
                      <a:pos x="T8" y="T9"/>
                    </a:cxn>
                  </a:cxnLst>
                  <a:rect l="0" t="0" r="r" b="b"/>
                  <a:pathLst>
                    <a:path w="412" h="434">
                      <a:moveTo>
                        <a:pt x="412" y="47"/>
                      </a:moveTo>
                      <a:lnTo>
                        <a:pt x="49" y="434"/>
                      </a:lnTo>
                      <a:lnTo>
                        <a:pt x="0" y="388"/>
                      </a:lnTo>
                      <a:lnTo>
                        <a:pt x="361" y="0"/>
                      </a:lnTo>
                      <a:lnTo>
                        <a:pt x="412" y="47"/>
                      </a:lnTo>
                      <a:close/>
                    </a:path>
                  </a:pathLst>
                </a:custGeom>
                <a:solidFill>
                  <a:srgbClr val="6061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83" name="Freeform 463"/>
                <p:cNvSpPr>
                  <a:spLocks/>
                </p:cNvSpPr>
                <p:nvPr/>
              </p:nvSpPr>
              <p:spPr bwMode="auto">
                <a:xfrm>
                  <a:off x="1271118" y="2224881"/>
                  <a:ext cx="163513" cy="173038"/>
                </a:xfrm>
                <a:custGeom>
                  <a:avLst/>
                  <a:gdLst>
                    <a:gd name="T0" fmla="*/ 412 w 412"/>
                    <a:gd name="T1" fmla="*/ 47 h 434"/>
                    <a:gd name="T2" fmla="*/ 51 w 412"/>
                    <a:gd name="T3" fmla="*/ 434 h 434"/>
                    <a:gd name="T4" fmla="*/ 0 w 412"/>
                    <a:gd name="T5" fmla="*/ 388 h 434"/>
                    <a:gd name="T6" fmla="*/ 363 w 412"/>
                    <a:gd name="T7" fmla="*/ 0 h 434"/>
                    <a:gd name="T8" fmla="*/ 412 w 412"/>
                    <a:gd name="T9" fmla="*/ 47 h 434"/>
                  </a:gdLst>
                  <a:ahLst/>
                  <a:cxnLst>
                    <a:cxn ang="0">
                      <a:pos x="T0" y="T1"/>
                    </a:cxn>
                    <a:cxn ang="0">
                      <a:pos x="T2" y="T3"/>
                    </a:cxn>
                    <a:cxn ang="0">
                      <a:pos x="T4" y="T5"/>
                    </a:cxn>
                    <a:cxn ang="0">
                      <a:pos x="T6" y="T7"/>
                    </a:cxn>
                    <a:cxn ang="0">
                      <a:pos x="T8" y="T9"/>
                    </a:cxn>
                  </a:cxnLst>
                  <a:rect l="0" t="0" r="r" b="b"/>
                  <a:pathLst>
                    <a:path w="412" h="434">
                      <a:moveTo>
                        <a:pt x="412" y="47"/>
                      </a:moveTo>
                      <a:lnTo>
                        <a:pt x="51" y="434"/>
                      </a:lnTo>
                      <a:lnTo>
                        <a:pt x="0" y="388"/>
                      </a:lnTo>
                      <a:lnTo>
                        <a:pt x="363" y="0"/>
                      </a:lnTo>
                      <a:lnTo>
                        <a:pt x="412" y="47"/>
                      </a:lnTo>
                      <a:close/>
                    </a:path>
                  </a:pathLst>
                </a:custGeom>
                <a:solidFill>
                  <a:srgbClr val="6061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84" name="Freeform 464"/>
                <p:cNvSpPr>
                  <a:spLocks/>
                </p:cNvSpPr>
                <p:nvPr/>
              </p:nvSpPr>
              <p:spPr bwMode="auto">
                <a:xfrm>
                  <a:off x="2272831" y="3151981"/>
                  <a:ext cx="812800" cy="792163"/>
                </a:xfrm>
                <a:custGeom>
                  <a:avLst/>
                  <a:gdLst>
                    <a:gd name="T0" fmla="*/ 1037 w 2050"/>
                    <a:gd name="T1" fmla="*/ 209 h 1995"/>
                    <a:gd name="T2" fmla="*/ 950 w 2050"/>
                    <a:gd name="T3" fmla="*/ 135 h 1995"/>
                    <a:gd name="T4" fmla="*/ 789 w 2050"/>
                    <a:gd name="T5" fmla="*/ 0 h 1995"/>
                    <a:gd name="T6" fmla="*/ 791 w 2050"/>
                    <a:gd name="T7" fmla="*/ 5 h 1995"/>
                    <a:gd name="T8" fmla="*/ 783 w 2050"/>
                    <a:gd name="T9" fmla="*/ 31 h 1995"/>
                    <a:gd name="T10" fmla="*/ 745 w 2050"/>
                    <a:gd name="T11" fmla="*/ 95 h 1995"/>
                    <a:gd name="T12" fmla="*/ 649 w 2050"/>
                    <a:gd name="T13" fmla="*/ 219 h 1995"/>
                    <a:gd name="T14" fmla="*/ 516 w 2050"/>
                    <a:gd name="T15" fmla="*/ 376 h 1995"/>
                    <a:gd name="T16" fmla="*/ 437 w 2050"/>
                    <a:gd name="T17" fmla="*/ 461 h 1995"/>
                    <a:gd name="T18" fmla="*/ 358 w 2050"/>
                    <a:gd name="T19" fmla="*/ 545 h 1995"/>
                    <a:gd name="T20" fmla="*/ 210 w 2050"/>
                    <a:gd name="T21" fmla="*/ 689 h 1995"/>
                    <a:gd name="T22" fmla="*/ 92 w 2050"/>
                    <a:gd name="T23" fmla="*/ 793 h 1995"/>
                    <a:gd name="T24" fmla="*/ 33 w 2050"/>
                    <a:gd name="T25" fmla="*/ 834 h 1995"/>
                    <a:gd name="T26" fmla="*/ 7 w 2050"/>
                    <a:gd name="T27" fmla="*/ 845 h 1995"/>
                    <a:gd name="T28" fmla="*/ 0 w 2050"/>
                    <a:gd name="T29" fmla="*/ 843 h 1995"/>
                    <a:gd name="T30" fmla="*/ 145 w 2050"/>
                    <a:gd name="T31" fmla="*/ 995 h 1995"/>
                    <a:gd name="T32" fmla="*/ 226 w 2050"/>
                    <a:gd name="T33" fmla="*/ 1077 h 1995"/>
                    <a:gd name="T34" fmla="*/ 414 w 2050"/>
                    <a:gd name="T35" fmla="*/ 1267 h 1995"/>
                    <a:gd name="T36" fmla="*/ 725 w 2050"/>
                    <a:gd name="T37" fmla="*/ 1562 h 1995"/>
                    <a:gd name="T38" fmla="*/ 876 w 2050"/>
                    <a:gd name="T39" fmla="*/ 1683 h 1995"/>
                    <a:gd name="T40" fmla="*/ 973 w 2050"/>
                    <a:gd name="T41" fmla="*/ 1746 h 1995"/>
                    <a:gd name="T42" fmla="*/ 1020 w 2050"/>
                    <a:gd name="T43" fmla="*/ 1771 h 1995"/>
                    <a:gd name="T44" fmla="*/ 1112 w 2050"/>
                    <a:gd name="T45" fmla="*/ 1816 h 1995"/>
                    <a:gd name="T46" fmla="*/ 1298 w 2050"/>
                    <a:gd name="T47" fmla="*/ 1894 h 1995"/>
                    <a:gd name="T48" fmla="*/ 1466 w 2050"/>
                    <a:gd name="T49" fmla="*/ 1954 h 1995"/>
                    <a:gd name="T50" fmla="*/ 1589 w 2050"/>
                    <a:gd name="T51" fmla="*/ 1989 h 1995"/>
                    <a:gd name="T52" fmla="*/ 1622 w 2050"/>
                    <a:gd name="T53" fmla="*/ 1994 h 1995"/>
                    <a:gd name="T54" fmla="*/ 1643 w 2050"/>
                    <a:gd name="T55" fmla="*/ 1995 h 1995"/>
                    <a:gd name="T56" fmla="*/ 1660 w 2050"/>
                    <a:gd name="T57" fmla="*/ 1993 h 1995"/>
                    <a:gd name="T58" fmla="*/ 1672 w 2050"/>
                    <a:gd name="T59" fmla="*/ 1991 h 1995"/>
                    <a:gd name="T60" fmla="*/ 1687 w 2050"/>
                    <a:gd name="T61" fmla="*/ 1985 h 1995"/>
                    <a:gd name="T62" fmla="*/ 1701 w 2050"/>
                    <a:gd name="T63" fmla="*/ 1978 h 1995"/>
                    <a:gd name="T64" fmla="*/ 1712 w 2050"/>
                    <a:gd name="T65" fmla="*/ 1971 h 1995"/>
                    <a:gd name="T66" fmla="*/ 1749 w 2050"/>
                    <a:gd name="T67" fmla="*/ 1946 h 1995"/>
                    <a:gd name="T68" fmla="*/ 1839 w 2050"/>
                    <a:gd name="T69" fmla="*/ 1867 h 1995"/>
                    <a:gd name="T70" fmla="*/ 1887 w 2050"/>
                    <a:gd name="T71" fmla="*/ 1816 h 1995"/>
                    <a:gd name="T72" fmla="*/ 1935 w 2050"/>
                    <a:gd name="T73" fmla="*/ 1763 h 1995"/>
                    <a:gd name="T74" fmla="*/ 2007 w 2050"/>
                    <a:gd name="T75" fmla="*/ 1669 h 1995"/>
                    <a:gd name="T76" fmla="*/ 2030 w 2050"/>
                    <a:gd name="T77" fmla="*/ 1631 h 1995"/>
                    <a:gd name="T78" fmla="*/ 2037 w 2050"/>
                    <a:gd name="T79" fmla="*/ 1619 h 1995"/>
                    <a:gd name="T80" fmla="*/ 2042 w 2050"/>
                    <a:gd name="T81" fmla="*/ 1605 h 1995"/>
                    <a:gd name="T82" fmla="*/ 2049 w 2050"/>
                    <a:gd name="T83" fmla="*/ 1588 h 1995"/>
                    <a:gd name="T84" fmla="*/ 2049 w 2050"/>
                    <a:gd name="T85" fmla="*/ 1578 h 1995"/>
                    <a:gd name="T86" fmla="*/ 2050 w 2050"/>
                    <a:gd name="T87" fmla="*/ 1560 h 1995"/>
                    <a:gd name="T88" fmla="*/ 2047 w 2050"/>
                    <a:gd name="T89" fmla="*/ 1540 h 1995"/>
                    <a:gd name="T90" fmla="*/ 2039 w 2050"/>
                    <a:gd name="T91" fmla="*/ 1507 h 1995"/>
                    <a:gd name="T92" fmla="*/ 1995 w 2050"/>
                    <a:gd name="T93" fmla="*/ 1386 h 1995"/>
                    <a:gd name="T94" fmla="*/ 1925 w 2050"/>
                    <a:gd name="T95" fmla="*/ 1223 h 1995"/>
                    <a:gd name="T96" fmla="*/ 1835 w 2050"/>
                    <a:gd name="T97" fmla="*/ 1043 h 1995"/>
                    <a:gd name="T98" fmla="*/ 1784 w 2050"/>
                    <a:gd name="T99" fmla="*/ 954 h 1995"/>
                    <a:gd name="T100" fmla="*/ 1756 w 2050"/>
                    <a:gd name="T101" fmla="*/ 909 h 1995"/>
                    <a:gd name="T102" fmla="*/ 1686 w 2050"/>
                    <a:gd name="T103" fmla="*/ 816 h 1995"/>
                    <a:gd name="T104" fmla="*/ 1555 w 2050"/>
                    <a:gd name="T105" fmla="*/ 672 h 1995"/>
                    <a:gd name="T106" fmla="*/ 1240 w 2050"/>
                    <a:gd name="T107" fmla="*/ 382 h 1995"/>
                    <a:gd name="T108" fmla="*/ 1037 w 2050"/>
                    <a:gd name="T109" fmla="*/ 209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50" h="1995">
                      <a:moveTo>
                        <a:pt x="1037" y="209"/>
                      </a:moveTo>
                      <a:lnTo>
                        <a:pt x="950" y="135"/>
                      </a:lnTo>
                      <a:lnTo>
                        <a:pt x="789" y="0"/>
                      </a:lnTo>
                      <a:lnTo>
                        <a:pt x="791" y="5"/>
                      </a:lnTo>
                      <a:lnTo>
                        <a:pt x="783" y="31"/>
                      </a:lnTo>
                      <a:lnTo>
                        <a:pt x="745" y="95"/>
                      </a:lnTo>
                      <a:lnTo>
                        <a:pt x="649" y="219"/>
                      </a:lnTo>
                      <a:lnTo>
                        <a:pt x="516" y="376"/>
                      </a:lnTo>
                      <a:lnTo>
                        <a:pt x="437" y="461"/>
                      </a:lnTo>
                      <a:lnTo>
                        <a:pt x="358" y="545"/>
                      </a:lnTo>
                      <a:lnTo>
                        <a:pt x="210" y="689"/>
                      </a:lnTo>
                      <a:lnTo>
                        <a:pt x="92" y="793"/>
                      </a:lnTo>
                      <a:lnTo>
                        <a:pt x="33" y="834"/>
                      </a:lnTo>
                      <a:lnTo>
                        <a:pt x="7" y="845"/>
                      </a:lnTo>
                      <a:lnTo>
                        <a:pt x="0" y="843"/>
                      </a:lnTo>
                      <a:lnTo>
                        <a:pt x="145" y="995"/>
                      </a:lnTo>
                      <a:lnTo>
                        <a:pt x="226" y="1077"/>
                      </a:lnTo>
                      <a:lnTo>
                        <a:pt x="414" y="1267"/>
                      </a:lnTo>
                      <a:lnTo>
                        <a:pt x="725" y="1562"/>
                      </a:lnTo>
                      <a:lnTo>
                        <a:pt x="876" y="1683"/>
                      </a:lnTo>
                      <a:lnTo>
                        <a:pt x="973" y="1746"/>
                      </a:lnTo>
                      <a:lnTo>
                        <a:pt x="1020" y="1771"/>
                      </a:lnTo>
                      <a:lnTo>
                        <a:pt x="1112" y="1816"/>
                      </a:lnTo>
                      <a:lnTo>
                        <a:pt x="1298" y="1894"/>
                      </a:lnTo>
                      <a:lnTo>
                        <a:pt x="1466" y="1954"/>
                      </a:lnTo>
                      <a:lnTo>
                        <a:pt x="1589" y="1989"/>
                      </a:lnTo>
                      <a:lnTo>
                        <a:pt x="1622" y="1994"/>
                      </a:lnTo>
                      <a:lnTo>
                        <a:pt x="1643" y="1995"/>
                      </a:lnTo>
                      <a:lnTo>
                        <a:pt x="1660" y="1993"/>
                      </a:lnTo>
                      <a:lnTo>
                        <a:pt x="1672" y="1991"/>
                      </a:lnTo>
                      <a:lnTo>
                        <a:pt x="1687" y="1985"/>
                      </a:lnTo>
                      <a:lnTo>
                        <a:pt x="1701" y="1978"/>
                      </a:lnTo>
                      <a:lnTo>
                        <a:pt x="1712" y="1971"/>
                      </a:lnTo>
                      <a:lnTo>
                        <a:pt x="1749" y="1946"/>
                      </a:lnTo>
                      <a:lnTo>
                        <a:pt x="1839" y="1867"/>
                      </a:lnTo>
                      <a:lnTo>
                        <a:pt x="1887" y="1816"/>
                      </a:lnTo>
                      <a:lnTo>
                        <a:pt x="1935" y="1763"/>
                      </a:lnTo>
                      <a:lnTo>
                        <a:pt x="2007" y="1669"/>
                      </a:lnTo>
                      <a:lnTo>
                        <a:pt x="2030" y="1631"/>
                      </a:lnTo>
                      <a:lnTo>
                        <a:pt x="2037" y="1619"/>
                      </a:lnTo>
                      <a:lnTo>
                        <a:pt x="2042" y="1605"/>
                      </a:lnTo>
                      <a:lnTo>
                        <a:pt x="2049" y="1588"/>
                      </a:lnTo>
                      <a:lnTo>
                        <a:pt x="2049" y="1578"/>
                      </a:lnTo>
                      <a:lnTo>
                        <a:pt x="2050" y="1560"/>
                      </a:lnTo>
                      <a:lnTo>
                        <a:pt x="2047" y="1540"/>
                      </a:lnTo>
                      <a:lnTo>
                        <a:pt x="2039" y="1507"/>
                      </a:lnTo>
                      <a:lnTo>
                        <a:pt x="1995" y="1386"/>
                      </a:lnTo>
                      <a:lnTo>
                        <a:pt x="1925" y="1223"/>
                      </a:lnTo>
                      <a:lnTo>
                        <a:pt x="1835" y="1043"/>
                      </a:lnTo>
                      <a:lnTo>
                        <a:pt x="1784" y="954"/>
                      </a:lnTo>
                      <a:lnTo>
                        <a:pt x="1756" y="909"/>
                      </a:lnTo>
                      <a:lnTo>
                        <a:pt x="1686" y="816"/>
                      </a:lnTo>
                      <a:lnTo>
                        <a:pt x="1555" y="672"/>
                      </a:lnTo>
                      <a:lnTo>
                        <a:pt x="1240" y="382"/>
                      </a:lnTo>
                      <a:lnTo>
                        <a:pt x="1037" y="209"/>
                      </a:lnTo>
                      <a:close/>
                    </a:path>
                  </a:pathLst>
                </a:custGeom>
                <a:solidFill>
                  <a:srgbClr val="ABB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85" name="Freeform 465"/>
                <p:cNvSpPr>
                  <a:spLocks/>
                </p:cNvSpPr>
                <p:nvPr/>
              </p:nvSpPr>
              <p:spPr bwMode="auto">
                <a:xfrm>
                  <a:off x="-456082" y="778669"/>
                  <a:ext cx="1160463" cy="1038225"/>
                </a:xfrm>
                <a:custGeom>
                  <a:avLst/>
                  <a:gdLst>
                    <a:gd name="T0" fmla="*/ 1208 w 2927"/>
                    <a:gd name="T1" fmla="*/ 2612 h 2616"/>
                    <a:gd name="T2" fmla="*/ 1151 w 2927"/>
                    <a:gd name="T3" fmla="*/ 2611 h 2616"/>
                    <a:gd name="T4" fmla="*/ 1064 w 2927"/>
                    <a:gd name="T5" fmla="*/ 2598 h 2616"/>
                    <a:gd name="T6" fmla="*/ 999 w 2927"/>
                    <a:gd name="T7" fmla="*/ 2575 h 2616"/>
                    <a:gd name="T8" fmla="*/ 949 w 2927"/>
                    <a:gd name="T9" fmla="*/ 2541 h 2616"/>
                    <a:gd name="T10" fmla="*/ 924 w 2927"/>
                    <a:gd name="T11" fmla="*/ 2523 h 2616"/>
                    <a:gd name="T12" fmla="*/ 824 w 2927"/>
                    <a:gd name="T13" fmla="*/ 2441 h 2616"/>
                    <a:gd name="T14" fmla="*/ 489 w 2927"/>
                    <a:gd name="T15" fmla="*/ 2138 h 2616"/>
                    <a:gd name="T16" fmla="*/ 259 w 2927"/>
                    <a:gd name="T17" fmla="*/ 1915 h 2616"/>
                    <a:gd name="T18" fmla="*/ 166 w 2927"/>
                    <a:gd name="T19" fmla="*/ 1816 h 2616"/>
                    <a:gd name="T20" fmla="*/ 145 w 2927"/>
                    <a:gd name="T21" fmla="*/ 1791 h 2616"/>
                    <a:gd name="T22" fmla="*/ 110 w 2927"/>
                    <a:gd name="T23" fmla="*/ 1742 h 2616"/>
                    <a:gd name="T24" fmla="*/ 83 w 2927"/>
                    <a:gd name="T25" fmla="*/ 1691 h 2616"/>
                    <a:gd name="T26" fmla="*/ 63 w 2927"/>
                    <a:gd name="T27" fmla="*/ 1639 h 2616"/>
                    <a:gd name="T28" fmla="*/ 42 w 2927"/>
                    <a:gd name="T29" fmla="*/ 1562 h 2616"/>
                    <a:gd name="T30" fmla="*/ 31 w 2927"/>
                    <a:gd name="T31" fmla="*/ 1457 h 2616"/>
                    <a:gd name="T32" fmla="*/ 38 w 2927"/>
                    <a:gd name="T33" fmla="*/ 1356 h 2616"/>
                    <a:gd name="T34" fmla="*/ 56 w 2927"/>
                    <a:gd name="T35" fmla="*/ 1258 h 2616"/>
                    <a:gd name="T36" fmla="*/ 92 w 2927"/>
                    <a:gd name="T37" fmla="*/ 1125 h 2616"/>
                    <a:gd name="T38" fmla="*/ 114 w 2927"/>
                    <a:gd name="T39" fmla="*/ 1054 h 2616"/>
                    <a:gd name="T40" fmla="*/ 278 w 2927"/>
                    <a:gd name="T41" fmla="*/ 529 h 2616"/>
                    <a:gd name="T42" fmla="*/ 433 w 2927"/>
                    <a:gd name="T43" fmla="*/ 24 h 2616"/>
                    <a:gd name="T44" fmla="*/ 410 w 2927"/>
                    <a:gd name="T45" fmla="*/ 0 h 2616"/>
                    <a:gd name="T46" fmla="*/ 276 w 2927"/>
                    <a:gd name="T47" fmla="*/ 434 h 2616"/>
                    <a:gd name="T48" fmla="*/ 83 w 2927"/>
                    <a:gd name="T49" fmla="*/ 1058 h 2616"/>
                    <a:gd name="T50" fmla="*/ 60 w 2927"/>
                    <a:gd name="T51" fmla="*/ 1130 h 2616"/>
                    <a:gd name="T52" fmla="*/ 24 w 2927"/>
                    <a:gd name="T53" fmla="*/ 1262 h 2616"/>
                    <a:gd name="T54" fmla="*/ 7 w 2927"/>
                    <a:gd name="T55" fmla="*/ 1359 h 2616"/>
                    <a:gd name="T56" fmla="*/ 0 w 2927"/>
                    <a:gd name="T57" fmla="*/ 1462 h 2616"/>
                    <a:gd name="T58" fmla="*/ 9 w 2927"/>
                    <a:gd name="T59" fmla="*/ 1567 h 2616"/>
                    <a:gd name="T60" fmla="*/ 30 w 2927"/>
                    <a:gd name="T61" fmla="*/ 1645 h 2616"/>
                    <a:gd name="T62" fmla="*/ 52 w 2927"/>
                    <a:gd name="T63" fmla="*/ 1696 h 2616"/>
                    <a:gd name="T64" fmla="*/ 79 w 2927"/>
                    <a:gd name="T65" fmla="*/ 1747 h 2616"/>
                    <a:gd name="T66" fmla="*/ 114 w 2927"/>
                    <a:gd name="T67" fmla="*/ 1796 h 2616"/>
                    <a:gd name="T68" fmla="*/ 135 w 2927"/>
                    <a:gd name="T69" fmla="*/ 1819 h 2616"/>
                    <a:gd name="T70" fmla="*/ 227 w 2927"/>
                    <a:gd name="T71" fmla="*/ 1920 h 2616"/>
                    <a:gd name="T72" fmla="*/ 458 w 2927"/>
                    <a:gd name="T73" fmla="*/ 2143 h 2616"/>
                    <a:gd name="T74" fmla="*/ 793 w 2927"/>
                    <a:gd name="T75" fmla="*/ 2446 h 2616"/>
                    <a:gd name="T76" fmla="*/ 892 w 2927"/>
                    <a:gd name="T77" fmla="*/ 2528 h 2616"/>
                    <a:gd name="T78" fmla="*/ 916 w 2927"/>
                    <a:gd name="T79" fmla="*/ 2546 h 2616"/>
                    <a:gd name="T80" fmla="*/ 968 w 2927"/>
                    <a:gd name="T81" fmla="*/ 2579 h 2616"/>
                    <a:gd name="T82" fmla="*/ 1033 w 2927"/>
                    <a:gd name="T83" fmla="*/ 2603 h 2616"/>
                    <a:gd name="T84" fmla="*/ 1120 w 2927"/>
                    <a:gd name="T85" fmla="*/ 2616 h 2616"/>
                    <a:gd name="T86" fmla="*/ 1177 w 2927"/>
                    <a:gd name="T87" fmla="*/ 2616 h 2616"/>
                    <a:gd name="T88" fmla="*/ 2132 w 2927"/>
                    <a:gd name="T89" fmla="*/ 2592 h 2616"/>
                    <a:gd name="T90" fmla="*/ 2927 w 2927"/>
                    <a:gd name="T91" fmla="*/ 2570 h 2616"/>
                    <a:gd name="T92" fmla="*/ 2923 w 2927"/>
                    <a:gd name="T93" fmla="*/ 2567 h 2616"/>
                    <a:gd name="T94" fmla="*/ 2021 w 2927"/>
                    <a:gd name="T95" fmla="*/ 2590 h 2616"/>
                    <a:gd name="T96" fmla="*/ 1208 w 2927"/>
                    <a:gd name="T97" fmla="*/ 2612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27" h="2616">
                      <a:moveTo>
                        <a:pt x="1208" y="2612"/>
                      </a:moveTo>
                      <a:lnTo>
                        <a:pt x="1151" y="2611"/>
                      </a:lnTo>
                      <a:lnTo>
                        <a:pt x="1064" y="2598"/>
                      </a:lnTo>
                      <a:lnTo>
                        <a:pt x="999" y="2575"/>
                      </a:lnTo>
                      <a:lnTo>
                        <a:pt x="949" y="2541"/>
                      </a:lnTo>
                      <a:lnTo>
                        <a:pt x="924" y="2523"/>
                      </a:lnTo>
                      <a:lnTo>
                        <a:pt x="824" y="2441"/>
                      </a:lnTo>
                      <a:lnTo>
                        <a:pt x="489" y="2138"/>
                      </a:lnTo>
                      <a:lnTo>
                        <a:pt x="259" y="1915"/>
                      </a:lnTo>
                      <a:lnTo>
                        <a:pt x="166" y="1816"/>
                      </a:lnTo>
                      <a:lnTo>
                        <a:pt x="145" y="1791"/>
                      </a:lnTo>
                      <a:lnTo>
                        <a:pt x="110" y="1742"/>
                      </a:lnTo>
                      <a:lnTo>
                        <a:pt x="83" y="1691"/>
                      </a:lnTo>
                      <a:lnTo>
                        <a:pt x="63" y="1639"/>
                      </a:lnTo>
                      <a:lnTo>
                        <a:pt x="42" y="1562"/>
                      </a:lnTo>
                      <a:lnTo>
                        <a:pt x="31" y="1457"/>
                      </a:lnTo>
                      <a:lnTo>
                        <a:pt x="38" y="1356"/>
                      </a:lnTo>
                      <a:lnTo>
                        <a:pt x="56" y="1258"/>
                      </a:lnTo>
                      <a:lnTo>
                        <a:pt x="92" y="1125"/>
                      </a:lnTo>
                      <a:lnTo>
                        <a:pt x="114" y="1054"/>
                      </a:lnTo>
                      <a:lnTo>
                        <a:pt x="278" y="529"/>
                      </a:lnTo>
                      <a:lnTo>
                        <a:pt x="433" y="24"/>
                      </a:lnTo>
                      <a:lnTo>
                        <a:pt x="410" y="0"/>
                      </a:lnTo>
                      <a:lnTo>
                        <a:pt x="276" y="434"/>
                      </a:lnTo>
                      <a:lnTo>
                        <a:pt x="83" y="1058"/>
                      </a:lnTo>
                      <a:lnTo>
                        <a:pt x="60" y="1130"/>
                      </a:lnTo>
                      <a:lnTo>
                        <a:pt x="24" y="1262"/>
                      </a:lnTo>
                      <a:lnTo>
                        <a:pt x="7" y="1359"/>
                      </a:lnTo>
                      <a:lnTo>
                        <a:pt x="0" y="1462"/>
                      </a:lnTo>
                      <a:lnTo>
                        <a:pt x="9" y="1567"/>
                      </a:lnTo>
                      <a:lnTo>
                        <a:pt x="30" y="1645"/>
                      </a:lnTo>
                      <a:lnTo>
                        <a:pt x="52" y="1696"/>
                      </a:lnTo>
                      <a:lnTo>
                        <a:pt x="79" y="1747"/>
                      </a:lnTo>
                      <a:lnTo>
                        <a:pt x="114" y="1796"/>
                      </a:lnTo>
                      <a:lnTo>
                        <a:pt x="135" y="1819"/>
                      </a:lnTo>
                      <a:lnTo>
                        <a:pt x="227" y="1920"/>
                      </a:lnTo>
                      <a:lnTo>
                        <a:pt x="458" y="2143"/>
                      </a:lnTo>
                      <a:lnTo>
                        <a:pt x="793" y="2446"/>
                      </a:lnTo>
                      <a:lnTo>
                        <a:pt x="892" y="2528"/>
                      </a:lnTo>
                      <a:lnTo>
                        <a:pt x="916" y="2546"/>
                      </a:lnTo>
                      <a:lnTo>
                        <a:pt x="968" y="2579"/>
                      </a:lnTo>
                      <a:lnTo>
                        <a:pt x="1033" y="2603"/>
                      </a:lnTo>
                      <a:lnTo>
                        <a:pt x="1120" y="2616"/>
                      </a:lnTo>
                      <a:lnTo>
                        <a:pt x="1177" y="2616"/>
                      </a:lnTo>
                      <a:lnTo>
                        <a:pt x="2132" y="2592"/>
                      </a:lnTo>
                      <a:lnTo>
                        <a:pt x="2927" y="2570"/>
                      </a:lnTo>
                      <a:lnTo>
                        <a:pt x="2923" y="2567"/>
                      </a:lnTo>
                      <a:lnTo>
                        <a:pt x="2021" y="2590"/>
                      </a:lnTo>
                      <a:lnTo>
                        <a:pt x="1208" y="2612"/>
                      </a:lnTo>
                      <a:close/>
                    </a:path>
                  </a:pathLst>
                </a:custGeom>
                <a:solidFill>
                  <a:srgbClr val="2191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sp>
              <p:nvSpPr>
                <p:cNvPr id="86" name="Freeform 466"/>
                <p:cNvSpPr>
                  <a:spLocks/>
                </p:cNvSpPr>
                <p:nvPr/>
              </p:nvSpPr>
              <p:spPr bwMode="auto">
                <a:xfrm>
                  <a:off x="-289394" y="492919"/>
                  <a:ext cx="1073150" cy="1220788"/>
                </a:xfrm>
                <a:custGeom>
                  <a:avLst/>
                  <a:gdLst>
                    <a:gd name="T0" fmla="*/ 1780 w 2704"/>
                    <a:gd name="T1" fmla="*/ 112 h 3077"/>
                    <a:gd name="T2" fmla="*/ 1753 w 2704"/>
                    <a:gd name="T3" fmla="*/ 92 h 3077"/>
                    <a:gd name="T4" fmla="*/ 1699 w 2704"/>
                    <a:gd name="T5" fmla="*/ 60 h 3077"/>
                    <a:gd name="T6" fmla="*/ 1643 w 2704"/>
                    <a:gd name="T7" fmla="*/ 34 h 3077"/>
                    <a:gd name="T8" fmla="*/ 1587 w 2704"/>
                    <a:gd name="T9" fmla="*/ 16 h 3077"/>
                    <a:gd name="T10" fmla="*/ 1505 w 2704"/>
                    <a:gd name="T11" fmla="*/ 0 h 3077"/>
                    <a:gd name="T12" fmla="*/ 1396 w 2704"/>
                    <a:gd name="T13" fmla="*/ 0 h 3077"/>
                    <a:gd name="T14" fmla="*/ 1291 w 2704"/>
                    <a:gd name="T15" fmla="*/ 16 h 3077"/>
                    <a:gd name="T16" fmla="*/ 1195 w 2704"/>
                    <a:gd name="T17" fmla="*/ 43 h 3077"/>
                    <a:gd name="T18" fmla="*/ 1072 w 2704"/>
                    <a:gd name="T19" fmla="*/ 93 h 3077"/>
                    <a:gd name="T20" fmla="*/ 1012 w 2704"/>
                    <a:gd name="T21" fmla="*/ 126 h 3077"/>
                    <a:gd name="T22" fmla="*/ 436 w 2704"/>
                    <a:gd name="T23" fmla="*/ 456 h 3077"/>
                    <a:gd name="T24" fmla="*/ 0 w 2704"/>
                    <a:gd name="T25" fmla="*/ 708 h 3077"/>
                    <a:gd name="T26" fmla="*/ 9 w 2704"/>
                    <a:gd name="T27" fmla="*/ 715 h 3077"/>
                    <a:gd name="T28" fmla="*/ 517 w 2704"/>
                    <a:gd name="T29" fmla="*/ 422 h 3077"/>
                    <a:gd name="T30" fmla="*/ 988 w 2704"/>
                    <a:gd name="T31" fmla="*/ 153 h 3077"/>
                    <a:gd name="T32" fmla="*/ 1046 w 2704"/>
                    <a:gd name="T33" fmla="*/ 121 h 3077"/>
                    <a:gd name="T34" fmla="*/ 1169 w 2704"/>
                    <a:gd name="T35" fmla="*/ 70 h 3077"/>
                    <a:gd name="T36" fmla="*/ 1265 w 2704"/>
                    <a:gd name="T37" fmla="*/ 43 h 3077"/>
                    <a:gd name="T38" fmla="*/ 1370 w 2704"/>
                    <a:gd name="T39" fmla="*/ 27 h 3077"/>
                    <a:gd name="T40" fmla="*/ 1479 w 2704"/>
                    <a:gd name="T41" fmla="*/ 27 h 3077"/>
                    <a:gd name="T42" fmla="*/ 1563 w 2704"/>
                    <a:gd name="T43" fmla="*/ 44 h 3077"/>
                    <a:gd name="T44" fmla="*/ 1619 w 2704"/>
                    <a:gd name="T45" fmla="*/ 61 h 3077"/>
                    <a:gd name="T46" fmla="*/ 1673 w 2704"/>
                    <a:gd name="T47" fmla="*/ 87 h 3077"/>
                    <a:gd name="T48" fmla="*/ 1729 w 2704"/>
                    <a:gd name="T49" fmla="*/ 119 h 3077"/>
                    <a:gd name="T50" fmla="*/ 1755 w 2704"/>
                    <a:gd name="T51" fmla="*/ 139 h 3077"/>
                    <a:gd name="T52" fmla="*/ 1867 w 2704"/>
                    <a:gd name="T53" fmla="*/ 229 h 3077"/>
                    <a:gd name="T54" fmla="*/ 2117 w 2704"/>
                    <a:gd name="T55" fmla="*/ 455 h 3077"/>
                    <a:gd name="T56" fmla="*/ 2459 w 2704"/>
                    <a:gd name="T57" fmla="*/ 785 h 3077"/>
                    <a:gd name="T58" fmla="*/ 2551 w 2704"/>
                    <a:gd name="T59" fmla="*/ 884 h 3077"/>
                    <a:gd name="T60" fmla="*/ 2572 w 2704"/>
                    <a:gd name="T61" fmla="*/ 908 h 3077"/>
                    <a:gd name="T62" fmla="*/ 2611 w 2704"/>
                    <a:gd name="T63" fmla="*/ 960 h 3077"/>
                    <a:gd name="T64" fmla="*/ 2641 w 2704"/>
                    <a:gd name="T65" fmla="*/ 1026 h 3077"/>
                    <a:gd name="T66" fmla="*/ 2659 w 2704"/>
                    <a:gd name="T67" fmla="*/ 1118 h 3077"/>
                    <a:gd name="T68" fmla="*/ 2663 w 2704"/>
                    <a:gd name="T69" fmla="*/ 1179 h 3077"/>
                    <a:gd name="T70" fmla="*/ 2672 w 2704"/>
                    <a:gd name="T71" fmla="*/ 2050 h 3077"/>
                    <a:gd name="T72" fmla="*/ 2678 w 2704"/>
                    <a:gd name="T73" fmla="*/ 3054 h 3077"/>
                    <a:gd name="T74" fmla="*/ 2704 w 2704"/>
                    <a:gd name="T75" fmla="*/ 3077 h 3077"/>
                    <a:gd name="T76" fmla="*/ 2699 w 2704"/>
                    <a:gd name="T77" fmla="*/ 2200 h 3077"/>
                    <a:gd name="T78" fmla="*/ 2687 w 2704"/>
                    <a:gd name="T79" fmla="*/ 1151 h 3077"/>
                    <a:gd name="T80" fmla="*/ 2685 w 2704"/>
                    <a:gd name="T81" fmla="*/ 1091 h 3077"/>
                    <a:gd name="T82" fmla="*/ 2665 w 2704"/>
                    <a:gd name="T83" fmla="*/ 999 h 3077"/>
                    <a:gd name="T84" fmla="*/ 2636 w 2704"/>
                    <a:gd name="T85" fmla="*/ 933 h 3077"/>
                    <a:gd name="T86" fmla="*/ 2598 w 2704"/>
                    <a:gd name="T87" fmla="*/ 881 h 3077"/>
                    <a:gd name="T88" fmla="*/ 2577 w 2704"/>
                    <a:gd name="T89" fmla="*/ 856 h 3077"/>
                    <a:gd name="T90" fmla="*/ 2485 w 2704"/>
                    <a:gd name="T91" fmla="*/ 758 h 3077"/>
                    <a:gd name="T92" fmla="*/ 2143 w 2704"/>
                    <a:gd name="T93" fmla="*/ 426 h 3077"/>
                    <a:gd name="T94" fmla="*/ 1892 w 2704"/>
                    <a:gd name="T95" fmla="*/ 202 h 3077"/>
                    <a:gd name="T96" fmla="*/ 1780 w 2704"/>
                    <a:gd name="T97" fmla="*/ 112 h 3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04" h="3077">
                      <a:moveTo>
                        <a:pt x="1780" y="112"/>
                      </a:moveTo>
                      <a:lnTo>
                        <a:pt x="1753" y="92"/>
                      </a:lnTo>
                      <a:lnTo>
                        <a:pt x="1699" y="60"/>
                      </a:lnTo>
                      <a:lnTo>
                        <a:pt x="1643" y="34"/>
                      </a:lnTo>
                      <a:lnTo>
                        <a:pt x="1587" y="16"/>
                      </a:lnTo>
                      <a:lnTo>
                        <a:pt x="1505" y="0"/>
                      </a:lnTo>
                      <a:lnTo>
                        <a:pt x="1396" y="0"/>
                      </a:lnTo>
                      <a:lnTo>
                        <a:pt x="1291" y="16"/>
                      </a:lnTo>
                      <a:lnTo>
                        <a:pt x="1195" y="43"/>
                      </a:lnTo>
                      <a:lnTo>
                        <a:pt x="1072" y="93"/>
                      </a:lnTo>
                      <a:lnTo>
                        <a:pt x="1012" y="126"/>
                      </a:lnTo>
                      <a:lnTo>
                        <a:pt x="436" y="456"/>
                      </a:lnTo>
                      <a:lnTo>
                        <a:pt x="0" y="708"/>
                      </a:lnTo>
                      <a:lnTo>
                        <a:pt x="9" y="715"/>
                      </a:lnTo>
                      <a:lnTo>
                        <a:pt x="517" y="422"/>
                      </a:lnTo>
                      <a:lnTo>
                        <a:pt x="988" y="153"/>
                      </a:lnTo>
                      <a:lnTo>
                        <a:pt x="1046" y="121"/>
                      </a:lnTo>
                      <a:lnTo>
                        <a:pt x="1169" y="70"/>
                      </a:lnTo>
                      <a:lnTo>
                        <a:pt x="1265" y="43"/>
                      </a:lnTo>
                      <a:lnTo>
                        <a:pt x="1370" y="27"/>
                      </a:lnTo>
                      <a:lnTo>
                        <a:pt x="1479" y="27"/>
                      </a:lnTo>
                      <a:lnTo>
                        <a:pt x="1563" y="44"/>
                      </a:lnTo>
                      <a:lnTo>
                        <a:pt x="1619" y="61"/>
                      </a:lnTo>
                      <a:lnTo>
                        <a:pt x="1673" y="87"/>
                      </a:lnTo>
                      <a:lnTo>
                        <a:pt x="1729" y="119"/>
                      </a:lnTo>
                      <a:lnTo>
                        <a:pt x="1755" y="139"/>
                      </a:lnTo>
                      <a:lnTo>
                        <a:pt x="1867" y="229"/>
                      </a:lnTo>
                      <a:lnTo>
                        <a:pt x="2117" y="455"/>
                      </a:lnTo>
                      <a:lnTo>
                        <a:pt x="2459" y="785"/>
                      </a:lnTo>
                      <a:lnTo>
                        <a:pt x="2551" y="884"/>
                      </a:lnTo>
                      <a:lnTo>
                        <a:pt x="2572" y="908"/>
                      </a:lnTo>
                      <a:lnTo>
                        <a:pt x="2611" y="960"/>
                      </a:lnTo>
                      <a:lnTo>
                        <a:pt x="2641" y="1026"/>
                      </a:lnTo>
                      <a:lnTo>
                        <a:pt x="2659" y="1118"/>
                      </a:lnTo>
                      <a:lnTo>
                        <a:pt x="2663" y="1179"/>
                      </a:lnTo>
                      <a:lnTo>
                        <a:pt x="2672" y="2050"/>
                      </a:lnTo>
                      <a:lnTo>
                        <a:pt x="2678" y="3054"/>
                      </a:lnTo>
                      <a:lnTo>
                        <a:pt x="2704" y="3077"/>
                      </a:lnTo>
                      <a:lnTo>
                        <a:pt x="2699" y="2200"/>
                      </a:lnTo>
                      <a:lnTo>
                        <a:pt x="2687" y="1151"/>
                      </a:lnTo>
                      <a:lnTo>
                        <a:pt x="2685" y="1091"/>
                      </a:lnTo>
                      <a:lnTo>
                        <a:pt x="2665" y="999"/>
                      </a:lnTo>
                      <a:lnTo>
                        <a:pt x="2636" y="933"/>
                      </a:lnTo>
                      <a:lnTo>
                        <a:pt x="2598" y="881"/>
                      </a:lnTo>
                      <a:lnTo>
                        <a:pt x="2577" y="856"/>
                      </a:lnTo>
                      <a:lnTo>
                        <a:pt x="2485" y="758"/>
                      </a:lnTo>
                      <a:lnTo>
                        <a:pt x="2143" y="426"/>
                      </a:lnTo>
                      <a:lnTo>
                        <a:pt x="1892" y="202"/>
                      </a:lnTo>
                      <a:lnTo>
                        <a:pt x="1780" y="112"/>
                      </a:lnTo>
                      <a:close/>
                    </a:path>
                  </a:pathLst>
                </a:custGeom>
                <a:solidFill>
                  <a:srgbClr val="2191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7"/>
                  <a:endParaRPr lang="en-US" sz="1350">
                    <a:solidFill>
                      <a:prstClr val="black"/>
                    </a:solidFill>
                  </a:endParaRPr>
                </a:p>
              </p:txBody>
            </p:sp>
          </p:grpSp>
        </p:grpSp>
      </p:grpSp>
    </p:spTree>
    <p:extLst>
      <p:ext uri="{BB962C8B-B14F-4D97-AF65-F5344CB8AC3E}">
        <p14:creationId xmlns:p14="http://schemas.microsoft.com/office/powerpoint/2010/main" val="1186127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header, Image and Content">
    <p:bg>
      <p:bgPr>
        <a:solidFill>
          <a:schemeClr val="accent5">
            <a:lumMod val="50000"/>
          </a:schemeClr>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C33E624-2467-4206-84E7-7DB1C787CD87}"/>
              </a:ext>
            </a:extLst>
          </p:cNvPr>
          <p:cNvSpPr>
            <a:spLocks noGrp="1"/>
          </p:cNvSpPr>
          <p:nvPr>
            <p:ph type="pic" sz="quarter" idx="12" hasCustomPrompt="1"/>
          </p:nvPr>
        </p:nvSpPr>
        <p:spPr>
          <a:xfrm>
            <a:off x="0" y="2260600"/>
            <a:ext cx="12192000" cy="4597400"/>
          </a:xfrm>
          <a:solidFill>
            <a:schemeClr val="bg1">
              <a:lumMod val="95000"/>
            </a:schemeClr>
          </a:solidFill>
        </p:spPr>
        <p:txBody>
          <a:bodyPr tIns="0" bIns="0" anchor="ctr"/>
          <a:lstStyle>
            <a:lvl1pPr marL="0" indent="0" algn="ctr">
              <a:buNone/>
              <a:defRPr i="1"/>
            </a:lvl1pPr>
          </a:lstStyle>
          <a:p>
            <a:r>
              <a:rPr lang="en-US" dirty="0"/>
              <a:t>Insert Your Picture Here</a:t>
            </a:r>
          </a:p>
        </p:txBody>
      </p:sp>
      <p:cxnSp>
        <p:nvCxnSpPr>
          <p:cNvPr id="14" name="Straight Connector 13">
            <a:extLst>
              <a:ext uri="{FF2B5EF4-FFF2-40B4-BE49-F238E27FC236}">
                <a16:creationId xmlns:a16="http://schemas.microsoft.com/office/drawing/2014/main" id="{203C1BBA-DE16-432B-8D17-818D7C0681CA}"/>
              </a:ext>
            </a:extLst>
          </p:cNvPr>
          <p:cNvCxnSpPr/>
          <p:nvPr userDrawn="1"/>
        </p:nvCxnSpPr>
        <p:spPr>
          <a:xfrm>
            <a:off x="4813300" y="649040"/>
            <a:ext cx="0" cy="935633"/>
          </a:xfrm>
          <a:prstGeom prst="line">
            <a:avLst/>
          </a:prstGeom>
          <a:ln w="1270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9721F72D-E459-4AC6-90FE-C37E1BE0C497}"/>
              </a:ext>
            </a:extLst>
          </p:cNvPr>
          <p:cNvSpPr>
            <a:spLocks noGrp="1"/>
          </p:cNvSpPr>
          <p:nvPr>
            <p:ph type="body" sz="quarter" idx="14" hasCustomPrompt="1"/>
          </p:nvPr>
        </p:nvSpPr>
        <p:spPr>
          <a:xfrm>
            <a:off x="1079500" y="306388"/>
            <a:ext cx="3403600" cy="1622425"/>
          </a:xfrm>
        </p:spPr>
        <p:txBody>
          <a:bodyPr anchor="ctr">
            <a:normAutofit/>
          </a:bodyPr>
          <a:lstStyle>
            <a:lvl1pPr marL="0" indent="0">
              <a:buNone/>
              <a:defRPr sz="2800" b="1">
                <a:solidFill>
                  <a:schemeClr val="bg1"/>
                </a:solidFill>
              </a:defRPr>
            </a:lvl1pPr>
            <a:lvl2pPr marL="179388" indent="0">
              <a:buNone/>
              <a:defRPr/>
            </a:lvl2pPr>
            <a:lvl3pPr marL="357187" indent="0">
              <a:buNone/>
              <a:defRPr/>
            </a:lvl3pPr>
            <a:lvl4pPr marL="536575" indent="0">
              <a:buNone/>
              <a:defRPr/>
            </a:lvl4pPr>
            <a:lvl5pPr marL="715963" indent="0">
              <a:buNone/>
              <a:defRPr/>
            </a:lvl5pPr>
          </a:lstStyle>
          <a:p>
            <a:pPr lvl="0"/>
            <a:r>
              <a:rPr lang="en-US" dirty="0"/>
              <a:t>Place Your Sub Header Here</a:t>
            </a:r>
          </a:p>
        </p:txBody>
      </p:sp>
      <p:sp>
        <p:nvSpPr>
          <p:cNvPr id="3" name="Content Placeholder 2">
            <a:extLst>
              <a:ext uri="{FF2B5EF4-FFF2-40B4-BE49-F238E27FC236}">
                <a16:creationId xmlns:a16="http://schemas.microsoft.com/office/drawing/2014/main" id="{D264671D-DEA0-4C96-A2C8-AF8E77F354FD}"/>
              </a:ext>
            </a:extLst>
          </p:cNvPr>
          <p:cNvSpPr>
            <a:spLocks noGrp="1"/>
          </p:cNvSpPr>
          <p:nvPr>
            <p:ph idx="1"/>
          </p:nvPr>
        </p:nvSpPr>
        <p:spPr>
          <a:xfrm>
            <a:off x="5143501" y="305644"/>
            <a:ext cx="4421084" cy="1622425"/>
          </a:xfrm>
        </p:spPr>
        <p:txBody>
          <a:bodyPr anchor="ct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5CD39408-C49A-4750-A547-E1EAD06F807D}"/>
              </a:ext>
            </a:extLst>
          </p:cNvPr>
          <p:cNvSpPr>
            <a:spLocks noGrp="1"/>
          </p:cNvSpPr>
          <p:nvPr>
            <p:ph type="title"/>
          </p:nvPr>
        </p:nvSpPr>
        <p:spPr>
          <a:xfrm>
            <a:off x="1079999" y="2268000"/>
            <a:ext cx="6235201" cy="792000"/>
          </a:xfrm>
        </p:spPr>
        <p:txBody>
          <a:body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4FF0D2BD-AC28-47D6-8C93-74585CCB5BB5}"/>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7">
            <a:extLst>
              <a:ext uri="{FF2B5EF4-FFF2-40B4-BE49-F238E27FC236}">
                <a16:creationId xmlns:a16="http://schemas.microsoft.com/office/drawing/2014/main" id="{87165DED-91C9-42FC-97C3-122D43563AB4}"/>
              </a:ext>
            </a:extLst>
          </p:cNvPr>
          <p:cNvSpPr>
            <a:spLocks noGrp="1"/>
          </p:cNvSpPr>
          <p:nvPr>
            <p:ph type="sldNum" sz="quarter" idx="11"/>
          </p:nvPr>
        </p:nvSpPr>
        <p:spPr>
          <a:noFill/>
          <a:ln>
            <a:solidFill>
              <a:schemeClr val="accent5">
                <a:lumMod val="50000"/>
              </a:schemeClr>
            </a:solidFill>
          </a:ln>
        </p:spPr>
        <p:txBody>
          <a:bodyPr/>
          <a:lstStyle>
            <a:lvl1pPr>
              <a:defRPr>
                <a:solidFill>
                  <a:schemeClr val="accent5">
                    <a:lumMod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E0E41E9-E887-49CF-A358-8367F0C34840}" type="slidenum">
              <a:rPr kumimoji="0" lang="en-US" sz="1200" b="0" i="0" u="none" strike="noStrike" kern="1200" cap="none" spc="0" normalizeH="0" baseline="0" noProof="0" smtClean="0">
                <a:ln>
                  <a:noFill/>
                </a:ln>
                <a:solidFill>
                  <a:srgbClr val="3E8853">
                    <a:lumMod val="50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3E8853">
                  <a:lumMod val="50000"/>
                </a:srgbClr>
              </a:solidFill>
              <a:effectLst/>
              <a:uLnTx/>
              <a:uFillTx/>
              <a:latin typeface="Calibri"/>
              <a:ea typeface="+mn-ea"/>
              <a:cs typeface="+mn-cs"/>
            </a:endParaRPr>
          </a:p>
        </p:txBody>
      </p:sp>
    </p:spTree>
    <p:extLst>
      <p:ext uri="{BB962C8B-B14F-4D97-AF65-F5344CB8AC3E}">
        <p14:creationId xmlns:p14="http://schemas.microsoft.com/office/powerpoint/2010/main" val="1129182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39408-C49A-4750-A547-E1EAD06F80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64671D-DEA0-4C96-A2C8-AF8E77F354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FF0D2BD-AC28-47D6-8C93-74585CCB5BB5}"/>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7">
            <a:extLst>
              <a:ext uri="{FF2B5EF4-FFF2-40B4-BE49-F238E27FC236}">
                <a16:creationId xmlns:a16="http://schemas.microsoft.com/office/drawing/2014/main" id="{87165DED-91C9-42FC-97C3-122D43563AB4}"/>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E0E41E9-E887-49CF-A358-8367F0C34840}" type="slidenum">
              <a:rPr kumimoji="0" lang="en-US" sz="1200" b="0" i="0" u="none" strike="noStrike" kern="1200" cap="none" spc="0" normalizeH="0" baseline="0" noProof="0" smtClean="0">
                <a:ln>
                  <a:noFill/>
                </a:ln>
                <a:solidFill>
                  <a:srgbClr val="1CADE4"/>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CADE4"/>
              </a:solidFill>
              <a:effectLst/>
              <a:uLnTx/>
              <a:uFillTx/>
              <a:latin typeface="Calibri"/>
              <a:ea typeface="+mn-ea"/>
              <a:cs typeface="+mn-cs"/>
            </a:endParaRPr>
          </a:p>
        </p:txBody>
      </p:sp>
    </p:spTree>
    <p:extLst>
      <p:ext uri="{BB962C8B-B14F-4D97-AF65-F5344CB8AC3E}">
        <p14:creationId xmlns:p14="http://schemas.microsoft.com/office/powerpoint/2010/main" val="2324917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 Big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B7FBEE-222F-4F5D-A2AE-6EF6ED8657BB}"/>
              </a:ext>
            </a:extLst>
          </p:cNvPr>
          <p:cNvSpPr/>
          <p:nvPr userDrawn="1"/>
        </p:nvSpPr>
        <p:spPr>
          <a:xfrm>
            <a:off x="0" y="0"/>
            <a:ext cx="12192000" cy="30987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5CD39408-C49A-4750-A547-E1EAD06F807D}"/>
              </a:ext>
            </a:extLst>
          </p:cNvPr>
          <p:cNvSpPr>
            <a:spLocks noGrp="1"/>
          </p:cNvSpPr>
          <p:nvPr>
            <p:ph type="title"/>
          </p:nvPr>
        </p:nvSpPr>
        <p:spPr>
          <a:xfrm>
            <a:off x="1079999" y="1152000"/>
            <a:ext cx="5940000" cy="792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264671D-DEA0-4C96-A2C8-AF8E77F354FD}"/>
              </a:ext>
            </a:extLst>
          </p:cNvPr>
          <p:cNvSpPr>
            <a:spLocks noGrp="1"/>
          </p:cNvSpPr>
          <p:nvPr>
            <p:ph idx="1"/>
          </p:nvPr>
        </p:nvSpPr>
        <p:spPr>
          <a:xfrm>
            <a:off x="1079998" y="3429000"/>
            <a:ext cx="10022400" cy="227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FF0D2BD-AC28-47D6-8C93-74585CCB5BB5}"/>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7">
            <a:extLst>
              <a:ext uri="{FF2B5EF4-FFF2-40B4-BE49-F238E27FC236}">
                <a16:creationId xmlns:a16="http://schemas.microsoft.com/office/drawing/2014/main" id="{87165DED-91C9-42FC-97C3-122D43563AB4}"/>
              </a:ext>
            </a:extLst>
          </p:cNvPr>
          <p:cNvSpPr>
            <a:spLocks noGrp="1"/>
          </p:cNvSpPr>
          <p:nvPr>
            <p:ph type="sldNum" sz="quarter" idx="11"/>
          </p:nvPr>
        </p:nvSpPr>
        <p:spPr>
          <a:noFill/>
          <a:ln>
            <a:solidFill>
              <a:schemeClr val="accent4"/>
            </a:solidFill>
          </a:ln>
        </p:spPr>
        <p:txBody>
          <a:bodyPr/>
          <a:lstStyle>
            <a:lvl1pPr>
              <a:defRPr>
                <a:solidFill>
                  <a:schemeClr val="accent4"/>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E0E41E9-E887-49CF-A358-8367F0C34840}" type="slidenum">
              <a:rPr kumimoji="0" lang="en-US" sz="1200" b="0" i="0" u="none" strike="noStrike" kern="1200" cap="none" spc="0" normalizeH="0" baseline="0" noProof="0" smtClean="0">
                <a:ln>
                  <a:noFill/>
                </a:ln>
                <a:solidFill>
                  <a:srgbClr val="42BA97"/>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42BA97"/>
              </a:solidFill>
              <a:effectLst/>
              <a:uLnTx/>
              <a:uFillTx/>
              <a:latin typeface="Calibri"/>
              <a:ea typeface="+mn-ea"/>
              <a:cs typeface="+mn-cs"/>
            </a:endParaRPr>
          </a:p>
        </p:txBody>
      </p:sp>
    </p:spTree>
    <p:extLst>
      <p:ext uri="{BB962C8B-B14F-4D97-AF65-F5344CB8AC3E}">
        <p14:creationId xmlns:p14="http://schemas.microsoft.com/office/powerpoint/2010/main" val="598532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7461A7-C745-4C36-816E-A1BF6EE517A4}"/>
              </a:ext>
            </a:extLst>
          </p:cNvPr>
          <p:cNvSpPr/>
          <p:nvPr userDrawn="1"/>
        </p:nvSpPr>
        <p:spPr>
          <a:xfrm>
            <a:off x="0" y="2032000"/>
            <a:ext cx="12192000" cy="482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62A6CD15-EEA4-46CB-A7B3-495FF7C8B4E0}"/>
              </a:ext>
            </a:extLst>
          </p:cNvPr>
          <p:cNvSpPr>
            <a:spLocks noGrp="1"/>
          </p:cNvSpPr>
          <p:nvPr>
            <p:ph type="ctrTitle"/>
          </p:nvPr>
        </p:nvSpPr>
        <p:spPr>
          <a:xfrm>
            <a:off x="1080000" y="3833999"/>
            <a:ext cx="5937026" cy="720001"/>
          </a:xfrm>
          <a:solidFill>
            <a:schemeClr val="bg1"/>
          </a:solidFill>
        </p:spPr>
        <p:txBody>
          <a:bodyPr anchor="ctr">
            <a:normAutofit/>
          </a:bodyPr>
          <a:lstStyle>
            <a:lvl1pPr algn="l">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FF20683-79D6-43CE-A167-BF1E25FA44B5}"/>
              </a:ext>
            </a:extLst>
          </p:cNvPr>
          <p:cNvSpPr>
            <a:spLocks noGrp="1"/>
          </p:cNvSpPr>
          <p:nvPr>
            <p:ph type="subTitle" idx="1"/>
          </p:nvPr>
        </p:nvSpPr>
        <p:spPr>
          <a:xfrm>
            <a:off x="1080000" y="4731026"/>
            <a:ext cx="5937026" cy="720000"/>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68631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C2F631-6179-4019-A4DE-E71E4BCD7A9A}"/>
              </a:ext>
            </a:extLst>
          </p:cNvPr>
          <p:cNvSpPr/>
          <p:nvPr userDrawn="1"/>
        </p:nvSpPr>
        <p:spPr>
          <a:xfrm>
            <a:off x="0" y="0"/>
            <a:ext cx="12192000" cy="30987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63BA779-F1DC-4871-8673-48F90A2ADB29}"/>
              </a:ext>
            </a:extLst>
          </p:cNvPr>
          <p:cNvSpPr>
            <a:spLocks noGrp="1"/>
          </p:cNvSpPr>
          <p:nvPr>
            <p:ph type="title"/>
          </p:nvPr>
        </p:nvSpPr>
        <p:spPr>
          <a:xfrm>
            <a:off x="1079999" y="1152000"/>
            <a:ext cx="5940000" cy="792000"/>
          </a:xfrm>
        </p:spPr>
        <p:txBody>
          <a:bodyPr/>
          <a:lstStyle/>
          <a:p>
            <a:r>
              <a:rPr lang="en-US"/>
              <a:t>Click to edit Master title style</a:t>
            </a:r>
          </a:p>
        </p:txBody>
      </p:sp>
      <p:sp>
        <p:nvSpPr>
          <p:cNvPr id="8" name="Footer Placeholder 7">
            <a:extLst>
              <a:ext uri="{FF2B5EF4-FFF2-40B4-BE49-F238E27FC236}">
                <a16:creationId xmlns:a16="http://schemas.microsoft.com/office/drawing/2014/main" id="{FD0CDE65-1A53-4205-81E7-9806636D35D1}"/>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a:extLst>
              <a:ext uri="{FF2B5EF4-FFF2-40B4-BE49-F238E27FC236}">
                <a16:creationId xmlns:a16="http://schemas.microsoft.com/office/drawing/2014/main" id="{9D1C7250-86AB-45C1-A1EF-F426666979B7}"/>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E0E41E9-E887-49CF-A358-8367F0C34840}" type="slidenum">
              <a:rPr kumimoji="0" lang="en-US" sz="1200" b="0" i="0" u="none" strike="noStrike" kern="1200" cap="none" spc="0" normalizeH="0" baseline="0" noProof="0" smtClean="0">
                <a:ln>
                  <a:noFill/>
                </a:ln>
                <a:solidFill>
                  <a:srgbClr val="1CADE4"/>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CADE4"/>
              </a:solidFill>
              <a:effectLst/>
              <a:uLnTx/>
              <a:uFillTx/>
              <a:latin typeface="Calibri"/>
              <a:ea typeface="+mn-ea"/>
              <a:cs typeface="+mn-cs"/>
            </a:endParaRPr>
          </a:p>
        </p:txBody>
      </p:sp>
      <p:sp>
        <p:nvSpPr>
          <p:cNvPr id="10" name="Content Placeholder 2">
            <a:extLst>
              <a:ext uri="{FF2B5EF4-FFF2-40B4-BE49-F238E27FC236}">
                <a16:creationId xmlns:a16="http://schemas.microsoft.com/office/drawing/2014/main" id="{6D2A4D50-D5D7-4F67-A7F9-A34FE6E8980C}"/>
              </a:ext>
            </a:extLst>
          </p:cNvPr>
          <p:cNvSpPr>
            <a:spLocks noGrp="1"/>
          </p:cNvSpPr>
          <p:nvPr>
            <p:ph idx="1"/>
          </p:nvPr>
        </p:nvSpPr>
        <p:spPr>
          <a:xfrm>
            <a:off x="1079998" y="2564295"/>
            <a:ext cx="4680000" cy="3141705"/>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FC78E1E2-4A89-4703-BD74-7B982EBCB1B6}"/>
              </a:ext>
            </a:extLst>
          </p:cNvPr>
          <p:cNvSpPr>
            <a:spLocks noGrp="1"/>
          </p:cNvSpPr>
          <p:nvPr>
            <p:ph idx="12"/>
          </p:nvPr>
        </p:nvSpPr>
        <p:spPr>
          <a:xfrm>
            <a:off x="6422399" y="2564295"/>
            <a:ext cx="4680000" cy="3141705"/>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25764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AD4645D-B764-4859-9EF5-D320F7C474D4}"/>
              </a:ext>
            </a:extLst>
          </p:cNvPr>
          <p:cNvSpPr/>
          <p:nvPr userDrawn="1"/>
        </p:nvSpPr>
        <p:spPr>
          <a:xfrm>
            <a:off x="0" y="0"/>
            <a:ext cx="12192000" cy="30987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63BA779-F1DC-4871-8673-48F90A2ADB29}"/>
              </a:ext>
            </a:extLst>
          </p:cNvPr>
          <p:cNvSpPr>
            <a:spLocks noGrp="1"/>
          </p:cNvSpPr>
          <p:nvPr>
            <p:ph type="title"/>
          </p:nvPr>
        </p:nvSpPr>
        <p:spPr>
          <a:xfrm>
            <a:off x="1079999" y="1152000"/>
            <a:ext cx="5940000" cy="792000"/>
          </a:xfrm>
        </p:spPr>
        <p:txBody>
          <a:bodyPr/>
          <a:lstStyle/>
          <a:p>
            <a:r>
              <a:rPr lang="en-US"/>
              <a:t>Click to edit Master title style</a:t>
            </a:r>
          </a:p>
        </p:txBody>
      </p:sp>
      <p:sp>
        <p:nvSpPr>
          <p:cNvPr id="8" name="Footer Placeholder 7">
            <a:extLst>
              <a:ext uri="{FF2B5EF4-FFF2-40B4-BE49-F238E27FC236}">
                <a16:creationId xmlns:a16="http://schemas.microsoft.com/office/drawing/2014/main" id="{FD0CDE65-1A53-4205-81E7-9806636D35D1}"/>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a:extLst>
              <a:ext uri="{FF2B5EF4-FFF2-40B4-BE49-F238E27FC236}">
                <a16:creationId xmlns:a16="http://schemas.microsoft.com/office/drawing/2014/main" id="{9D1C7250-86AB-45C1-A1EF-F426666979B7}"/>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E0E41E9-E887-49CF-A358-8367F0C34840}" type="slidenum">
              <a:rPr kumimoji="0" lang="en-US" sz="1200" b="0" i="0" u="none" strike="noStrike" kern="1200" cap="none" spc="0" normalizeH="0" baseline="0" noProof="0" smtClean="0">
                <a:ln>
                  <a:noFill/>
                </a:ln>
                <a:solidFill>
                  <a:srgbClr val="1CADE4"/>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CADE4"/>
              </a:solidFill>
              <a:effectLst/>
              <a:uLnTx/>
              <a:uFillTx/>
              <a:latin typeface="Calibri"/>
              <a:ea typeface="+mn-ea"/>
              <a:cs typeface="+mn-cs"/>
            </a:endParaRPr>
          </a:p>
        </p:txBody>
      </p:sp>
      <p:sp>
        <p:nvSpPr>
          <p:cNvPr id="10" name="Content Placeholder 2">
            <a:extLst>
              <a:ext uri="{FF2B5EF4-FFF2-40B4-BE49-F238E27FC236}">
                <a16:creationId xmlns:a16="http://schemas.microsoft.com/office/drawing/2014/main" id="{6D2A4D50-D5D7-4F67-A7F9-A34FE6E8980C}"/>
              </a:ext>
            </a:extLst>
          </p:cNvPr>
          <p:cNvSpPr>
            <a:spLocks noGrp="1"/>
          </p:cNvSpPr>
          <p:nvPr>
            <p:ph idx="1"/>
          </p:nvPr>
        </p:nvSpPr>
        <p:spPr>
          <a:xfrm>
            <a:off x="1079998" y="3473076"/>
            <a:ext cx="4680000" cy="22329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FC78E1E2-4A89-4703-BD74-7B982EBCB1B6}"/>
              </a:ext>
            </a:extLst>
          </p:cNvPr>
          <p:cNvSpPr>
            <a:spLocks noGrp="1"/>
          </p:cNvSpPr>
          <p:nvPr>
            <p:ph idx="12"/>
          </p:nvPr>
        </p:nvSpPr>
        <p:spPr>
          <a:xfrm>
            <a:off x="6422399" y="3473076"/>
            <a:ext cx="4680000" cy="22329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4A0AF439-96CB-4860-A71E-A61E0D722A90}"/>
              </a:ext>
            </a:extLst>
          </p:cNvPr>
          <p:cNvSpPr>
            <a:spLocks noGrp="1"/>
          </p:cNvSpPr>
          <p:nvPr>
            <p:ph type="body" idx="13"/>
          </p:nvPr>
        </p:nvSpPr>
        <p:spPr>
          <a:xfrm>
            <a:off x="1079999" y="2561013"/>
            <a:ext cx="4689604" cy="823912"/>
          </a:xfrm>
          <a:solidFill>
            <a:schemeClr val="accent1">
              <a:lumMod val="50000"/>
            </a:schemeClr>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4">
            <a:extLst>
              <a:ext uri="{FF2B5EF4-FFF2-40B4-BE49-F238E27FC236}">
                <a16:creationId xmlns:a16="http://schemas.microsoft.com/office/drawing/2014/main" id="{20C3577A-AD90-453C-A7D5-994712C32F8A}"/>
              </a:ext>
            </a:extLst>
          </p:cNvPr>
          <p:cNvSpPr>
            <a:spLocks noGrp="1"/>
          </p:cNvSpPr>
          <p:nvPr>
            <p:ph type="body" sz="quarter" idx="3"/>
          </p:nvPr>
        </p:nvSpPr>
        <p:spPr>
          <a:xfrm>
            <a:off x="6422399" y="2561013"/>
            <a:ext cx="4689602" cy="823912"/>
          </a:xfrm>
          <a:solidFill>
            <a:schemeClr val="accent3">
              <a:lumMod val="50000"/>
            </a:schemeClr>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555895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36AECC-ED9D-4732-906A-09C9CF08848D}"/>
              </a:ext>
            </a:extLst>
          </p:cNvPr>
          <p:cNvSpPr/>
          <p:nvPr userDrawn="1"/>
        </p:nvSpPr>
        <p:spPr>
          <a:xfrm>
            <a:off x="0" y="0"/>
            <a:ext cx="12192000" cy="3098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10A8A581-34C3-4715-AA75-16964CC2BB59}"/>
              </a:ext>
            </a:extLst>
          </p:cNvPr>
          <p:cNvSpPr>
            <a:spLocks noGrp="1"/>
          </p:cNvSpPr>
          <p:nvPr>
            <p:ph type="title"/>
          </p:nvPr>
        </p:nvSpPr>
        <p:spPr>
          <a:xfrm>
            <a:off x="1079999" y="1153399"/>
            <a:ext cx="5940000" cy="792000"/>
          </a:xfrm>
        </p:spPr>
        <p:txBody>
          <a:body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74B24785-859E-46F0-8D0A-E775EE903684}"/>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E2306515-C1D6-4079-91A2-8C1D2BCDCFCF}"/>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E0E41E9-E887-49CF-A358-8367F0C34840}" type="slidenum">
              <a:rPr kumimoji="0" lang="en-US" sz="1200" b="0" i="0" u="none" strike="noStrike" kern="1200" cap="none" spc="0" normalizeH="0" baseline="0" noProof="0" smtClean="0">
                <a:ln>
                  <a:noFill/>
                </a:ln>
                <a:solidFill>
                  <a:srgbClr val="1CADE4"/>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CADE4"/>
              </a:solidFill>
              <a:effectLst/>
              <a:uLnTx/>
              <a:uFillTx/>
              <a:latin typeface="Calibri"/>
              <a:ea typeface="+mn-ea"/>
              <a:cs typeface="+mn-cs"/>
            </a:endParaRPr>
          </a:p>
        </p:txBody>
      </p:sp>
    </p:spTree>
    <p:extLst>
      <p:ext uri="{BB962C8B-B14F-4D97-AF65-F5344CB8AC3E}">
        <p14:creationId xmlns:p14="http://schemas.microsoft.com/office/powerpoint/2010/main" val="957859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Option 2">
    <p:bg>
      <p:bgPr>
        <a:solidFill>
          <a:schemeClr val="accent6"/>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36AECC-ED9D-4732-906A-09C9CF08848D}"/>
              </a:ext>
            </a:extLst>
          </p:cNvPr>
          <p:cNvSpPr/>
          <p:nvPr userDrawn="1"/>
        </p:nvSpPr>
        <p:spPr>
          <a:xfrm>
            <a:off x="0" y="0"/>
            <a:ext cx="12192000" cy="30987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10A8A581-34C3-4715-AA75-16964CC2BB59}"/>
              </a:ext>
            </a:extLst>
          </p:cNvPr>
          <p:cNvSpPr>
            <a:spLocks noGrp="1"/>
          </p:cNvSpPr>
          <p:nvPr>
            <p:ph type="title"/>
          </p:nvPr>
        </p:nvSpPr>
        <p:spPr>
          <a:xfrm>
            <a:off x="1079999" y="1153399"/>
            <a:ext cx="5940000" cy="792000"/>
          </a:xfrm>
        </p:spPr>
        <p:txBody>
          <a:bodyPr/>
          <a:lstStyle/>
          <a:p>
            <a:r>
              <a:rPr lang="en-US"/>
              <a:t>Click to edit Master title style</a:t>
            </a:r>
          </a:p>
        </p:txBody>
      </p:sp>
      <p:sp>
        <p:nvSpPr>
          <p:cNvPr id="6" name="Footer Placeholder 5">
            <a:extLst>
              <a:ext uri="{FF2B5EF4-FFF2-40B4-BE49-F238E27FC236}">
                <a16:creationId xmlns:a16="http://schemas.microsoft.com/office/drawing/2014/main" id="{74B24785-859E-46F0-8D0A-E775EE903684}"/>
              </a:ext>
            </a:extLst>
          </p:cNvPr>
          <p:cNvSpPr>
            <a:spLocks noGrp="1"/>
          </p:cNvSpPr>
          <p:nvPr>
            <p:ph type="ftr" sz="quarter"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E2306515-C1D6-4079-91A2-8C1D2BCDCFCF}"/>
              </a:ext>
            </a:extLst>
          </p:cNvPr>
          <p:cNvSpPr>
            <a:spLocks noGrp="1"/>
          </p:cNvSpPr>
          <p:nvPr>
            <p:ph type="sldNum" sz="quarter" idx="11"/>
          </p:nvPr>
        </p:nvSpPr>
        <p:spPr>
          <a:noFill/>
          <a:ln>
            <a:solidFill>
              <a:schemeClr val="bg1"/>
            </a:solidFill>
          </a:ln>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E0E41E9-E887-49CF-A358-8367F0C34840}"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14797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 No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8A581-34C3-4715-AA75-16964CC2BB59}"/>
              </a:ext>
            </a:extLst>
          </p:cNvPr>
          <p:cNvSpPr>
            <a:spLocks noGrp="1"/>
          </p:cNvSpPr>
          <p:nvPr>
            <p:ph type="title"/>
          </p:nvPr>
        </p:nvSpPr>
        <p:spPr>
          <a:xfrm>
            <a:off x="1079999" y="1152000"/>
            <a:ext cx="5940000" cy="792000"/>
          </a:xfrm>
        </p:spPr>
        <p:txBody>
          <a:body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74B24785-859E-46F0-8D0A-E775EE903684}"/>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E2306515-C1D6-4079-91A2-8C1D2BCDCFCF}"/>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E0E41E9-E887-49CF-A358-8367F0C34840}" type="slidenum">
              <a:rPr kumimoji="0" lang="en-US" sz="1200" b="0" i="0" u="none" strike="noStrike" kern="1200" cap="none" spc="0" normalizeH="0" baseline="0" noProof="0" smtClean="0">
                <a:ln>
                  <a:noFill/>
                </a:ln>
                <a:solidFill>
                  <a:srgbClr val="1CADE4"/>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CADE4"/>
              </a:solidFill>
              <a:effectLst/>
              <a:uLnTx/>
              <a:uFillTx/>
              <a:latin typeface="Calibri"/>
              <a:ea typeface="+mn-ea"/>
              <a:cs typeface="+mn-cs"/>
            </a:endParaRPr>
          </a:p>
        </p:txBody>
      </p:sp>
    </p:spTree>
    <p:extLst>
      <p:ext uri="{BB962C8B-B14F-4D97-AF65-F5344CB8AC3E}">
        <p14:creationId xmlns:p14="http://schemas.microsoft.com/office/powerpoint/2010/main" val="23232901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Left Middle">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F1F7A7-3825-4674-B370-D3BEDD3FC66D}"/>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5CD39408-C49A-4750-A547-E1EAD06F807D}"/>
              </a:ext>
            </a:extLst>
          </p:cNvPr>
          <p:cNvSpPr>
            <a:spLocks noGrp="1"/>
          </p:cNvSpPr>
          <p:nvPr>
            <p:ph type="title"/>
          </p:nvPr>
        </p:nvSpPr>
        <p:spPr>
          <a:xfrm>
            <a:off x="1079999" y="3033000"/>
            <a:ext cx="6235201" cy="792000"/>
          </a:xfrm>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9560AB5-7355-4D05-AA13-FCB0024AF86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9" name="Slide Number Placeholder 18">
            <a:extLst>
              <a:ext uri="{FF2B5EF4-FFF2-40B4-BE49-F238E27FC236}">
                <a16:creationId xmlns:a16="http://schemas.microsoft.com/office/drawing/2014/main" id="{44CCDFF2-A2F9-4352-94BB-9BB119095D1A}"/>
              </a:ext>
            </a:extLst>
          </p:cNvPr>
          <p:cNvSpPr>
            <a:spLocks noGrp="1"/>
          </p:cNvSpPr>
          <p:nvPr>
            <p:ph type="sldNum" sz="quarter" idx="11"/>
          </p:nvPr>
        </p:nvSpPr>
        <p:spPr>
          <a:noFill/>
          <a:ln>
            <a:solidFill>
              <a:schemeClr val="accent3"/>
            </a:solidFill>
          </a:ln>
        </p:spPr>
        <p:txBody>
          <a:bodyPr/>
          <a:lstStyle>
            <a:lvl1pPr>
              <a:defRPr>
                <a:solidFill>
                  <a:schemeClr val="accent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E0E41E9-E887-49CF-A358-8367F0C34840}" type="slidenum">
              <a:rPr kumimoji="0" lang="en-US" sz="1200" b="0" i="0" u="none" strike="noStrike" kern="1200" cap="none" spc="0" normalizeH="0" baseline="0" noProof="0" smtClean="0">
                <a:ln>
                  <a:noFill/>
                </a:ln>
                <a:solidFill>
                  <a:srgbClr val="28C4CC"/>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28C4CC"/>
              </a:solidFill>
              <a:effectLst/>
              <a:uLnTx/>
              <a:uFillTx/>
              <a:latin typeface="Calibri"/>
              <a:ea typeface="+mn-ea"/>
              <a:cs typeface="+mn-cs"/>
            </a:endParaRPr>
          </a:p>
        </p:txBody>
      </p:sp>
    </p:spTree>
    <p:extLst>
      <p:ext uri="{BB962C8B-B14F-4D97-AF65-F5344CB8AC3E}">
        <p14:creationId xmlns:p14="http://schemas.microsoft.com/office/powerpoint/2010/main" val="3551523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8"/>
            <a:ext cx="10363200" cy="1470025"/>
          </a:xfrm>
        </p:spPr>
        <p:txBody>
          <a:bodyPr/>
          <a:lstStyle/>
          <a:p>
            <a:r>
              <a:rPr lang="en-US"/>
              <a:t>Click to edit Master title style</a:t>
            </a:r>
          </a:p>
        </p:txBody>
      </p:sp>
      <p:sp>
        <p:nvSpPr>
          <p:cNvPr id="3" name="Subtitle 2"/>
          <p:cNvSpPr>
            <a:spLocks noGrp="1"/>
          </p:cNvSpPr>
          <p:nvPr>
            <p:ph type="subTitle" idx="1"/>
          </p:nvPr>
        </p:nvSpPr>
        <p:spPr>
          <a:xfrm>
            <a:off x="1828805" y="3886200"/>
            <a:ext cx="8534400" cy="1752600"/>
          </a:xfrm>
        </p:spPr>
        <p:txBody>
          <a:bodyPr/>
          <a:lstStyle>
            <a:lvl1pPr marL="0" indent="0" algn="ctr">
              <a:buNone/>
              <a:defRPr>
                <a:solidFill>
                  <a:schemeClr val="tx1">
                    <a:tint val="75000"/>
                  </a:schemeClr>
                </a:solidFill>
              </a:defRPr>
            </a:lvl1pPr>
            <a:lvl2pPr marL="470959" indent="0" algn="ctr">
              <a:buNone/>
              <a:defRPr>
                <a:solidFill>
                  <a:schemeClr val="tx1">
                    <a:tint val="75000"/>
                  </a:schemeClr>
                </a:solidFill>
              </a:defRPr>
            </a:lvl2pPr>
            <a:lvl3pPr marL="941939" indent="0" algn="ctr">
              <a:buNone/>
              <a:defRPr>
                <a:solidFill>
                  <a:schemeClr val="tx1">
                    <a:tint val="75000"/>
                  </a:schemeClr>
                </a:solidFill>
              </a:defRPr>
            </a:lvl3pPr>
            <a:lvl4pPr marL="1412915" indent="0" algn="ctr">
              <a:buNone/>
              <a:defRPr>
                <a:solidFill>
                  <a:schemeClr val="tx1">
                    <a:tint val="75000"/>
                  </a:schemeClr>
                </a:solidFill>
              </a:defRPr>
            </a:lvl4pPr>
            <a:lvl5pPr marL="1883885" indent="0" algn="ctr">
              <a:buNone/>
              <a:defRPr>
                <a:solidFill>
                  <a:schemeClr val="tx1">
                    <a:tint val="75000"/>
                  </a:schemeClr>
                </a:solidFill>
              </a:defRPr>
            </a:lvl5pPr>
            <a:lvl6pPr marL="2354855" indent="0" algn="ctr">
              <a:buNone/>
              <a:defRPr>
                <a:solidFill>
                  <a:schemeClr val="tx1">
                    <a:tint val="75000"/>
                  </a:schemeClr>
                </a:solidFill>
              </a:defRPr>
            </a:lvl6pPr>
            <a:lvl7pPr marL="2825830" indent="0" algn="ctr">
              <a:buNone/>
              <a:defRPr>
                <a:solidFill>
                  <a:schemeClr val="tx1">
                    <a:tint val="75000"/>
                  </a:schemeClr>
                </a:solidFill>
              </a:defRPr>
            </a:lvl7pPr>
            <a:lvl8pPr marL="3296801" indent="0" algn="ctr">
              <a:buNone/>
              <a:defRPr>
                <a:solidFill>
                  <a:schemeClr val="tx1">
                    <a:tint val="75000"/>
                  </a:schemeClr>
                </a:solidFill>
              </a:defRPr>
            </a:lvl8pPr>
            <a:lvl9pPr marL="376777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FBB93E5-F61C-4A1E-8C79-761E3FCA2324}" type="datetime1">
              <a:rPr lang="en-US" smtClean="0"/>
              <a:pPr>
                <a:defRPr/>
              </a:pPr>
              <a:t>27/06/2024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58B947-A1F1-41D9-83EA-DFA4E7A7D9FC}" type="slidenum">
              <a:rPr lang="en-US" altLang="en-US"/>
              <a:pPr>
                <a:defRPr/>
              </a:pPr>
              <a:t>‹#›</a:t>
            </a:fld>
            <a:endParaRPr lang="en-US" altLang="en-US"/>
          </a:p>
        </p:txBody>
      </p:sp>
    </p:spTree>
    <p:extLst>
      <p:ext uri="{BB962C8B-B14F-4D97-AF65-F5344CB8AC3E}">
        <p14:creationId xmlns:p14="http://schemas.microsoft.com/office/powerpoint/2010/main" val="214118131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Right Middle">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F1F7A7-3825-4674-B370-D3BEDD3FC66D}"/>
              </a:ext>
            </a:extLst>
          </p:cNvPr>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5CD39408-C49A-4750-A547-E1EAD06F807D}"/>
              </a:ext>
            </a:extLst>
          </p:cNvPr>
          <p:cNvSpPr>
            <a:spLocks noGrp="1"/>
          </p:cNvSpPr>
          <p:nvPr>
            <p:ph type="title"/>
          </p:nvPr>
        </p:nvSpPr>
        <p:spPr>
          <a:xfrm>
            <a:off x="4876799" y="3033000"/>
            <a:ext cx="6235201" cy="792000"/>
          </a:xfrm>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C29028F3-1D82-46F1-B1A3-00830CB35A9E}"/>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9" name="Slide Number Placeholder 18">
            <a:extLst>
              <a:ext uri="{FF2B5EF4-FFF2-40B4-BE49-F238E27FC236}">
                <a16:creationId xmlns:a16="http://schemas.microsoft.com/office/drawing/2014/main" id="{2005FE9B-8EFA-4B5C-B7E0-1BA35304D2F7}"/>
              </a:ext>
            </a:extLst>
          </p:cNvPr>
          <p:cNvSpPr>
            <a:spLocks noGrp="1"/>
          </p:cNvSpPr>
          <p:nvPr>
            <p:ph type="sldNum" sz="quarter" idx="11"/>
          </p:nvPr>
        </p:nvSpPr>
        <p:spPr>
          <a:noFill/>
          <a:ln>
            <a:solidFill>
              <a:schemeClr val="bg1"/>
            </a:solidFill>
          </a:ln>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E0E41E9-E887-49CF-A358-8367F0C34840}"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89003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AD48B3D-5284-49B6-95FE-F6F67199D69E}"/>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7AE2B87C-2A1C-4361-ABCD-71640D949105}"/>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E0E41E9-E887-49CF-A358-8367F0C34840}" type="slidenum">
              <a:rPr kumimoji="0" lang="en-US" sz="1200" b="0" i="0" u="none" strike="noStrike" kern="1200" cap="none" spc="0" normalizeH="0" baseline="0" noProof="0" smtClean="0">
                <a:ln>
                  <a:noFill/>
                </a:ln>
                <a:solidFill>
                  <a:srgbClr val="1CADE4"/>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CADE4"/>
              </a:solidFill>
              <a:effectLst/>
              <a:uLnTx/>
              <a:uFillTx/>
              <a:latin typeface="Calibri"/>
              <a:ea typeface="+mn-ea"/>
              <a:cs typeface="+mn-cs"/>
            </a:endParaRPr>
          </a:p>
        </p:txBody>
      </p:sp>
    </p:spTree>
    <p:extLst>
      <p:ext uri="{BB962C8B-B14F-4D97-AF65-F5344CB8AC3E}">
        <p14:creationId xmlns:p14="http://schemas.microsoft.com/office/powerpoint/2010/main" val="3152574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9845-7EE3-4215-838A-9B269844ED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EF0B72-F0E4-4D09-8DA2-36F92C9E74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B9E62E-1D1A-4230-8716-C6873BEF0E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7">
            <a:extLst>
              <a:ext uri="{FF2B5EF4-FFF2-40B4-BE49-F238E27FC236}">
                <a16:creationId xmlns:a16="http://schemas.microsoft.com/office/drawing/2014/main" id="{407C1F35-FB12-46E2-A9E5-6CB4364CAC8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a:extLst>
              <a:ext uri="{FF2B5EF4-FFF2-40B4-BE49-F238E27FC236}">
                <a16:creationId xmlns:a16="http://schemas.microsoft.com/office/drawing/2014/main" id="{F581B5D9-E2DC-4C3D-8035-080BA5D94545}"/>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E0E41E9-E887-49CF-A358-8367F0C34840}" type="slidenum">
              <a:rPr kumimoji="0" lang="en-US" sz="1200" b="0" i="0" u="none" strike="noStrike" kern="1200" cap="none" spc="0" normalizeH="0" baseline="0" noProof="0" smtClean="0">
                <a:ln>
                  <a:noFill/>
                </a:ln>
                <a:solidFill>
                  <a:srgbClr val="1CADE4"/>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CADE4"/>
              </a:solidFill>
              <a:effectLst/>
              <a:uLnTx/>
              <a:uFillTx/>
              <a:latin typeface="Calibri"/>
              <a:ea typeface="+mn-ea"/>
              <a:cs typeface="+mn-cs"/>
            </a:endParaRPr>
          </a:p>
        </p:txBody>
      </p:sp>
    </p:spTree>
    <p:extLst>
      <p:ext uri="{BB962C8B-B14F-4D97-AF65-F5344CB8AC3E}">
        <p14:creationId xmlns:p14="http://schemas.microsoft.com/office/powerpoint/2010/main" val="17576070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72839" indent="0" algn="ctr">
              <a:buNone/>
              <a:defRPr>
                <a:solidFill>
                  <a:schemeClr val="tx1">
                    <a:tint val="75000"/>
                  </a:schemeClr>
                </a:solidFill>
              </a:defRPr>
            </a:lvl2pPr>
            <a:lvl3pPr marL="945677" indent="0" algn="ctr">
              <a:buNone/>
              <a:defRPr>
                <a:solidFill>
                  <a:schemeClr val="tx1">
                    <a:tint val="75000"/>
                  </a:schemeClr>
                </a:solidFill>
              </a:defRPr>
            </a:lvl3pPr>
            <a:lvl4pPr marL="1418516" indent="0" algn="ctr">
              <a:buNone/>
              <a:defRPr>
                <a:solidFill>
                  <a:schemeClr val="tx1">
                    <a:tint val="75000"/>
                  </a:schemeClr>
                </a:solidFill>
              </a:defRPr>
            </a:lvl4pPr>
            <a:lvl5pPr marL="1891354" indent="0" algn="ctr">
              <a:buNone/>
              <a:defRPr>
                <a:solidFill>
                  <a:schemeClr val="tx1">
                    <a:tint val="75000"/>
                  </a:schemeClr>
                </a:solidFill>
              </a:defRPr>
            </a:lvl5pPr>
            <a:lvl6pPr marL="2364194" indent="0" algn="ctr">
              <a:buNone/>
              <a:defRPr>
                <a:solidFill>
                  <a:schemeClr val="tx1">
                    <a:tint val="75000"/>
                  </a:schemeClr>
                </a:solidFill>
              </a:defRPr>
            </a:lvl6pPr>
            <a:lvl7pPr marL="2837033" indent="0" algn="ctr">
              <a:buNone/>
              <a:defRPr>
                <a:solidFill>
                  <a:schemeClr val="tx1">
                    <a:tint val="75000"/>
                  </a:schemeClr>
                </a:solidFill>
              </a:defRPr>
            </a:lvl7pPr>
            <a:lvl8pPr marL="3309871" indent="0" algn="ctr">
              <a:buNone/>
              <a:defRPr>
                <a:solidFill>
                  <a:schemeClr val="tx1">
                    <a:tint val="75000"/>
                  </a:schemeClr>
                </a:solidFill>
              </a:defRPr>
            </a:lvl8pPr>
            <a:lvl9pPr marL="378271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defTabSz="472171" fontAlgn="base">
              <a:spcBef>
                <a:spcPct val="0"/>
              </a:spcBef>
              <a:spcAft>
                <a:spcPct val="0"/>
              </a:spcAft>
              <a:defRPr/>
            </a:pPr>
            <a:fld id="{65D83FB9-DDFB-493E-802F-C7470986AE8C}" type="datetime1">
              <a:rPr lang="en-US" smtClean="0">
                <a:ea typeface="MS PGothic" panose="020B0600070205080204" pitchFamily="34" charset="-128"/>
              </a:rPr>
              <a:pPr defTabSz="472171" fontAlgn="base">
                <a:spcBef>
                  <a:spcPct val="0"/>
                </a:spcBef>
                <a:spcAft>
                  <a:spcPct val="0"/>
                </a:spcAft>
                <a:defRPr/>
              </a:pPr>
              <a:t>27/06/2024</a:t>
            </a:fld>
            <a:endParaRPr lang="en-US">
              <a:ea typeface="MS PGothic" panose="020B0600070205080204" pitchFamily="34"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472171" fontAlgn="base">
              <a:spcBef>
                <a:spcPct val="0"/>
              </a:spcBef>
              <a:spcAft>
                <a:spcPct val="0"/>
              </a:spcAft>
            </a:pPr>
            <a:fld id="{B01C1F66-EB54-4688-BCE5-AA2A564C4D5E}" type="slidenum">
              <a:rPr lang="en-US" smtClean="0">
                <a:ea typeface="MS PGothic" panose="020B0600070205080204" pitchFamily="34" charset="-128"/>
              </a:rPr>
              <a:pPr defTabSz="472171" fontAlgn="base">
                <a:spcBef>
                  <a:spcPct val="0"/>
                </a:spcBef>
                <a:spcAft>
                  <a:spcPct val="0"/>
                </a:spcAft>
              </a:pPr>
              <a:t>‹#›</a:t>
            </a:fld>
            <a:endParaRPr lang="en-US">
              <a:ea typeface="MS PGothic" panose="020B0600070205080204" pitchFamily="34" charset="-128"/>
            </a:endParaRPr>
          </a:p>
        </p:txBody>
      </p:sp>
    </p:spTree>
    <p:extLst>
      <p:ext uri="{BB962C8B-B14F-4D97-AF65-F5344CB8AC3E}">
        <p14:creationId xmlns:p14="http://schemas.microsoft.com/office/powerpoint/2010/main" val="8237806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472171" fontAlgn="base">
              <a:spcBef>
                <a:spcPct val="0"/>
              </a:spcBef>
              <a:spcAft>
                <a:spcPct val="0"/>
              </a:spcAft>
              <a:defRPr/>
            </a:pPr>
            <a:fld id="{CE18E401-FC14-49F9-9913-2FC0EEF0169C}" type="datetime1">
              <a:rPr lang="en-US" smtClean="0">
                <a:ea typeface="MS PGothic" panose="020B0600070205080204" pitchFamily="34" charset="-128"/>
              </a:rPr>
              <a:pPr defTabSz="472171" fontAlgn="base">
                <a:spcBef>
                  <a:spcPct val="0"/>
                </a:spcBef>
                <a:spcAft>
                  <a:spcPct val="0"/>
                </a:spcAft>
                <a:defRPr/>
              </a:pPr>
              <a:t>27/06/2024</a:t>
            </a:fld>
            <a:endParaRPr lang="en-US">
              <a:ea typeface="MS PGothic" panose="020B0600070205080204" pitchFamily="34"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472171" fontAlgn="base">
              <a:spcBef>
                <a:spcPct val="0"/>
              </a:spcBef>
              <a:spcAft>
                <a:spcPct val="0"/>
              </a:spcAft>
            </a:pPr>
            <a:fld id="{E8B916BC-96B2-497C-B1EE-F5721F45D389}" type="slidenum">
              <a:rPr lang="en-US" smtClean="0">
                <a:ea typeface="MS PGothic" panose="020B0600070205080204" pitchFamily="34" charset="-128"/>
              </a:rPr>
              <a:pPr defTabSz="472171" fontAlgn="base">
                <a:spcBef>
                  <a:spcPct val="0"/>
                </a:spcBef>
                <a:spcAft>
                  <a:spcPct val="0"/>
                </a:spcAft>
              </a:pPr>
              <a:t>‹#›</a:t>
            </a:fld>
            <a:endParaRPr lang="en-US">
              <a:ea typeface="MS PGothic" panose="020B0600070205080204" pitchFamily="34" charset="-128"/>
            </a:endParaRPr>
          </a:p>
        </p:txBody>
      </p:sp>
    </p:spTree>
    <p:extLst>
      <p:ext uri="{BB962C8B-B14F-4D97-AF65-F5344CB8AC3E}">
        <p14:creationId xmlns:p14="http://schemas.microsoft.com/office/powerpoint/2010/main" val="3501589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171"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86">
                <a:solidFill>
                  <a:schemeClr val="tx1">
                    <a:tint val="75000"/>
                  </a:schemeClr>
                </a:solidFill>
              </a:defRPr>
            </a:lvl1pPr>
            <a:lvl2pPr marL="472839" indent="0">
              <a:buNone/>
              <a:defRPr sz="1904">
                <a:solidFill>
                  <a:schemeClr val="tx1">
                    <a:tint val="75000"/>
                  </a:schemeClr>
                </a:solidFill>
              </a:defRPr>
            </a:lvl2pPr>
            <a:lvl3pPr marL="945677" indent="0">
              <a:buNone/>
              <a:defRPr sz="1632">
                <a:solidFill>
                  <a:schemeClr val="tx1">
                    <a:tint val="75000"/>
                  </a:schemeClr>
                </a:solidFill>
              </a:defRPr>
            </a:lvl3pPr>
            <a:lvl4pPr marL="1418516" indent="0">
              <a:buNone/>
              <a:defRPr sz="1451">
                <a:solidFill>
                  <a:schemeClr val="tx1">
                    <a:tint val="75000"/>
                  </a:schemeClr>
                </a:solidFill>
              </a:defRPr>
            </a:lvl4pPr>
            <a:lvl5pPr marL="1891354" indent="0">
              <a:buNone/>
              <a:defRPr sz="1451">
                <a:solidFill>
                  <a:schemeClr val="tx1">
                    <a:tint val="75000"/>
                  </a:schemeClr>
                </a:solidFill>
              </a:defRPr>
            </a:lvl5pPr>
            <a:lvl6pPr marL="2364194" indent="0">
              <a:buNone/>
              <a:defRPr sz="1451">
                <a:solidFill>
                  <a:schemeClr val="tx1">
                    <a:tint val="75000"/>
                  </a:schemeClr>
                </a:solidFill>
              </a:defRPr>
            </a:lvl6pPr>
            <a:lvl7pPr marL="2837033" indent="0">
              <a:buNone/>
              <a:defRPr sz="1451">
                <a:solidFill>
                  <a:schemeClr val="tx1">
                    <a:tint val="75000"/>
                  </a:schemeClr>
                </a:solidFill>
              </a:defRPr>
            </a:lvl7pPr>
            <a:lvl8pPr marL="3309871" indent="0">
              <a:buNone/>
              <a:defRPr sz="1451">
                <a:solidFill>
                  <a:schemeClr val="tx1">
                    <a:tint val="75000"/>
                  </a:schemeClr>
                </a:solidFill>
              </a:defRPr>
            </a:lvl8pPr>
            <a:lvl9pPr marL="3782710" indent="0">
              <a:buNone/>
              <a:defRPr sz="145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defTabSz="472171" fontAlgn="base">
              <a:spcBef>
                <a:spcPct val="0"/>
              </a:spcBef>
              <a:spcAft>
                <a:spcPct val="0"/>
              </a:spcAft>
              <a:defRPr/>
            </a:pPr>
            <a:fld id="{4921F249-EA1A-4442-866B-81D746233763}" type="datetime1">
              <a:rPr lang="en-US" smtClean="0">
                <a:ea typeface="MS PGothic" panose="020B0600070205080204" pitchFamily="34" charset="-128"/>
              </a:rPr>
              <a:pPr defTabSz="472171" fontAlgn="base">
                <a:spcBef>
                  <a:spcPct val="0"/>
                </a:spcBef>
                <a:spcAft>
                  <a:spcPct val="0"/>
                </a:spcAft>
                <a:defRPr/>
              </a:pPr>
              <a:t>27/06/2024</a:t>
            </a:fld>
            <a:endParaRPr lang="en-US">
              <a:ea typeface="MS PGothic" panose="020B0600070205080204" pitchFamily="34"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472171" fontAlgn="base">
              <a:spcBef>
                <a:spcPct val="0"/>
              </a:spcBef>
              <a:spcAft>
                <a:spcPct val="0"/>
              </a:spcAft>
            </a:pPr>
            <a:fld id="{7D6BCEAB-2F28-4D36-904F-840D848FA8C3}" type="slidenum">
              <a:rPr lang="en-US" smtClean="0">
                <a:ea typeface="MS PGothic" panose="020B0600070205080204" pitchFamily="34" charset="-128"/>
              </a:rPr>
              <a:pPr defTabSz="472171" fontAlgn="base">
                <a:spcBef>
                  <a:spcPct val="0"/>
                </a:spcBef>
                <a:spcAft>
                  <a:spcPct val="0"/>
                </a:spcAft>
              </a:pPr>
              <a:t>‹#›</a:t>
            </a:fld>
            <a:endParaRPr lang="en-US">
              <a:ea typeface="MS PGothic" panose="020B0600070205080204" pitchFamily="34" charset="-128"/>
            </a:endParaRPr>
          </a:p>
        </p:txBody>
      </p:sp>
    </p:spTree>
    <p:extLst>
      <p:ext uri="{BB962C8B-B14F-4D97-AF65-F5344CB8AC3E}">
        <p14:creationId xmlns:p14="http://schemas.microsoft.com/office/powerpoint/2010/main" val="1137691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3319" y="1765300"/>
            <a:ext cx="6309783" cy="4991100"/>
          </a:xfrm>
        </p:spPr>
        <p:txBody>
          <a:bodyPr/>
          <a:lstStyle>
            <a:lvl1pPr>
              <a:defRPr sz="2902"/>
            </a:lvl1pPr>
            <a:lvl2pPr>
              <a:defRPr sz="2448"/>
            </a:lvl2pPr>
            <a:lvl3pPr>
              <a:defRPr sz="2086"/>
            </a:lvl3pPr>
            <a:lvl4pPr>
              <a:defRPr sz="1904"/>
            </a:lvl4pPr>
            <a:lvl5pPr>
              <a:defRPr sz="1904"/>
            </a:lvl5pPr>
            <a:lvl6pPr>
              <a:defRPr sz="1904"/>
            </a:lvl6pPr>
            <a:lvl7pPr>
              <a:defRPr sz="1904"/>
            </a:lvl7pPr>
            <a:lvl8pPr>
              <a:defRPr sz="1904"/>
            </a:lvl8pPr>
            <a:lvl9pPr>
              <a:defRPr sz="19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26301" y="1765300"/>
            <a:ext cx="6311900" cy="4991100"/>
          </a:xfrm>
        </p:spPr>
        <p:txBody>
          <a:bodyPr/>
          <a:lstStyle>
            <a:lvl1pPr>
              <a:defRPr sz="2902"/>
            </a:lvl1pPr>
            <a:lvl2pPr>
              <a:defRPr sz="2448"/>
            </a:lvl2pPr>
            <a:lvl3pPr>
              <a:defRPr sz="2086"/>
            </a:lvl3pPr>
            <a:lvl4pPr>
              <a:defRPr sz="1904"/>
            </a:lvl4pPr>
            <a:lvl5pPr>
              <a:defRPr sz="1904"/>
            </a:lvl5pPr>
            <a:lvl6pPr>
              <a:defRPr sz="1904"/>
            </a:lvl6pPr>
            <a:lvl7pPr>
              <a:defRPr sz="1904"/>
            </a:lvl7pPr>
            <a:lvl8pPr>
              <a:defRPr sz="1904"/>
            </a:lvl8pPr>
            <a:lvl9pPr>
              <a:defRPr sz="19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defTabSz="472171" fontAlgn="base">
              <a:spcBef>
                <a:spcPct val="0"/>
              </a:spcBef>
              <a:spcAft>
                <a:spcPct val="0"/>
              </a:spcAft>
              <a:defRPr/>
            </a:pPr>
            <a:fld id="{8857D127-DB87-4227-A079-FE543D7ABD60}" type="datetime1">
              <a:rPr lang="en-US" smtClean="0">
                <a:ea typeface="MS PGothic" panose="020B0600070205080204" pitchFamily="34" charset="-128"/>
              </a:rPr>
              <a:pPr defTabSz="472171" fontAlgn="base">
                <a:spcBef>
                  <a:spcPct val="0"/>
                </a:spcBef>
                <a:spcAft>
                  <a:spcPct val="0"/>
                </a:spcAft>
                <a:defRPr/>
              </a:pPr>
              <a:t>27/06/2024</a:t>
            </a:fld>
            <a:endParaRPr lang="en-US">
              <a:ea typeface="MS PGothic" panose="020B0600070205080204" pitchFamily="34" charset="-128"/>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472171" fontAlgn="base">
              <a:spcBef>
                <a:spcPct val="0"/>
              </a:spcBef>
              <a:spcAft>
                <a:spcPct val="0"/>
              </a:spcAft>
            </a:pPr>
            <a:fld id="{819D59CA-36A5-4D3A-BDCE-459D6C338932}" type="slidenum">
              <a:rPr lang="en-US" smtClean="0">
                <a:ea typeface="MS PGothic" panose="020B0600070205080204" pitchFamily="34" charset="-128"/>
              </a:rPr>
              <a:pPr defTabSz="472171" fontAlgn="base">
                <a:spcBef>
                  <a:spcPct val="0"/>
                </a:spcBef>
                <a:spcAft>
                  <a:spcPct val="0"/>
                </a:spcAft>
              </a:pPr>
              <a:t>‹#›</a:t>
            </a:fld>
            <a:endParaRPr lang="en-US">
              <a:ea typeface="MS PGothic" panose="020B0600070205080204" pitchFamily="34" charset="-128"/>
            </a:endParaRPr>
          </a:p>
        </p:txBody>
      </p:sp>
    </p:spTree>
    <p:extLst>
      <p:ext uri="{BB962C8B-B14F-4D97-AF65-F5344CB8AC3E}">
        <p14:creationId xmlns:p14="http://schemas.microsoft.com/office/powerpoint/2010/main" val="29918136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2"/>
          </a:xfrm>
        </p:spPr>
        <p:txBody>
          <a:bodyPr anchor="b"/>
          <a:lstStyle>
            <a:lvl1pPr marL="0" indent="0">
              <a:buNone/>
              <a:defRPr sz="2448" b="1"/>
            </a:lvl1pPr>
            <a:lvl2pPr marL="472839" indent="0">
              <a:buNone/>
              <a:defRPr sz="2086" b="1"/>
            </a:lvl2pPr>
            <a:lvl3pPr marL="945677" indent="0">
              <a:buNone/>
              <a:defRPr sz="1904" b="1"/>
            </a:lvl3pPr>
            <a:lvl4pPr marL="1418516" indent="0">
              <a:buNone/>
              <a:defRPr sz="1632" b="1"/>
            </a:lvl4pPr>
            <a:lvl5pPr marL="1891354" indent="0">
              <a:buNone/>
              <a:defRPr sz="1632" b="1"/>
            </a:lvl5pPr>
            <a:lvl6pPr marL="2364194" indent="0">
              <a:buNone/>
              <a:defRPr sz="1632" b="1"/>
            </a:lvl6pPr>
            <a:lvl7pPr marL="2837033" indent="0">
              <a:buNone/>
              <a:defRPr sz="1632" b="1"/>
            </a:lvl7pPr>
            <a:lvl8pPr marL="3309871" indent="0">
              <a:buNone/>
              <a:defRPr sz="1632" b="1"/>
            </a:lvl8pPr>
            <a:lvl9pPr marL="3782710" indent="0">
              <a:buNone/>
              <a:defRPr sz="1632" b="1"/>
            </a:lvl9pPr>
          </a:lstStyle>
          <a:p>
            <a:pPr lvl="0"/>
            <a:r>
              <a:rPr lang="en-US"/>
              <a:t>Click to edit Master text styles</a:t>
            </a:r>
          </a:p>
        </p:txBody>
      </p:sp>
      <p:sp>
        <p:nvSpPr>
          <p:cNvPr id="4" name="Content Placeholder 3"/>
          <p:cNvSpPr>
            <a:spLocks noGrp="1"/>
          </p:cNvSpPr>
          <p:nvPr>
            <p:ph sz="half" idx="2"/>
          </p:nvPr>
        </p:nvSpPr>
        <p:spPr>
          <a:xfrm>
            <a:off x="609601" y="2174876"/>
            <a:ext cx="5386917" cy="3951288"/>
          </a:xfrm>
        </p:spPr>
        <p:txBody>
          <a:bodyPr/>
          <a:lstStyle>
            <a:lvl1pPr>
              <a:defRPr sz="2448"/>
            </a:lvl1pPr>
            <a:lvl2pPr>
              <a:defRPr sz="2086"/>
            </a:lvl2pPr>
            <a:lvl3pPr>
              <a:defRPr sz="1904"/>
            </a:lvl3pPr>
            <a:lvl4pPr>
              <a:defRPr sz="1632"/>
            </a:lvl4pPr>
            <a:lvl5pPr>
              <a:defRPr sz="1632"/>
            </a:lvl5pPr>
            <a:lvl6pPr>
              <a:defRPr sz="1632"/>
            </a:lvl6pPr>
            <a:lvl7pPr>
              <a:defRPr sz="1632"/>
            </a:lvl7pPr>
            <a:lvl8pPr>
              <a:defRPr sz="1632"/>
            </a:lvl8pPr>
            <a:lvl9pPr>
              <a:defRPr sz="16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4"/>
            <a:ext cx="5389033" cy="639762"/>
          </a:xfrm>
        </p:spPr>
        <p:txBody>
          <a:bodyPr anchor="b"/>
          <a:lstStyle>
            <a:lvl1pPr marL="0" indent="0">
              <a:buNone/>
              <a:defRPr sz="2448" b="1"/>
            </a:lvl1pPr>
            <a:lvl2pPr marL="472839" indent="0">
              <a:buNone/>
              <a:defRPr sz="2086" b="1"/>
            </a:lvl2pPr>
            <a:lvl3pPr marL="945677" indent="0">
              <a:buNone/>
              <a:defRPr sz="1904" b="1"/>
            </a:lvl3pPr>
            <a:lvl4pPr marL="1418516" indent="0">
              <a:buNone/>
              <a:defRPr sz="1632" b="1"/>
            </a:lvl4pPr>
            <a:lvl5pPr marL="1891354" indent="0">
              <a:buNone/>
              <a:defRPr sz="1632" b="1"/>
            </a:lvl5pPr>
            <a:lvl6pPr marL="2364194" indent="0">
              <a:buNone/>
              <a:defRPr sz="1632" b="1"/>
            </a:lvl6pPr>
            <a:lvl7pPr marL="2837033" indent="0">
              <a:buNone/>
              <a:defRPr sz="1632" b="1"/>
            </a:lvl7pPr>
            <a:lvl8pPr marL="3309871" indent="0">
              <a:buNone/>
              <a:defRPr sz="1632" b="1"/>
            </a:lvl8pPr>
            <a:lvl9pPr marL="3782710" indent="0">
              <a:buNone/>
              <a:defRPr sz="1632" b="1"/>
            </a:lvl9pPr>
          </a:lstStyle>
          <a:p>
            <a:pPr lvl="0"/>
            <a:r>
              <a:rPr lang="en-US"/>
              <a:t>Click to edit Master text styles</a:t>
            </a:r>
          </a:p>
        </p:txBody>
      </p:sp>
      <p:sp>
        <p:nvSpPr>
          <p:cNvPr id="6" name="Content Placeholder 5"/>
          <p:cNvSpPr>
            <a:spLocks noGrp="1"/>
          </p:cNvSpPr>
          <p:nvPr>
            <p:ph sz="quarter" idx="4"/>
          </p:nvPr>
        </p:nvSpPr>
        <p:spPr>
          <a:xfrm>
            <a:off x="6193367" y="2174876"/>
            <a:ext cx="5389033" cy="3951288"/>
          </a:xfrm>
        </p:spPr>
        <p:txBody>
          <a:bodyPr/>
          <a:lstStyle>
            <a:lvl1pPr>
              <a:defRPr sz="2448"/>
            </a:lvl1pPr>
            <a:lvl2pPr>
              <a:defRPr sz="2086"/>
            </a:lvl2pPr>
            <a:lvl3pPr>
              <a:defRPr sz="1904"/>
            </a:lvl3pPr>
            <a:lvl4pPr>
              <a:defRPr sz="1632"/>
            </a:lvl4pPr>
            <a:lvl5pPr>
              <a:defRPr sz="1632"/>
            </a:lvl5pPr>
            <a:lvl6pPr>
              <a:defRPr sz="1632"/>
            </a:lvl6pPr>
            <a:lvl7pPr>
              <a:defRPr sz="1632"/>
            </a:lvl7pPr>
            <a:lvl8pPr>
              <a:defRPr sz="1632"/>
            </a:lvl8pPr>
            <a:lvl9pPr>
              <a:defRPr sz="16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defTabSz="472171" fontAlgn="base">
              <a:spcBef>
                <a:spcPct val="0"/>
              </a:spcBef>
              <a:spcAft>
                <a:spcPct val="0"/>
              </a:spcAft>
              <a:defRPr/>
            </a:pPr>
            <a:fld id="{3F532CEF-BDAE-4140-90FE-852631406C5F}" type="datetime1">
              <a:rPr lang="en-US" smtClean="0">
                <a:ea typeface="MS PGothic" panose="020B0600070205080204" pitchFamily="34" charset="-128"/>
              </a:rPr>
              <a:pPr defTabSz="472171" fontAlgn="base">
                <a:spcBef>
                  <a:spcPct val="0"/>
                </a:spcBef>
                <a:spcAft>
                  <a:spcPct val="0"/>
                </a:spcAft>
                <a:defRPr/>
              </a:pPr>
              <a:t>27/06/2024</a:t>
            </a:fld>
            <a:endParaRPr lang="en-US">
              <a:ea typeface="MS PGothic" panose="020B0600070205080204" pitchFamily="34" charset="-128"/>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defTabSz="472171" fontAlgn="base">
              <a:spcBef>
                <a:spcPct val="0"/>
              </a:spcBef>
              <a:spcAft>
                <a:spcPct val="0"/>
              </a:spcAft>
            </a:pPr>
            <a:fld id="{0EFD06BC-A290-43DA-AA5C-D2E649B59AA5}" type="slidenum">
              <a:rPr lang="en-US" smtClean="0">
                <a:ea typeface="MS PGothic" panose="020B0600070205080204" pitchFamily="34" charset="-128"/>
              </a:rPr>
              <a:pPr defTabSz="472171" fontAlgn="base">
                <a:spcBef>
                  <a:spcPct val="0"/>
                </a:spcBef>
                <a:spcAft>
                  <a:spcPct val="0"/>
                </a:spcAft>
              </a:pPr>
              <a:t>‹#›</a:t>
            </a:fld>
            <a:endParaRPr lang="en-US">
              <a:ea typeface="MS PGothic" panose="020B0600070205080204" pitchFamily="34" charset="-128"/>
            </a:endParaRPr>
          </a:p>
        </p:txBody>
      </p:sp>
    </p:spTree>
    <p:extLst>
      <p:ext uri="{BB962C8B-B14F-4D97-AF65-F5344CB8AC3E}">
        <p14:creationId xmlns:p14="http://schemas.microsoft.com/office/powerpoint/2010/main" val="34086574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472171" fontAlgn="base">
              <a:spcBef>
                <a:spcPct val="0"/>
              </a:spcBef>
              <a:spcAft>
                <a:spcPct val="0"/>
              </a:spcAft>
              <a:defRPr/>
            </a:pPr>
            <a:fld id="{9114D520-B804-4360-88C1-66B80E9DEBC7}" type="datetime1">
              <a:rPr lang="en-US" smtClean="0">
                <a:ea typeface="MS PGothic" panose="020B0600070205080204" pitchFamily="34" charset="-128"/>
              </a:rPr>
              <a:pPr defTabSz="472171" fontAlgn="base">
                <a:spcBef>
                  <a:spcPct val="0"/>
                </a:spcBef>
                <a:spcAft>
                  <a:spcPct val="0"/>
                </a:spcAft>
                <a:defRPr/>
              </a:pPr>
              <a:t>27/06/2024</a:t>
            </a:fld>
            <a:endParaRPr lang="en-US">
              <a:ea typeface="MS PGothic" panose="020B0600070205080204" pitchFamily="34" charset="-128"/>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defTabSz="472171" fontAlgn="base">
              <a:spcBef>
                <a:spcPct val="0"/>
              </a:spcBef>
              <a:spcAft>
                <a:spcPct val="0"/>
              </a:spcAft>
            </a:pPr>
            <a:fld id="{CFDB197D-21E5-4878-A48A-FA9C60931194}" type="slidenum">
              <a:rPr lang="en-US" smtClean="0">
                <a:ea typeface="MS PGothic" panose="020B0600070205080204" pitchFamily="34" charset="-128"/>
              </a:rPr>
              <a:pPr defTabSz="472171" fontAlgn="base">
                <a:spcBef>
                  <a:spcPct val="0"/>
                </a:spcBef>
                <a:spcAft>
                  <a:spcPct val="0"/>
                </a:spcAft>
              </a:pPr>
              <a:t>‹#›</a:t>
            </a:fld>
            <a:endParaRPr lang="en-US">
              <a:ea typeface="MS PGothic" panose="020B0600070205080204" pitchFamily="34" charset="-128"/>
            </a:endParaRPr>
          </a:p>
        </p:txBody>
      </p:sp>
    </p:spTree>
    <p:extLst>
      <p:ext uri="{BB962C8B-B14F-4D97-AF65-F5344CB8AC3E}">
        <p14:creationId xmlns:p14="http://schemas.microsoft.com/office/powerpoint/2010/main" val="2690800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472171" fontAlgn="base">
              <a:spcBef>
                <a:spcPct val="0"/>
              </a:spcBef>
              <a:spcAft>
                <a:spcPct val="0"/>
              </a:spcAft>
              <a:defRPr/>
            </a:pPr>
            <a:fld id="{29540B20-BBC5-4A62-B9BF-B7A680F9CBFE}" type="datetime1">
              <a:rPr lang="en-US" smtClean="0">
                <a:ea typeface="MS PGothic" panose="020B0600070205080204" pitchFamily="34" charset="-128"/>
              </a:rPr>
              <a:pPr defTabSz="472171" fontAlgn="base">
                <a:spcBef>
                  <a:spcPct val="0"/>
                </a:spcBef>
                <a:spcAft>
                  <a:spcPct val="0"/>
                </a:spcAft>
                <a:defRPr/>
              </a:pPr>
              <a:t>27/06/2024</a:t>
            </a:fld>
            <a:endParaRPr lang="en-US">
              <a:ea typeface="MS PGothic" panose="020B0600070205080204" pitchFamily="34" charset="-128"/>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defTabSz="472171" fontAlgn="base">
              <a:spcBef>
                <a:spcPct val="0"/>
              </a:spcBef>
              <a:spcAft>
                <a:spcPct val="0"/>
              </a:spcAft>
            </a:pPr>
            <a:fld id="{7E632F36-82BC-4257-8045-2B4C7EE3B5E8}" type="slidenum">
              <a:rPr lang="en-US" smtClean="0">
                <a:ea typeface="MS PGothic" panose="020B0600070205080204" pitchFamily="34" charset="-128"/>
              </a:rPr>
              <a:pPr defTabSz="472171" fontAlgn="base">
                <a:spcBef>
                  <a:spcPct val="0"/>
                </a:spcBef>
                <a:spcAft>
                  <a:spcPct val="0"/>
                </a:spcAft>
              </a:pPr>
              <a:t>‹#›</a:t>
            </a:fld>
            <a:endParaRPr lang="en-US">
              <a:ea typeface="MS PGothic" panose="020B0600070205080204" pitchFamily="34" charset="-128"/>
            </a:endParaRPr>
          </a:p>
        </p:txBody>
      </p:sp>
    </p:spTree>
    <p:extLst>
      <p:ext uri="{BB962C8B-B14F-4D97-AF65-F5344CB8AC3E}">
        <p14:creationId xmlns:p14="http://schemas.microsoft.com/office/powerpoint/2010/main" val="4282663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369B5F-CD2A-4B47-9BAC-30E72EAC6E53}" type="datetime1">
              <a:rPr lang="en-US" smtClean="0"/>
              <a:pPr>
                <a:defRPr/>
              </a:pPr>
              <a:t>27/06/2024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A29B74-AC64-4ADF-B654-7807590F8F62}" type="slidenum">
              <a:rPr lang="en-US" altLang="en-US"/>
              <a:pPr>
                <a:defRPr/>
              </a:pPr>
              <a:t>‹#›</a:t>
            </a:fld>
            <a:endParaRPr lang="en-US" altLang="en-US"/>
          </a:p>
        </p:txBody>
      </p:sp>
    </p:spTree>
    <p:extLst>
      <p:ext uri="{BB962C8B-B14F-4D97-AF65-F5344CB8AC3E}">
        <p14:creationId xmlns:p14="http://schemas.microsoft.com/office/powerpoint/2010/main" val="392397458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86"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64"/>
            </a:lvl1pPr>
            <a:lvl2pPr>
              <a:defRPr sz="2902"/>
            </a:lvl2pPr>
            <a:lvl3pPr>
              <a:defRPr sz="244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51"/>
            </a:lvl1pPr>
            <a:lvl2pPr marL="472839" indent="0">
              <a:buNone/>
              <a:defRPr sz="1270"/>
            </a:lvl2pPr>
            <a:lvl3pPr marL="945677" indent="0">
              <a:buNone/>
              <a:defRPr sz="997"/>
            </a:lvl3pPr>
            <a:lvl4pPr marL="1418516" indent="0">
              <a:buNone/>
              <a:defRPr sz="907"/>
            </a:lvl4pPr>
            <a:lvl5pPr marL="1891354" indent="0">
              <a:buNone/>
              <a:defRPr sz="907"/>
            </a:lvl5pPr>
            <a:lvl6pPr marL="2364194" indent="0">
              <a:buNone/>
              <a:defRPr sz="907"/>
            </a:lvl6pPr>
            <a:lvl7pPr marL="2837033" indent="0">
              <a:buNone/>
              <a:defRPr sz="907"/>
            </a:lvl7pPr>
            <a:lvl8pPr marL="3309871" indent="0">
              <a:buNone/>
              <a:defRPr sz="907"/>
            </a:lvl8pPr>
            <a:lvl9pPr marL="3782710" indent="0">
              <a:buNone/>
              <a:defRPr sz="907"/>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472171" fontAlgn="base">
              <a:spcBef>
                <a:spcPct val="0"/>
              </a:spcBef>
              <a:spcAft>
                <a:spcPct val="0"/>
              </a:spcAft>
              <a:defRPr/>
            </a:pPr>
            <a:fld id="{FB31E0D2-902E-4A82-857C-3B1ABE46D53E}" type="datetime1">
              <a:rPr lang="en-US" smtClean="0">
                <a:ea typeface="MS PGothic" panose="020B0600070205080204" pitchFamily="34" charset="-128"/>
              </a:rPr>
              <a:pPr defTabSz="472171" fontAlgn="base">
                <a:spcBef>
                  <a:spcPct val="0"/>
                </a:spcBef>
                <a:spcAft>
                  <a:spcPct val="0"/>
                </a:spcAft>
                <a:defRPr/>
              </a:pPr>
              <a:t>27/06/2024</a:t>
            </a:fld>
            <a:endParaRPr lang="en-US">
              <a:ea typeface="MS PGothic" panose="020B0600070205080204" pitchFamily="34" charset="-128"/>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472171" fontAlgn="base">
              <a:spcBef>
                <a:spcPct val="0"/>
              </a:spcBef>
              <a:spcAft>
                <a:spcPct val="0"/>
              </a:spcAft>
            </a:pPr>
            <a:fld id="{6B898D7A-1359-4E52-9118-2C14E7F42A9A}" type="slidenum">
              <a:rPr lang="en-US" smtClean="0">
                <a:ea typeface="MS PGothic" panose="020B0600070205080204" pitchFamily="34" charset="-128"/>
              </a:rPr>
              <a:pPr defTabSz="472171" fontAlgn="base">
                <a:spcBef>
                  <a:spcPct val="0"/>
                </a:spcBef>
                <a:spcAft>
                  <a:spcPct val="0"/>
                </a:spcAft>
              </a:pPr>
              <a:t>‹#›</a:t>
            </a:fld>
            <a:endParaRPr lang="en-US">
              <a:ea typeface="MS PGothic" panose="020B0600070205080204" pitchFamily="34" charset="-128"/>
            </a:endParaRPr>
          </a:p>
        </p:txBody>
      </p:sp>
    </p:spTree>
    <p:extLst>
      <p:ext uri="{BB962C8B-B14F-4D97-AF65-F5344CB8AC3E}">
        <p14:creationId xmlns:p14="http://schemas.microsoft.com/office/powerpoint/2010/main" val="39668049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86"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rtlCol="0">
            <a:normAutofit/>
          </a:bodyPr>
          <a:lstStyle>
            <a:lvl1pPr marL="0" indent="0">
              <a:buNone/>
              <a:defRPr sz="3264"/>
            </a:lvl1pPr>
            <a:lvl2pPr marL="472839" indent="0">
              <a:buNone/>
              <a:defRPr sz="2902"/>
            </a:lvl2pPr>
            <a:lvl3pPr marL="945677" indent="0">
              <a:buNone/>
              <a:defRPr sz="2448"/>
            </a:lvl3pPr>
            <a:lvl4pPr marL="1418516" indent="0">
              <a:buNone/>
              <a:defRPr sz="2086"/>
            </a:lvl4pPr>
            <a:lvl5pPr marL="1891354" indent="0">
              <a:buNone/>
              <a:defRPr sz="2086"/>
            </a:lvl5pPr>
            <a:lvl6pPr marL="2364194" indent="0">
              <a:buNone/>
              <a:defRPr sz="2086"/>
            </a:lvl6pPr>
            <a:lvl7pPr marL="2837033" indent="0">
              <a:buNone/>
              <a:defRPr sz="2086"/>
            </a:lvl7pPr>
            <a:lvl8pPr marL="3309871" indent="0">
              <a:buNone/>
              <a:defRPr sz="2086"/>
            </a:lvl8pPr>
            <a:lvl9pPr marL="3782710" indent="0">
              <a:buNone/>
              <a:defRPr sz="2086"/>
            </a:lvl9pPr>
          </a:lstStyle>
          <a:p>
            <a:pPr lvl="0"/>
            <a:endParaRPr lang="en-US" noProof="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51"/>
            </a:lvl1pPr>
            <a:lvl2pPr marL="472839" indent="0">
              <a:buNone/>
              <a:defRPr sz="1270"/>
            </a:lvl2pPr>
            <a:lvl3pPr marL="945677" indent="0">
              <a:buNone/>
              <a:defRPr sz="997"/>
            </a:lvl3pPr>
            <a:lvl4pPr marL="1418516" indent="0">
              <a:buNone/>
              <a:defRPr sz="907"/>
            </a:lvl4pPr>
            <a:lvl5pPr marL="1891354" indent="0">
              <a:buNone/>
              <a:defRPr sz="907"/>
            </a:lvl5pPr>
            <a:lvl6pPr marL="2364194" indent="0">
              <a:buNone/>
              <a:defRPr sz="907"/>
            </a:lvl6pPr>
            <a:lvl7pPr marL="2837033" indent="0">
              <a:buNone/>
              <a:defRPr sz="907"/>
            </a:lvl7pPr>
            <a:lvl8pPr marL="3309871" indent="0">
              <a:buNone/>
              <a:defRPr sz="907"/>
            </a:lvl8pPr>
            <a:lvl9pPr marL="3782710" indent="0">
              <a:buNone/>
              <a:defRPr sz="907"/>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472171" fontAlgn="base">
              <a:spcBef>
                <a:spcPct val="0"/>
              </a:spcBef>
              <a:spcAft>
                <a:spcPct val="0"/>
              </a:spcAft>
              <a:defRPr/>
            </a:pPr>
            <a:fld id="{798ECF24-0D8D-4200-9FBE-0C665A19E552}" type="datetime1">
              <a:rPr lang="en-US" smtClean="0">
                <a:ea typeface="MS PGothic" panose="020B0600070205080204" pitchFamily="34" charset="-128"/>
              </a:rPr>
              <a:pPr defTabSz="472171" fontAlgn="base">
                <a:spcBef>
                  <a:spcPct val="0"/>
                </a:spcBef>
                <a:spcAft>
                  <a:spcPct val="0"/>
                </a:spcAft>
                <a:defRPr/>
              </a:pPr>
              <a:t>27/06/2024</a:t>
            </a:fld>
            <a:endParaRPr lang="en-US">
              <a:ea typeface="MS PGothic" panose="020B0600070205080204" pitchFamily="34" charset="-128"/>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472171" fontAlgn="base">
              <a:spcBef>
                <a:spcPct val="0"/>
              </a:spcBef>
              <a:spcAft>
                <a:spcPct val="0"/>
              </a:spcAft>
            </a:pPr>
            <a:fld id="{54A639A9-D69B-4253-9E31-4C3ACF108E02}" type="slidenum">
              <a:rPr lang="en-US" smtClean="0">
                <a:ea typeface="MS PGothic" panose="020B0600070205080204" pitchFamily="34" charset="-128"/>
              </a:rPr>
              <a:pPr defTabSz="472171" fontAlgn="base">
                <a:spcBef>
                  <a:spcPct val="0"/>
                </a:spcBef>
                <a:spcAft>
                  <a:spcPct val="0"/>
                </a:spcAft>
              </a:pPr>
              <a:t>‹#›</a:t>
            </a:fld>
            <a:endParaRPr lang="en-US">
              <a:ea typeface="MS PGothic" panose="020B0600070205080204" pitchFamily="34" charset="-128"/>
            </a:endParaRPr>
          </a:p>
        </p:txBody>
      </p:sp>
    </p:spTree>
    <p:extLst>
      <p:ext uri="{BB962C8B-B14F-4D97-AF65-F5344CB8AC3E}">
        <p14:creationId xmlns:p14="http://schemas.microsoft.com/office/powerpoint/2010/main" val="30653588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472171" fontAlgn="base">
              <a:spcBef>
                <a:spcPct val="0"/>
              </a:spcBef>
              <a:spcAft>
                <a:spcPct val="0"/>
              </a:spcAft>
              <a:defRPr/>
            </a:pPr>
            <a:fld id="{0BA07AAD-EB09-4425-8950-FFCED9EAE96A}" type="datetime1">
              <a:rPr lang="en-US" smtClean="0">
                <a:ea typeface="MS PGothic" panose="020B0600070205080204" pitchFamily="34" charset="-128"/>
              </a:rPr>
              <a:pPr defTabSz="472171" fontAlgn="base">
                <a:spcBef>
                  <a:spcPct val="0"/>
                </a:spcBef>
                <a:spcAft>
                  <a:spcPct val="0"/>
                </a:spcAft>
                <a:defRPr/>
              </a:pPr>
              <a:t>27/06/2024</a:t>
            </a:fld>
            <a:endParaRPr lang="en-US">
              <a:ea typeface="MS PGothic" panose="020B0600070205080204" pitchFamily="34"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472171" fontAlgn="base">
              <a:spcBef>
                <a:spcPct val="0"/>
              </a:spcBef>
              <a:spcAft>
                <a:spcPct val="0"/>
              </a:spcAft>
            </a:pPr>
            <a:fld id="{0BE7569E-C835-486E-8E8A-BC7C81F2BC69}" type="slidenum">
              <a:rPr lang="en-US" smtClean="0">
                <a:ea typeface="MS PGothic" panose="020B0600070205080204" pitchFamily="34" charset="-128"/>
              </a:rPr>
              <a:pPr defTabSz="472171" fontAlgn="base">
                <a:spcBef>
                  <a:spcPct val="0"/>
                </a:spcBef>
                <a:spcAft>
                  <a:spcPct val="0"/>
                </a:spcAft>
              </a:pPr>
              <a:t>‹#›</a:t>
            </a:fld>
            <a:endParaRPr lang="en-US">
              <a:ea typeface="MS PGothic" panose="020B0600070205080204" pitchFamily="34" charset="-128"/>
            </a:endParaRPr>
          </a:p>
        </p:txBody>
      </p:sp>
    </p:spTree>
    <p:extLst>
      <p:ext uri="{BB962C8B-B14F-4D97-AF65-F5344CB8AC3E}">
        <p14:creationId xmlns:p14="http://schemas.microsoft.com/office/powerpoint/2010/main" val="1090321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33567" y="303214"/>
            <a:ext cx="3204634" cy="6453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3319" y="303214"/>
            <a:ext cx="9417049" cy="6453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472171" fontAlgn="base">
              <a:spcBef>
                <a:spcPct val="0"/>
              </a:spcBef>
              <a:spcAft>
                <a:spcPct val="0"/>
              </a:spcAft>
              <a:defRPr/>
            </a:pPr>
            <a:fld id="{9C91BDD8-3C0A-43B8-8E4F-B58937BA6DFD}" type="datetime1">
              <a:rPr lang="en-US" smtClean="0">
                <a:ea typeface="MS PGothic" panose="020B0600070205080204" pitchFamily="34" charset="-128"/>
              </a:rPr>
              <a:pPr defTabSz="472171" fontAlgn="base">
                <a:spcBef>
                  <a:spcPct val="0"/>
                </a:spcBef>
                <a:spcAft>
                  <a:spcPct val="0"/>
                </a:spcAft>
                <a:defRPr/>
              </a:pPr>
              <a:t>27/06/2024</a:t>
            </a:fld>
            <a:endParaRPr lang="en-US">
              <a:ea typeface="MS PGothic" panose="020B0600070205080204" pitchFamily="34"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472171" fontAlgn="base">
              <a:spcBef>
                <a:spcPct val="0"/>
              </a:spcBef>
              <a:spcAft>
                <a:spcPct val="0"/>
              </a:spcAft>
            </a:pPr>
            <a:fld id="{3B3274E7-3544-4F17-A2DB-E322F499BCAA}" type="slidenum">
              <a:rPr lang="en-US" smtClean="0">
                <a:ea typeface="MS PGothic" panose="020B0600070205080204" pitchFamily="34" charset="-128"/>
              </a:rPr>
              <a:pPr defTabSz="472171" fontAlgn="base">
                <a:spcBef>
                  <a:spcPct val="0"/>
                </a:spcBef>
                <a:spcAft>
                  <a:spcPct val="0"/>
                </a:spcAft>
              </a:pPr>
              <a:t>‹#›</a:t>
            </a:fld>
            <a:endParaRPr lang="en-US">
              <a:ea typeface="MS PGothic" panose="020B0600070205080204" pitchFamily="34" charset="-128"/>
            </a:endParaRPr>
          </a:p>
        </p:txBody>
      </p:sp>
    </p:spTree>
    <p:extLst>
      <p:ext uri="{BB962C8B-B14F-4D97-AF65-F5344CB8AC3E}">
        <p14:creationId xmlns:p14="http://schemas.microsoft.com/office/powerpoint/2010/main" val="1165596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171" b="1" cap="all"/>
            </a:lvl1pPr>
          </a:lstStyle>
          <a:p>
            <a:r>
              <a:rPr lang="en-US"/>
              <a:t>Click to edit Master title style</a:t>
            </a:r>
          </a:p>
        </p:txBody>
      </p:sp>
      <p:sp>
        <p:nvSpPr>
          <p:cNvPr id="3" name="Text Placeholder 2"/>
          <p:cNvSpPr>
            <a:spLocks noGrp="1"/>
          </p:cNvSpPr>
          <p:nvPr>
            <p:ph type="body" idx="1"/>
          </p:nvPr>
        </p:nvSpPr>
        <p:spPr>
          <a:xfrm>
            <a:off x="963084" y="2906746"/>
            <a:ext cx="10363200" cy="1500187"/>
          </a:xfrm>
        </p:spPr>
        <p:txBody>
          <a:bodyPr anchor="b"/>
          <a:lstStyle>
            <a:lvl1pPr marL="0" indent="0">
              <a:buNone/>
              <a:defRPr sz="2086">
                <a:solidFill>
                  <a:schemeClr val="tx1">
                    <a:tint val="75000"/>
                  </a:schemeClr>
                </a:solidFill>
              </a:defRPr>
            </a:lvl1pPr>
            <a:lvl2pPr marL="470959" indent="0">
              <a:buNone/>
              <a:defRPr sz="1904">
                <a:solidFill>
                  <a:schemeClr val="tx1">
                    <a:tint val="75000"/>
                  </a:schemeClr>
                </a:solidFill>
              </a:defRPr>
            </a:lvl2pPr>
            <a:lvl3pPr marL="941939" indent="0">
              <a:buNone/>
              <a:defRPr sz="1632">
                <a:solidFill>
                  <a:schemeClr val="tx1">
                    <a:tint val="75000"/>
                  </a:schemeClr>
                </a:solidFill>
              </a:defRPr>
            </a:lvl3pPr>
            <a:lvl4pPr marL="1412915" indent="0">
              <a:buNone/>
              <a:defRPr sz="1451">
                <a:solidFill>
                  <a:schemeClr val="tx1">
                    <a:tint val="75000"/>
                  </a:schemeClr>
                </a:solidFill>
              </a:defRPr>
            </a:lvl4pPr>
            <a:lvl5pPr marL="1883885" indent="0">
              <a:buNone/>
              <a:defRPr sz="1451">
                <a:solidFill>
                  <a:schemeClr val="tx1">
                    <a:tint val="75000"/>
                  </a:schemeClr>
                </a:solidFill>
              </a:defRPr>
            </a:lvl5pPr>
            <a:lvl6pPr marL="2354855" indent="0">
              <a:buNone/>
              <a:defRPr sz="1451">
                <a:solidFill>
                  <a:schemeClr val="tx1">
                    <a:tint val="75000"/>
                  </a:schemeClr>
                </a:solidFill>
              </a:defRPr>
            </a:lvl6pPr>
            <a:lvl7pPr marL="2825830" indent="0">
              <a:buNone/>
              <a:defRPr sz="1451">
                <a:solidFill>
                  <a:schemeClr val="tx1">
                    <a:tint val="75000"/>
                  </a:schemeClr>
                </a:solidFill>
              </a:defRPr>
            </a:lvl7pPr>
            <a:lvl8pPr marL="3296801" indent="0">
              <a:buNone/>
              <a:defRPr sz="1451">
                <a:solidFill>
                  <a:schemeClr val="tx1">
                    <a:tint val="75000"/>
                  </a:schemeClr>
                </a:solidFill>
              </a:defRPr>
            </a:lvl8pPr>
            <a:lvl9pPr marL="3767771" indent="0">
              <a:buNone/>
              <a:defRPr sz="145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E1AC171-91E0-489C-9EAF-E360E1CEE419}" type="datetime1">
              <a:rPr lang="en-US" smtClean="0"/>
              <a:pPr>
                <a:defRPr/>
              </a:pPr>
              <a:t>27/06/2024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DBAC2A-BB3A-4028-B86E-4067C2587181}" type="slidenum">
              <a:rPr lang="en-US" altLang="en-US"/>
              <a:pPr>
                <a:defRPr/>
              </a:pPr>
              <a:t>‹#›</a:t>
            </a:fld>
            <a:endParaRPr lang="en-US" altLang="en-US"/>
          </a:p>
        </p:txBody>
      </p:sp>
    </p:spTree>
    <p:extLst>
      <p:ext uri="{BB962C8B-B14F-4D97-AF65-F5344CB8AC3E}">
        <p14:creationId xmlns:p14="http://schemas.microsoft.com/office/powerpoint/2010/main" val="3478649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3361" y="1765300"/>
            <a:ext cx="6309783" cy="4991100"/>
          </a:xfrm>
        </p:spPr>
        <p:txBody>
          <a:bodyPr/>
          <a:lstStyle>
            <a:lvl1pPr>
              <a:defRPr sz="2902"/>
            </a:lvl1pPr>
            <a:lvl2pPr>
              <a:defRPr sz="2448"/>
            </a:lvl2pPr>
            <a:lvl3pPr>
              <a:defRPr sz="2086"/>
            </a:lvl3pPr>
            <a:lvl4pPr>
              <a:defRPr sz="1904"/>
            </a:lvl4pPr>
            <a:lvl5pPr>
              <a:defRPr sz="1904"/>
            </a:lvl5pPr>
            <a:lvl6pPr>
              <a:defRPr sz="1904"/>
            </a:lvl6pPr>
            <a:lvl7pPr>
              <a:defRPr sz="1904"/>
            </a:lvl7pPr>
            <a:lvl8pPr>
              <a:defRPr sz="1904"/>
            </a:lvl8pPr>
            <a:lvl9pPr>
              <a:defRPr sz="19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26344" y="1765300"/>
            <a:ext cx="6311900" cy="4991100"/>
          </a:xfrm>
        </p:spPr>
        <p:txBody>
          <a:bodyPr/>
          <a:lstStyle>
            <a:lvl1pPr>
              <a:defRPr sz="2902"/>
            </a:lvl1pPr>
            <a:lvl2pPr>
              <a:defRPr sz="2448"/>
            </a:lvl2pPr>
            <a:lvl3pPr>
              <a:defRPr sz="2086"/>
            </a:lvl3pPr>
            <a:lvl4pPr>
              <a:defRPr sz="1904"/>
            </a:lvl4pPr>
            <a:lvl5pPr>
              <a:defRPr sz="1904"/>
            </a:lvl5pPr>
            <a:lvl6pPr>
              <a:defRPr sz="1904"/>
            </a:lvl6pPr>
            <a:lvl7pPr>
              <a:defRPr sz="1904"/>
            </a:lvl7pPr>
            <a:lvl8pPr>
              <a:defRPr sz="1904"/>
            </a:lvl8pPr>
            <a:lvl9pPr>
              <a:defRPr sz="19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7D3E6F2-586F-4553-9C0F-596C955947E2}" type="datetime1">
              <a:rPr lang="en-US" smtClean="0"/>
              <a:pPr>
                <a:defRPr/>
              </a:pPr>
              <a:t>27/06/2024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50C9C5-3249-44D3-B54D-427EB3936EB9}" type="slidenum">
              <a:rPr lang="en-US" altLang="en-US"/>
              <a:pPr>
                <a:defRPr/>
              </a:pPr>
              <a:t>‹#›</a:t>
            </a:fld>
            <a:endParaRPr lang="en-US" altLang="en-US"/>
          </a:p>
        </p:txBody>
      </p:sp>
    </p:spTree>
    <p:extLst>
      <p:ext uri="{BB962C8B-B14F-4D97-AF65-F5344CB8AC3E}">
        <p14:creationId xmlns:p14="http://schemas.microsoft.com/office/powerpoint/2010/main" val="383623596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6"/>
            <a:ext cx="5386917" cy="639762"/>
          </a:xfrm>
        </p:spPr>
        <p:txBody>
          <a:bodyPr anchor="b"/>
          <a:lstStyle>
            <a:lvl1pPr marL="0" indent="0">
              <a:buNone/>
              <a:defRPr sz="2448" b="1"/>
            </a:lvl1pPr>
            <a:lvl2pPr marL="470959" indent="0">
              <a:buNone/>
              <a:defRPr sz="2086" b="1"/>
            </a:lvl2pPr>
            <a:lvl3pPr marL="941939" indent="0">
              <a:buNone/>
              <a:defRPr sz="1904" b="1"/>
            </a:lvl3pPr>
            <a:lvl4pPr marL="1412915" indent="0">
              <a:buNone/>
              <a:defRPr sz="1632" b="1"/>
            </a:lvl4pPr>
            <a:lvl5pPr marL="1883885" indent="0">
              <a:buNone/>
              <a:defRPr sz="1632" b="1"/>
            </a:lvl5pPr>
            <a:lvl6pPr marL="2354855" indent="0">
              <a:buNone/>
              <a:defRPr sz="1632" b="1"/>
            </a:lvl6pPr>
            <a:lvl7pPr marL="2825830" indent="0">
              <a:buNone/>
              <a:defRPr sz="1632" b="1"/>
            </a:lvl7pPr>
            <a:lvl8pPr marL="3296801" indent="0">
              <a:buNone/>
              <a:defRPr sz="1632" b="1"/>
            </a:lvl8pPr>
            <a:lvl9pPr marL="3767771" indent="0">
              <a:buNone/>
              <a:defRPr sz="1632" b="1"/>
            </a:lvl9pPr>
          </a:lstStyle>
          <a:p>
            <a:pPr lvl="0"/>
            <a:r>
              <a:rPr lang="en-US"/>
              <a:t>Click to edit Master text styles</a:t>
            </a:r>
          </a:p>
        </p:txBody>
      </p:sp>
      <p:sp>
        <p:nvSpPr>
          <p:cNvPr id="4" name="Content Placeholder 3"/>
          <p:cNvSpPr>
            <a:spLocks noGrp="1"/>
          </p:cNvSpPr>
          <p:nvPr>
            <p:ph sz="half" idx="2"/>
          </p:nvPr>
        </p:nvSpPr>
        <p:spPr>
          <a:xfrm>
            <a:off x="609601" y="2174879"/>
            <a:ext cx="5386917" cy="3951288"/>
          </a:xfrm>
        </p:spPr>
        <p:txBody>
          <a:bodyPr/>
          <a:lstStyle>
            <a:lvl1pPr>
              <a:defRPr sz="2448"/>
            </a:lvl1pPr>
            <a:lvl2pPr>
              <a:defRPr sz="2086"/>
            </a:lvl2pPr>
            <a:lvl3pPr>
              <a:defRPr sz="1904"/>
            </a:lvl3pPr>
            <a:lvl4pPr>
              <a:defRPr sz="1632"/>
            </a:lvl4pPr>
            <a:lvl5pPr>
              <a:defRPr sz="1632"/>
            </a:lvl5pPr>
            <a:lvl6pPr>
              <a:defRPr sz="1632"/>
            </a:lvl6pPr>
            <a:lvl7pPr>
              <a:defRPr sz="1632"/>
            </a:lvl7pPr>
            <a:lvl8pPr>
              <a:defRPr sz="1632"/>
            </a:lvl8pPr>
            <a:lvl9pPr>
              <a:defRPr sz="16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6"/>
            <a:ext cx="5389033" cy="639762"/>
          </a:xfrm>
        </p:spPr>
        <p:txBody>
          <a:bodyPr anchor="b"/>
          <a:lstStyle>
            <a:lvl1pPr marL="0" indent="0">
              <a:buNone/>
              <a:defRPr sz="2448" b="1"/>
            </a:lvl1pPr>
            <a:lvl2pPr marL="470959" indent="0">
              <a:buNone/>
              <a:defRPr sz="2086" b="1"/>
            </a:lvl2pPr>
            <a:lvl3pPr marL="941939" indent="0">
              <a:buNone/>
              <a:defRPr sz="1904" b="1"/>
            </a:lvl3pPr>
            <a:lvl4pPr marL="1412915" indent="0">
              <a:buNone/>
              <a:defRPr sz="1632" b="1"/>
            </a:lvl4pPr>
            <a:lvl5pPr marL="1883885" indent="0">
              <a:buNone/>
              <a:defRPr sz="1632" b="1"/>
            </a:lvl5pPr>
            <a:lvl6pPr marL="2354855" indent="0">
              <a:buNone/>
              <a:defRPr sz="1632" b="1"/>
            </a:lvl6pPr>
            <a:lvl7pPr marL="2825830" indent="0">
              <a:buNone/>
              <a:defRPr sz="1632" b="1"/>
            </a:lvl7pPr>
            <a:lvl8pPr marL="3296801" indent="0">
              <a:buNone/>
              <a:defRPr sz="1632" b="1"/>
            </a:lvl8pPr>
            <a:lvl9pPr marL="3767771" indent="0">
              <a:buNone/>
              <a:defRPr sz="1632" b="1"/>
            </a:lvl9pPr>
          </a:lstStyle>
          <a:p>
            <a:pPr lvl="0"/>
            <a:r>
              <a:rPr lang="en-US"/>
              <a:t>Click to edit Master text styles</a:t>
            </a:r>
          </a:p>
        </p:txBody>
      </p:sp>
      <p:sp>
        <p:nvSpPr>
          <p:cNvPr id="6" name="Content Placeholder 5"/>
          <p:cNvSpPr>
            <a:spLocks noGrp="1"/>
          </p:cNvSpPr>
          <p:nvPr>
            <p:ph sz="quarter" idx="4"/>
          </p:nvPr>
        </p:nvSpPr>
        <p:spPr>
          <a:xfrm>
            <a:off x="6193367" y="2174879"/>
            <a:ext cx="5389033" cy="3951288"/>
          </a:xfrm>
        </p:spPr>
        <p:txBody>
          <a:bodyPr/>
          <a:lstStyle>
            <a:lvl1pPr>
              <a:defRPr sz="2448"/>
            </a:lvl1pPr>
            <a:lvl2pPr>
              <a:defRPr sz="2086"/>
            </a:lvl2pPr>
            <a:lvl3pPr>
              <a:defRPr sz="1904"/>
            </a:lvl3pPr>
            <a:lvl4pPr>
              <a:defRPr sz="1632"/>
            </a:lvl4pPr>
            <a:lvl5pPr>
              <a:defRPr sz="1632"/>
            </a:lvl5pPr>
            <a:lvl6pPr>
              <a:defRPr sz="1632"/>
            </a:lvl6pPr>
            <a:lvl7pPr>
              <a:defRPr sz="1632"/>
            </a:lvl7pPr>
            <a:lvl8pPr>
              <a:defRPr sz="1632"/>
            </a:lvl8pPr>
            <a:lvl9pPr>
              <a:defRPr sz="16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56C0345-CCE0-4CAD-A4BE-6E3878B89111}" type="datetime1">
              <a:rPr lang="en-US" smtClean="0"/>
              <a:pPr>
                <a:defRPr/>
              </a:pPr>
              <a:t>27/06/2024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12F650E-B012-4312-B590-0A8A0C464666}" type="slidenum">
              <a:rPr lang="en-US" altLang="en-US"/>
              <a:pPr>
                <a:defRPr/>
              </a:pPr>
              <a:t>‹#›</a:t>
            </a:fld>
            <a:endParaRPr lang="en-US" altLang="en-US"/>
          </a:p>
        </p:txBody>
      </p:sp>
    </p:spTree>
    <p:extLst>
      <p:ext uri="{BB962C8B-B14F-4D97-AF65-F5344CB8AC3E}">
        <p14:creationId xmlns:p14="http://schemas.microsoft.com/office/powerpoint/2010/main" val="43741464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ABEE6C3-F68C-49B2-B8A4-1C4BFDF3414E}" type="datetime1">
              <a:rPr lang="en-US" smtClean="0"/>
              <a:pPr>
                <a:defRPr/>
              </a:pPr>
              <a:t>27/06/2024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0FE1811-117F-4479-9E39-419EBAF963E6}" type="slidenum">
              <a:rPr lang="en-US" altLang="en-US"/>
              <a:pPr>
                <a:defRPr/>
              </a:pPr>
              <a:t>‹#›</a:t>
            </a:fld>
            <a:endParaRPr lang="en-US" altLang="en-US"/>
          </a:p>
        </p:txBody>
      </p:sp>
    </p:spTree>
    <p:extLst>
      <p:ext uri="{BB962C8B-B14F-4D97-AF65-F5344CB8AC3E}">
        <p14:creationId xmlns:p14="http://schemas.microsoft.com/office/powerpoint/2010/main" val="255388373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976153-C2D1-45FC-93AB-36AC370A05BC}" type="datetime1">
              <a:rPr lang="en-US" smtClean="0"/>
              <a:pPr>
                <a:defRPr/>
              </a:pPr>
              <a:t>27/06/2024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9B4F982-01BE-4496-893F-3D025B4B3D0E}" type="slidenum">
              <a:rPr lang="en-US" altLang="en-US"/>
              <a:pPr>
                <a:defRPr/>
              </a:pPr>
              <a:t>‹#›</a:t>
            </a:fld>
            <a:endParaRPr lang="en-US" altLang="en-US"/>
          </a:p>
        </p:txBody>
      </p:sp>
    </p:spTree>
    <p:extLst>
      <p:ext uri="{BB962C8B-B14F-4D97-AF65-F5344CB8AC3E}">
        <p14:creationId xmlns:p14="http://schemas.microsoft.com/office/powerpoint/2010/main" val="3216965692"/>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www.presentationgo.com/"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323A45"/>
            </a:gs>
            <a:gs pos="35000">
              <a:srgbClr val="323A45"/>
            </a:gs>
            <a:gs pos="100000">
              <a:srgbClr val="1C2026"/>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6332"/>
            <a:ext cx="10515600" cy="739056"/>
          </a:xfrm>
          <a:prstGeom prst="rect">
            <a:avLst/>
          </a:prstGeom>
        </p:spPr>
        <p:txBody>
          <a:bodyPr>
            <a:normAutofit/>
          </a:bodyPr>
          <a:lstStyle/>
          <a:p>
            <a:pPr marL="0" lvl="0"/>
            <a:r>
              <a:rPr lang="en-US"/>
              <a:t>Click to edit Master title style</a:t>
            </a:r>
          </a:p>
        </p:txBody>
      </p:sp>
      <p:sp>
        <p:nvSpPr>
          <p:cNvPr id="3" name="Text Placeholder 2"/>
          <p:cNvSpPr>
            <a:spLocks noGrp="1"/>
          </p:cNvSpPr>
          <p:nvPr>
            <p:ph type="body" idx="1"/>
          </p:nvPr>
        </p:nvSpPr>
        <p:spPr>
          <a:xfrm>
            <a:off x="838200" y="1219201"/>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defTabSz="914417">
              <a:defRPr/>
            </a:pPr>
            <a:r>
              <a:rPr lang="en-US" sz="3200" spc="150" dirty="0">
                <a:solidFill>
                  <a:prstClr val="white">
                    <a:lumMod val="75000"/>
                  </a:prstClr>
                </a:solidFill>
              </a:rPr>
              <a:t>www.</a:t>
            </a:r>
            <a:r>
              <a:rPr lang="en-US" sz="3200" spc="150" dirty="0">
                <a:solidFill>
                  <a:prstClr val="black">
                    <a:lumMod val="85000"/>
                    <a:lumOff val="15000"/>
                  </a:prstClr>
                </a:solidFill>
              </a:rPr>
              <a:t>presentationgo</a:t>
            </a:r>
            <a:r>
              <a:rPr lang="en-US" sz="3200" spc="150" dirty="0">
                <a:solidFill>
                  <a:prstClr val="white">
                    <a:lumMod val="75000"/>
                  </a:prstClr>
                </a:solidFill>
              </a:rPr>
              <a:t>.com</a:t>
            </a:r>
          </a:p>
        </p:txBody>
      </p:sp>
      <p:sp>
        <p:nvSpPr>
          <p:cNvPr id="23" name="Freeform 22"/>
          <p:cNvSpPr/>
          <p:nvPr userDrawn="1"/>
        </p:nvSpPr>
        <p:spPr>
          <a:xfrm rot="5400000">
            <a:off x="183153" y="21288"/>
            <a:ext cx="369496" cy="76120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alpha val="20000"/>
            </a:schemeClr>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17"/>
            <a:endParaRPr lang="en-US" sz="1800">
              <a:solidFill>
                <a:prstClr val="white"/>
              </a:solidFill>
            </a:endParaRPr>
          </a:p>
        </p:txBody>
      </p:sp>
      <p:sp>
        <p:nvSpPr>
          <p:cNvPr id="7" name="Rectangle 6"/>
          <p:cNvSpPr/>
          <p:nvPr userDrawn="1"/>
        </p:nvSpPr>
        <p:spPr>
          <a:xfrm>
            <a:off x="-118532" y="6959602"/>
            <a:ext cx="1353256" cy="261610"/>
          </a:xfrm>
          <a:prstGeom prst="rect">
            <a:avLst/>
          </a:prstGeom>
        </p:spPr>
        <p:txBody>
          <a:bodyPr wrap="none">
            <a:spAutoFit/>
          </a:bodyPr>
          <a:lstStyle/>
          <a:p>
            <a:pPr defTabSz="914417"/>
            <a:r>
              <a:rPr lang="en-US" sz="1100" dirty="0">
                <a:solidFill>
                  <a:srgbClr val="555555"/>
                </a:solidFill>
                <a:latin typeface="Open Sans" panose="020B0606030504020204" pitchFamily="34" charset="0"/>
              </a:rPr>
              <a:t>© </a:t>
            </a:r>
            <a:r>
              <a:rPr lang="en-US" sz="1100" dirty="0">
                <a:solidFill>
                  <a:srgbClr val="A5CD28"/>
                </a:solidFill>
                <a:latin typeface="Open Sans" panose="020B0606030504020204" pitchFamily="34" charset="0"/>
                <a:hlinkClick r:id="rId4" tooltip="PresentationGo!"/>
              </a:rPr>
              <a:t>presentationgo.com</a:t>
            </a:r>
            <a:endParaRPr lang="en-US" sz="1100" dirty="0">
              <a:solidFill>
                <a:prstClr val="black"/>
              </a:solidFill>
            </a:endParaRPr>
          </a:p>
        </p:txBody>
      </p:sp>
      <p:grpSp>
        <p:nvGrpSpPr>
          <p:cNvPr id="8" name="Group 7"/>
          <p:cNvGrpSpPr/>
          <p:nvPr userDrawn="1"/>
        </p:nvGrpSpPr>
        <p:grpSpPr>
          <a:xfrm>
            <a:off x="-2206541" y="-73804"/>
            <a:ext cx="1977372" cy="612145"/>
            <a:chOff x="-2096383" y="21447"/>
            <a:chExt cx="1483030" cy="612144"/>
          </a:xfrm>
        </p:grpSpPr>
        <p:sp>
          <p:nvSpPr>
            <p:cNvPr id="10" name="TextBox 9"/>
            <p:cNvSpPr txBox="1"/>
            <p:nvPr userDrawn="1"/>
          </p:nvSpPr>
          <p:spPr>
            <a:xfrm>
              <a:off x="-2096383" y="21447"/>
              <a:ext cx="249107" cy="246221"/>
            </a:xfrm>
            <a:prstGeom prst="rect">
              <a:avLst/>
            </a:prstGeom>
            <a:noFill/>
          </p:spPr>
          <p:txBody>
            <a:bodyPr wrap="none" rtlCol="0">
              <a:spAutoFit/>
            </a:bodyPr>
            <a:lstStyle/>
            <a:p>
              <a:pPr defTabSz="914417"/>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312827" cy="246221"/>
            </a:xfrm>
            <a:prstGeom prst="rect">
              <a:avLst/>
            </a:prstGeom>
            <a:noFill/>
          </p:spPr>
          <p:txBody>
            <a:bodyPr wrap="none" rtlCol="0">
              <a:spAutoFit/>
            </a:bodyPr>
            <a:lstStyle/>
            <a:p>
              <a:pPr defTabSz="914417"/>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4264318726"/>
      </p:ext>
    </p:extLst>
  </p:cSld>
  <p:clrMap bg1="lt1" tx1="dk1" bg2="lt2" tx2="dk2" accent1="accent1" accent2="accent2" accent3="accent3" accent4="accent4" accent5="accent5" accent6="accent6" hlink="hlink" folHlink="folHlink"/>
  <p:sldLayoutIdLst>
    <p:sldLayoutId id="2147483821" r:id="rId1"/>
    <p:sldLayoutId id="2147483822" r:id="rId2"/>
  </p:sldLayoutIdLst>
  <p:hf hdr="0" ftr="0" dt="0"/>
  <p:txStyles>
    <p:titleStyle>
      <a:lvl1pPr algn="l" defTabSz="914417" rtl="0" eaLnBrk="1" latinLnBrk="0" hangingPunct="1">
        <a:lnSpc>
          <a:spcPct val="90000"/>
        </a:lnSpc>
        <a:spcBef>
          <a:spcPct val="0"/>
        </a:spcBef>
        <a:buNone/>
        <a:defRPr lang="en-US" sz="3600" b="1" kern="1200">
          <a:solidFill>
            <a:schemeClr val="bg1"/>
          </a:solidFill>
          <a:latin typeface="Helvetica" panose="020B0500000000000000" pitchFamily="34" charset="0"/>
          <a:ea typeface="+mj-ea"/>
          <a:cs typeface="+mj-cs"/>
        </a:defRPr>
      </a:lvl1pPr>
    </p:titleStyle>
    <p:bodyStyle>
      <a:lvl1pPr marL="228604" indent="-228604" algn="l" defTabSz="914417"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13" indent="-228604" algn="l" defTabSz="914417"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21" indent="-228604" algn="l" defTabSz="914417"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31" indent="-228604" algn="l" defTabSz="914417"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39" indent="-228604" algn="l" defTabSz="914417"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48" indent="-228604" algn="l" defTabSz="9144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7" indent="-228604" algn="l" defTabSz="9144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5" indent="-228604" algn="l" defTabSz="9144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4" indent="-228604" algn="l" defTabSz="9144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7" rtl="0" eaLnBrk="1" latinLnBrk="0" hangingPunct="1">
        <a:defRPr sz="1800" kern="1200">
          <a:solidFill>
            <a:schemeClr val="tx1"/>
          </a:solidFill>
          <a:latin typeface="+mn-lt"/>
          <a:ea typeface="+mn-ea"/>
          <a:cs typeface="+mn-cs"/>
        </a:defRPr>
      </a:lvl1pPr>
      <a:lvl2pPr marL="457209" algn="l" defTabSz="914417" rtl="0" eaLnBrk="1" latinLnBrk="0" hangingPunct="1">
        <a:defRPr sz="1800" kern="1200">
          <a:solidFill>
            <a:schemeClr val="tx1"/>
          </a:solidFill>
          <a:latin typeface="+mn-lt"/>
          <a:ea typeface="+mn-ea"/>
          <a:cs typeface="+mn-cs"/>
        </a:defRPr>
      </a:lvl2pPr>
      <a:lvl3pPr marL="914417" algn="l" defTabSz="914417" rtl="0" eaLnBrk="1" latinLnBrk="0" hangingPunct="1">
        <a:defRPr sz="1800" kern="1200">
          <a:solidFill>
            <a:schemeClr val="tx1"/>
          </a:solidFill>
          <a:latin typeface="+mn-lt"/>
          <a:ea typeface="+mn-ea"/>
          <a:cs typeface="+mn-cs"/>
        </a:defRPr>
      </a:lvl3pPr>
      <a:lvl4pPr marL="1371626" algn="l" defTabSz="914417" rtl="0" eaLnBrk="1" latinLnBrk="0" hangingPunct="1">
        <a:defRPr sz="1800" kern="1200">
          <a:solidFill>
            <a:schemeClr val="tx1"/>
          </a:solidFill>
          <a:latin typeface="+mn-lt"/>
          <a:ea typeface="+mn-ea"/>
          <a:cs typeface="+mn-cs"/>
        </a:defRPr>
      </a:lvl4pPr>
      <a:lvl5pPr marL="1828835" algn="l" defTabSz="914417" rtl="0" eaLnBrk="1" latinLnBrk="0" hangingPunct="1">
        <a:defRPr sz="1800" kern="1200">
          <a:solidFill>
            <a:schemeClr val="tx1"/>
          </a:solidFill>
          <a:latin typeface="+mn-lt"/>
          <a:ea typeface="+mn-ea"/>
          <a:cs typeface="+mn-cs"/>
        </a:defRPr>
      </a:lvl5pPr>
      <a:lvl6pPr marL="2286044" algn="l" defTabSz="914417" rtl="0" eaLnBrk="1" latinLnBrk="0" hangingPunct="1">
        <a:defRPr sz="1800" kern="1200">
          <a:solidFill>
            <a:schemeClr val="tx1"/>
          </a:solidFill>
          <a:latin typeface="+mn-lt"/>
          <a:ea typeface="+mn-ea"/>
          <a:cs typeface="+mn-cs"/>
        </a:defRPr>
      </a:lvl6pPr>
      <a:lvl7pPr marL="2743252" algn="l" defTabSz="914417" rtl="0" eaLnBrk="1" latinLnBrk="0" hangingPunct="1">
        <a:defRPr sz="1800" kern="1200">
          <a:solidFill>
            <a:schemeClr val="tx1"/>
          </a:solidFill>
          <a:latin typeface="+mn-lt"/>
          <a:ea typeface="+mn-ea"/>
          <a:cs typeface="+mn-cs"/>
        </a:defRPr>
      </a:lvl7pPr>
      <a:lvl8pPr marL="3200461" algn="l" defTabSz="914417" rtl="0" eaLnBrk="1" latinLnBrk="0" hangingPunct="1">
        <a:defRPr sz="1800" kern="1200">
          <a:solidFill>
            <a:schemeClr val="tx1"/>
          </a:solidFill>
          <a:latin typeface="+mn-lt"/>
          <a:ea typeface="+mn-ea"/>
          <a:cs typeface="+mn-cs"/>
        </a:defRPr>
      </a:lvl8pPr>
      <a:lvl9pPr marL="3657669" algn="l" defTabSz="91441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10235" y="274954"/>
            <a:ext cx="1097153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877" tIns="51935" rIns="103877" bIns="51935" numCol="1" anchor="ctr" anchorCtr="0" compatLnSpc="1">
            <a:prstTxWarp prst="textNoShape">
              <a:avLst/>
            </a:prstTxWarp>
          </a:bodyPr>
          <a:lstStyle/>
          <a:p>
            <a:pPr lvl="0"/>
            <a:r>
              <a:rPr lang="en-US" altLang="ar-SA"/>
              <a:t>Click to edit Master title style</a:t>
            </a:r>
          </a:p>
        </p:txBody>
      </p:sp>
      <p:sp>
        <p:nvSpPr>
          <p:cNvPr id="2051" name="Text Placeholder 2"/>
          <p:cNvSpPr>
            <a:spLocks noGrp="1"/>
          </p:cNvSpPr>
          <p:nvPr>
            <p:ph type="body" idx="1"/>
          </p:nvPr>
        </p:nvSpPr>
        <p:spPr bwMode="auto">
          <a:xfrm>
            <a:off x="610235" y="1600776"/>
            <a:ext cx="10971531" cy="452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877" tIns="51935" rIns="103877" bIns="51935" numCol="1" anchor="t" anchorCtr="0" compatLnSpc="1">
            <a:prstTxWarp prst="textNoShape">
              <a:avLst/>
            </a:prstTxWarp>
          </a:bodyPr>
          <a:lstStyle/>
          <a:p>
            <a:pPr lvl="0"/>
            <a:r>
              <a:rPr lang="en-US" altLang="ar-SA"/>
              <a:t>Click to edit Master text styles</a:t>
            </a:r>
          </a:p>
          <a:p>
            <a:pPr lvl="1"/>
            <a:r>
              <a:rPr lang="en-US" altLang="ar-SA"/>
              <a:t>Second level</a:t>
            </a:r>
          </a:p>
          <a:p>
            <a:pPr lvl="2"/>
            <a:r>
              <a:rPr lang="en-US" altLang="ar-SA"/>
              <a:t>Third level</a:t>
            </a:r>
          </a:p>
          <a:p>
            <a:pPr lvl="3"/>
            <a:r>
              <a:rPr lang="en-US" altLang="ar-SA"/>
              <a:t>Fourth level</a:t>
            </a:r>
          </a:p>
          <a:p>
            <a:pPr lvl="4"/>
            <a:r>
              <a:rPr lang="en-US" altLang="ar-SA"/>
              <a:t>Fifth level</a:t>
            </a:r>
          </a:p>
        </p:txBody>
      </p:sp>
      <p:sp>
        <p:nvSpPr>
          <p:cNvPr id="4" name="Date Placeholder 3"/>
          <p:cNvSpPr>
            <a:spLocks noGrp="1"/>
          </p:cNvSpPr>
          <p:nvPr>
            <p:ph type="dt" sz="half" idx="2"/>
          </p:nvPr>
        </p:nvSpPr>
        <p:spPr>
          <a:xfrm>
            <a:off x="610234" y="6357038"/>
            <a:ext cx="2844739" cy="364206"/>
          </a:xfrm>
          <a:prstGeom prst="rect">
            <a:avLst/>
          </a:prstGeom>
        </p:spPr>
        <p:txBody>
          <a:bodyPr vert="horz" wrap="square" lIns="103877" tIns="51935" rIns="103877" bIns="51935" numCol="1" anchor="ctr" anchorCtr="0" compatLnSpc="1">
            <a:prstTxWarp prst="textNoShape">
              <a:avLst/>
            </a:prstTxWarp>
          </a:bodyPr>
          <a:lstStyle>
            <a:lvl1pPr defTabSz="470290" eaLnBrk="1" hangingPunct="1">
              <a:defRPr sz="1270">
                <a:solidFill>
                  <a:srgbClr val="898989"/>
                </a:solidFill>
                <a:ea typeface="MS PGothic" pitchFamily="34" charset="-128"/>
                <a:cs typeface="+mn-cs"/>
              </a:defRPr>
            </a:lvl1pPr>
          </a:lstStyle>
          <a:p>
            <a:pPr fontAlgn="base">
              <a:spcBef>
                <a:spcPct val="0"/>
              </a:spcBef>
              <a:spcAft>
                <a:spcPct val="0"/>
              </a:spcAft>
              <a:defRPr/>
            </a:pPr>
            <a:fld id="{C2BC5958-BB44-4A21-9D71-B7B2A3C6C9F9}" type="datetime1">
              <a:rPr lang="en-US" smtClean="0"/>
              <a:pPr fontAlgn="base">
                <a:spcBef>
                  <a:spcPct val="0"/>
                </a:spcBef>
                <a:spcAft>
                  <a:spcPct val="0"/>
                </a:spcAft>
                <a:defRPr/>
              </a:pPr>
              <a:t>27/06/2024</a:t>
            </a:fld>
            <a:endParaRPr lang="en-US"/>
          </a:p>
        </p:txBody>
      </p:sp>
      <p:sp>
        <p:nvSpPr>
          <p:cNvPr id="5" name="Footer Placeholder 4"/>
          <p:cNvSpPr>
            <a:spLocks noGrp="1"/>
          </p:cNvSpPr>
          <p:nvPr>
            <p:ph type="ftr" sz="quarter" idx="3"/>
          </p:nvPr>
        </p:nvSpPr>
        <p:spPr>
          <a:xfrm>
            <a:off x="4164800" y="6357038"/>
            <a:ext cx="3862400" cy="364206"/>
          </a:xfrm>
          <a:prstGeom prst="rect">
            <a:avLst/>
          </a:prstGeom>
        </p:spPr>
        <p:txBody>
          <a:bodyPr vert="horz" lIns="103877" tIns="51935" rIns="103877" bIns="51935" rtlCol="0" anchor="ctr"/>
          <a:lstStyle>
            <a:lvl1pPr algn="ctr" defTabSz="470959" eaLnBrk="1" fontAlgn="auto" hangingPunct="1">
              <a:spcBef>
                <a:spcPts val="0"/>
              </a:spcBef>
              <a:spcAft>
                <a:spcPts val="0"/>
              </a:spcAft>
              <a:defRPr sz="1270">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7027" y="6357038"/>
            <a:ext cx="2844739" cy="364206"/>
          </a:xfrm>
          <a:prstGeom prst="rect">
            <a:avLst/>
          </a:prstGeom>
        </p:spPr>
        <p:txBody>
          <a:bodyPr vert="horz" wrap="square" lIns="103877" tIns="51935" rIns="103877" bIns="51935" numCol="1" anchor="ctr" anchorCtr="0" compatLnSpc="1">
            <a:prstTxWarp prst="textNoShape">
              <a:avLst/>
            </a:prstTxWarp>
          </a:bodyPr>
          <a:lstStyle>
            <a:lvl1pPr algn="r" defTabSz="469292" eaLnBrk="1" hangingPunct="1">
              <a:defRPr sz="1270">
                <a:solidFill>
                  <a:srgbClr val="898989"/>
                </a:solidFill>
                <a:cs typeface="Arial" panose="020B0604020202020204" pitchFamily="34" charset="0"/>
              </a:defRPr>
            </a:lvl1pPr>
          </a:lstStyle>
          <a:p>
            <a:pPr fontAlgn="base">
              <a:spcBef>
                <a:spcPct val="0"/>
              </a:spcBef>
              <a:spcAft>
                <a:spcPct val="0"/>
              </a:spcAft>
              <a:defRPr/>
            </a:pPr>
            <a:fld id="{FBA73945-C2B3-4321-8F56-F459C285E286}" type="slidenum">
              <a:rPr lang="en-US" altLang="en-US">
                <a:ea typeface="ＭＳ Ｐゴシック" panose="020B0600070205080204" pitchFamily="34" charset="-128"/>
              </a:rPr>
              <a:pPr fontAlgn="base">
                <a:spcBef>
                  <a:spcPct val="0"/>
                </a:spcBef>
                <a:spcAft>
                  <a:spcPct val="0"/>
                </a:spcAft>
                <a:defRPr/>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100860957"/>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107" r:id="rId12"/>
  </p:sldLayoutIdLst>
  <p:transition/>
  <p:hf hdr="0" ftr="0" dt="0"/>
  <p:txStyles>
    <p:titleStyle>
      <a:lvl1pPr algn="ctr" defTabSz="467853" rtl="0" eaLnBrk="0" fontAlgn="base" hangingPunct="0">
        <a:spcBef>
          <a:spcPct val="0"/>
        </a:spcBef>
        <a:spcAft>
          <a:spcPct val="0"/>
        </a:spcAft>
        <a:defRPr sz="4534" kern="1200">
          <a:solidFill>
            <a:schemeClr val="tx1"/>
          </a:solidFill>
          <a:latin typeface="+mj-lt"/>
          <a:ea typeface="ＭＳ Ｐゴシック" panose="020B0600070205080204" pitchFamily="34" charset="-128"/>
          <a:cs typeface="ＭＳ Ｐゴシック" charset="0"/>
        </a:defRPr>
      </a:lvl1pPr>
      <a:lvl2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2pPr>
      <a:lvl3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3pPr>
      <a:lvl4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4pPr>
      <a:lvl5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5pPr>
      <a:lvl6pPr marL="412939"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6pPr>
      <a:lvl7pPr marL="825901"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7pPr>
      <a:lvl8pPr marL="1238850"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8pPr>
      <a:lvl9pPr marL="1651804"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9pPr>
    </p:titleStyle>
    <p:bodyStyle>
      <a:lvl1pPr marL="351249" indent="-351249" algn="l" defTabSz="467853" rtl="0" eaLnBrk="0" fontAlgn="base" hangingPunct="0">
        <a:spcBef>
          <a:spcPct val="20000"/>
        </a:spcBef>
        <a:spcAft>
          <a:spcPct val="0"/>
        </a:spcAft>
        <a:buFont typeface="Arial" panose="020B0604020202020204" pitchFamily="34" charset="0"/>
        <a:buChar char="•"/>
        <a:defRPr sz="3264" kern="1200">
          <a:solidFill>
            <a:schemeClr val="tx1"/>
          </a:solidFill>
          <a:latin typeface="+mn-lt"/>
          <a:ea typeface="ＭＳ Ｐゴシック" panose="020B0600070205080204" pitchFamily="34" charset="-128"/>
          <a:cs typeface="ＭＳ Ｐゴシック" charset="0"/>
        </a:defRPr>
      </a:lvl1pPr>
      <a:lvl2pPr marL="762959" indent="-292228" algn="l" defTabSz="467853" rtl="0" eaLnBrk="0" fontAlgn="base" hangingPunct="0">
        <a:spcBef>
          <a:spcPct val="20000"/>
        </a:spcBef>
        <a:spcAft>
          <a:spcPct val="0"/>
        </a:spcAft>
        <a:buFont typeface="Arial" panose="020B0604020202020204" pitchFamily="34" charset="0"/>
        <a:buChar char="–"/>
        <a:defRPr sz="2902" kern="1200">
          <a:solidFill>
            <a:schemeClr val="tx1"/>
          </a:solidFill>
          <a:latin typeface="+mn-lt"/>
          <a:ea typeface="ＭＳ Ｐゴシック" panose="020B0600070205080204" pitchFamily="34" charset="-128"/>
          <a:cs typeface="+mn-cs"/>
        </a:defRPr>
      </a:lvl2pPr>
      <a:lvl3pPr marL="1176109" indent="-233206" algn="l" defTabSz="467853" rtl="0" eaLnBrk="0" fontAlgn="base" hangingPunct="0">
        <a:spcBef>
          <a:spcPct val="20000"/>
        </a:spcBef>
        <a:spcAft>
          <a:spcPct val="0"/>
        </a:spcAft>
        <a:buFont typeface="Arial" panose="020B0604020202020204" pitchFamily="34" charset="0"/>
        <a:buChar char="•"/>
        <a:defRPr sz="2448" kern="1200">
          <a:solidFill>
            <a:schemeClr val="tx1"/>
          </a:solidFill>
          <a:latin typeface="+mn-lt"/>
          <a:ea typeface="ＭＳ Ｐゴシック" panose="020B0600070205080204" pitchFamily="34" charset="-128"/>
          <a:cs typeface="+mn-cs"/>
        </a:defRPr>
      </a:lvl3pPr>
      <a:lvl4pPr marL="1646839" indent="-233206" algn="l" defTabSz="467853" rtl="0" eaLnBrk="0" fontAlgn="base" hangingPunct="0">
        <a:spcBef>
          <a:spcPct val="20000"/>
        </a:spcBef>
        <a:spcAft>
          <a:spcPct val="0"/>
        </a:spcAft>
        <a:buFont typeface="Arial" panose="020B0604020202020204" pitchFamily="34" charset="0"/>
        <a:buChar char="–"/>
        <a:defRPr sz="2086" kern="1200">
          <a:solidFill>
            <a:schemeClr val="tx1"/>
          </a:solidFill>
          <a:latin typeface="+mn-lt"/>
          <a:ea typeface="ＭＳ Ｐゴシック" panose="020B0600070205080204" pitchFamily="34" charset="-128"/>
          <a:cs typeface="+mn-cs"/>
        </a:defRPr>
      </a:lvl4pPr>
      <a:lvl5pPr marL="2117571" indent="-233206" algn="l" defTabSz="467853" rtl="0" eaLnBrk="0" fontAlgn="base" hangingPunct="0">
        <a:spcBef>
          <a:spcPct val="20000"/>
        </a:spcBef>
        <a:spcAft>
          <a:spcPct val="0"/>
        </a:spcAft>
        <a:buFont typeface="Arial" panose="020B0604020202020204" pitchFamily="34" charset="0"/>
        <a:buChar char="»"/>
        <a:defRPr sz="2086" kern="1200">
          <a:solidFill>
            <a:schemeClr val="tx1"/>
          </a:solidFill>
          <a:latin typeface="+mn-lt"/>
          <a:ea typeface="ＭＳ Ｐゴシック" panose="020B0600070205080204" pitchFamily="34" charset="-128"/>
          <a:cs typeface="+mn-cs"/>
        </a:defRPr>
      </a:lvl5pPr>
      <a:lvl6pPr marL="2590343" indent="-235478" algn="l" defTabSz="470959" rtl="0" eaLnBrk="1" latinLnBrk="0" hangingPunct="1">
        <a:spcBef>
          <a:spcPct val="20000"/>
        </a:spcBef>
        <a:buFont typeface="Arial"/>
        <a:buChar char="•"/>
        <a:defRPr sz="2086" kern="1200">
          <a:solidFill>
            <a:schemeClr val="tx1"/>
          </a:solidFill>
          <a:latin typeface="+mn-lt"/>
          <a:ea typeface="+mn-ea"/>
          <a:cs typeface="+mn-cs"/>
        </a:defRPr>
      </a:lvl6pPr>
      <a:lvl7pPr marL="3061315" indent="-235478" algn="l" defTabSz="470959" rtl="0" eaLnBrk="1" latinLnBrk="0" hangingPunct="1">
        <a:spcBef>
          <a:spcPct val="20000"/>
        </a:spcBef>
        <a:buFont typeface="Arial"/>
        <a:buChar char="•"/>
        <a:defRPr sz="2086" kern="1200">
          <a:solidFill>
            <a:schemeClr val="tx1"/>
          </a:solidFill>
          <a:latin typeface="+mn-lt"/>
          <a:ea typeface="+mn-ea"/>
          <a:cs typeface="+mn-cs"/>
        </a:defRPr>
      </a:lvl7pPr>
      <a:lvl8pPr marL="3532285" indent="-235478" algn="l" defTabSz="470959" rtl="0" eaLnBrk="1" latinLnBrk="0" hangingPunct="1">
        <a:spcBef>
          <a:spcPct val="20000"/>
        </a:spcBef>
        <a:buFont typeface="Arial"/>
        <a:buChar char="•"/>
        <a:defRPr sz="2086" kern="1200">
          <a:solidFill>
            <a:schemeClr val="tx1"/>
          </a:solidFill>
          <a:latin typeface="+mn-lt"/>
          <a:ea typeface="+mn-ea"/>
          <a:cs typeface="+mn-cs"/>
        </a:defRPr>
      </a:lvl8pPr>
      <a:lvl9pPr marL="4003255" indent="-235478" algn="l" defTabSz="470959" rtl="0" eaLnBrk="1" latinLnBrk="0" hangingPunct="1">
        <a:spcBef>
          <a:spcPct val="20000"/>
        </a:spcBef>
        <a:buFont typeface="Arial"/>
        <a:buChar char="•"/>
        <a:defRPr sz="2086" kern="1200">
          <a:solidFill>
            <a:schemeClr val="tx1"/>
          </a:solidFill>
          <a:latin typeface="+mn-lt"/>
          <a:ea typeface="+mn-ea"/>
          <a:cs typeface="+mn-cs"/>
        </a:defRPr>
      </a:lvl9pPr>
    </p:bodyStyle>
    <p:otherStyle>
      <a:defPPr>
        <a:defRPr lang="en-US"/>
      </a:defPPr>
      <a:lvl1pPr marL="0" algn="l" defTabSz="470959" rtl="0" eaLnBrk="1" latinLnBrk="0" hangingPunct="1">
        <a:defRPr sz="1904" kern="1200">
          <a:solidFill>
            <a:schemeClr val="tx1"/>
          </a:solidFill>
          <a:latin typeface="+mn-lt"/>
          <a:ea typeface="+mn-ea"/>
          <a:cs typeface="+mn-cs"/>
        </a:defRPr>
      </a:lvl1pPr>
      <a:lvl2pPr marL="470959" algn="l" defTabSz="470959" rtl="0" eaLnBrk="1" latinLnBrk="0" hangingPunct="1">
        <a:defRPr sz="1904" kern="1200">
          <a:solidFill>
            <a:schemeClr val="tx1"/>
          </a:solidFill>
          <a:latin typeface="+mn-lt"/>
          <a:ea typeface="+mn-ea"/>
          <a:cs typeface="+mn-cs"/>
        </a:defRPr>
      </a:lvl2pPr>
      <a:lvl3pPr marL="941939" algn="l" defTabSz="470959" rtl="0" eaLnBrk="1" latinLnBrk="0" hangingPunct="1">
        <a:defRPr sz="1904" kern="1200">
          <a:solidFill>
            <a:schemeClr val="tx1"/>
          </a:solidFill>
          <a:latin typeface="+mn-lt"/>
          <a:ea typeface="+mn-ea"/>
          <a:cs typeface="+mn-cs"/>
        </a:defRPr>
      </a:lvl3pPr>
      <a:lvl4pPr marL="1412915" algn="l" defTabSz="470959" rtl="0" eaLnBrk="1" latinLnBrk="0" hangingPunct="1">
        <a:defRPr sz="1904" kern="1200">
          <a:solidFill>
            <a:schemeClr val="tx1"/>
          </a:solidFill>
          <a:latin typeface="+mn-lt"/>
          <a:ea typeface="+mn-ea"/>
          <a:cs typeface="+mn-cs"/>
        </a:defRPr>
      </a:lvl4pPr>
      <a:lvl5pPr marL="1883885" algn="l" defTabSz="470959" rtl="0" eaLnBrk="1" latinLnBrk="0" hangingPunct="1">
        <a:defRPr sz="1904" kern="1200">
          <a:solidFill>
            <a:schemeClr val="tx1"/>
          </a:solidFill>
          <a:latin typeface="+mn-lt"/>
          <a:ea typeface="+mn-ea"/>
          <a:cs typeface="+mn-cs"/>
        </a:defRPr>
      </a:lvl5pPr>
      <a:lvl6pPr marL="2354855" algn="l" defTabSz="470959" rtl="0" eaLnBrk="1" latinLnBrk="0" hangingPunct="1">
        <a:defRPr sz="1904" kern="1200">
          <a:solidFill>
            <a:schemeClr val="tx1"/>
          </a:solidFill>
          <a:latin typeface="+mn-lt"/>
          <a:ea typeface="+mn-ea"/>
          <a:cs typeface="+mn-cs"/>
        </a:defRPr>
      </a:lvl6pPr>
      <a:lvl7pPr marL="2825830" algn="l" defTabSz="470959" rtl="0" eaLnBrk="1" latinLnBrk="0" hangingPunct="1">
        <a:defRPr sz="1904" kern="1200">
          <a:solidFill>
            <a:schemeClr val="tx1"/>
          </a:solidFill>
          <a:latin typeface="+mn-lt"/>
          <a:ea typeface="+mn-ea"/>
          <a:cs typeface="+mn-cs"/>
        </a:defRPr>
      </a:lvl7pPr>
      <a:lvl8pPr marL="3296801" algn="l" defTabSz="470959" rtl="0" eaLnBrk="1" latinLnBrk="0" hangingPunct="1">
        <a:defRPr sz="1904" kern="1200">
          <a:solidFill>
            <a:schemeClr val="tx1"/>
          </a:solidFill>
          <a:latin typeface="+mn-lt"/>
          <a:ea typeface="+mn-ea"/>
          <a:cs typeface="+mn-cs"/>
        </a:defRPr>
      </a:lvl8pPr>
      <a:lvl9pPr marL="3767771" algn="l" defTabSz="470959" rtl="0" eaLnBrk="1" latinLnBrk="0" hangingPunct="1">
        <a:defRPr sz="190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EED2F4-3B67-4A5F-8A1F-35C9EA9A3A30}"/>
              </a:ext>
            </a:extLst>
          </p:cNvPr>
          <p:cNvSpPr>
            <a:spLocks noGrp="1"/>
          </p:cNvSpPr>
          <p:nvPr>
            <p:ph type="title"/>
          </p:nvPr>
        </p:nvSpPr>
        <p:spPr>
          <a:xfrm>
            <a:off x="1079999" y="1152000"/>
            <a:ext cx="10022400" cy="792000"/>
          </a:xfrm>
          <a:prstGeom prst="rect">
            <a:avLst/>
          </a:prstGeom>
          <a:solidFill>
            <a:schemeClr val="bg1"/>
          </a:solidFill>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88C015-1790-4813-8F0C-87F6BF831DF6}"/>
              </a:ext>
            </a:extLst>
          </p:cNvPr>
          <p:cNvSpPr>
            <a:spLocks noGrp="1"/>
          </p:cNvSpPr>
          <p:nvPr>
            <p:ph type="body" idx="1"/>
          </p:nvPr>
        </p:nvSpPr>
        <p:spPr>
          <a:xfrm>
            <a:off x="1079998" y="2564295"/>
            <a:ext cx="10022400" cy="314170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2E5440-5145-48EA-AB31-9537362E5C6F}"/>
              </a:ext>
            </a:extLst>
          </p:cNvPr>
          <p:cNvSpPr>
            <a:spLocks noGrp="1"/>
          </p:cNvSpPr>
          <p:nvPr>
            <p:ph type="ftr" sz="quarter" idx="3"/>
          </p:nvPr>
        </p:nvSpPr>
        <p:spPr>
          <a:xfrm>
            <a:off x="145385"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E96AC9D5-326C-41F2-81FC-4A60388A59B9}"/>
              </a:ext>
            </a:extLst>
          </p:cNvPr>
          <p:cNvSpPr>
            <a:spLocks noGrp="1"/>
          </p:cNvSpPr>
          <p:nvPr>
            <p:ph type="sldNum" sz="quarter" idx="4"/>
          </p:nvPr>
        </p:nvSpPr>
        <p:spPr>
          <a:xfrm>
            <a:off x="11386425" y="6142912"/>
            <a:ext cx="396000" cy="396000"/>
          </a:xfrm>
          <a:prstGeom prst="ellipse">
            <a:avLst/>
          </a:prstGeom>
          <a:solidFill>
            <a:schemeClr val="bg1"/>
          </a:solidFill>
          <a:ln w="63500">
            <a:solidFill>
              <a:schemeClr val="accent1"/>
            </a:solidFill>
          </a:ln>
        </p:spPr>
        <p:txBody>
          <a:bodyPr vert="horz" lIns="0" tIns="0" rIns="0" bIns="0" rtlCol="0" anchor="ctr"/>
          <a:lstStyle>
            <a:lvl1pPr algn="ctr">
              <a:defRPr sz="1200">
                <a:solidFill>
                  <a:schemeClr val="accent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E0E41E9-E887-49CF-A358-8367F0C34840}" type="slidenum">
              <a:rPr kumimoji="0" lang="en-US" sz="1200" b="0" i="0" u="none" strike="noStrike" kern="1200" cap="none" spc="0" normalizeH="0" baseline="0" noProof="0" smtClean="0">
                <a:ln>
                  <a:noFill/>
                </a:ln>
                <a:solidFill>
                  <a:srgbClr val="1CADE4"/>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CADE4"/>
              </a:solidFill>
              <a:effectLst/>
              <a:uLnTx/>
              <a:uFillTx/>
              <a:latin typeface="Calibri"/>
              <a:ea typeface="+mn-ea"/>
              <a:cs typeface="+mn-cs"/>
            </a:endParaRPr>
          </a:p>
        </p:txBody>
      </p:sp>
    </p:spTree>
    <p:extLst>
      <p:ext uri="{BB962C8B-B14F-4D97-AF65-F5344CB8AC3E}">
        <p14:creationId xmlns:p14="http://schemas.microsoft.com/office/powerpoint/2010/main" val="3680828477"/>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 id="2147484089" r:id="rId13"/>
    <p:sldLayoutId id="2147484090" r:id="rId14"/>
    <p:sldLayoutId id="2147484091" r:id="rId15"/>
    <p:sldLayoutId id="2147484092" r:id="rId16"/>
    <p:sldLayoutId id="2147484093" r:id="rId17"/>
    <p:sldLayoutId id="2147484094" r:id="rId18"/>
  </p:sldLayoutIdLst>
  <p:hf hdr="0" ftr="0" dt="0"/>
  <p:txStyles>
    <p:titleStyle>
      <a:lvl1pPr algn="l" defTabSz="914400" rtl="0" eaLnBrk="1" latinLnBrk="0" hangingPunct="1">
        <a:lnSpc>
          <a:spcPct val="100000"/>
        </a:lnSpc>
        <a:spcBef>
          <a:spcPct val="0"/>
        </a:spcBef>
        <a:buNone/>
        <a:defRPr sz="3600" kern="1200">
          <a:solidFill>
            <a:schemeClr val="tx1">
              <a:lumMod val="85000"/>
              <a:lumOff val="15000"/>
            </a:schemeClr>
          </a:solidFill>
          <a:latin typeface="+mj-lt"/>
          <a:ea typeface="+mj-ea"/>
          <a:cs typeface="+mj-cs"/>
        </a:defRPr>
      </a:lvl1pPr>
    </p:titleStyle>
    <p:bodyStyle>
      <a:lvl1pPr marL="179388" indent="-179388" algn="l" defTabSz="914400" rtl="0" eaLnBrk="1" latinLnBrk="0" hangingPunct="1">
        <a:lnSpc>
          <a:spcPct val="90000"/>
        </a:lnSpc>
        <a:spcBef>
          <a:spcPts val="1000"/>
        </a:spcBef>
        <a:buClr>
          <a:schemeClr val="accent1"/>
        </a:buClr>
        <a:buFont typeface="Wingdings" panose="05000000000000000000" pitchFamily="2" charset="2"/>
        <a:buChar char="§"/>
        <a:defRPr sz="1800" kern="1200">
          <a:solidFill>
            <a:schemeClr val="tx1">
              <a:lumMod val="85000"/>
              <a:lumOff val="15000"/>
            </a:schemeClr>
          </a:solidFill>
          <a:latin typeface="+mn-lt"/>
          <a:ea typeface="+mn-ea"/>
          <a:cs typeface="+mn-cs"/>
        </a:defRPr>
      </a:lvl1pPr>
      <a:lvl2pPr marL="357188" indent="-1778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536575" indent="-179388"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715963" indent="-17938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893763" indent="-1778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0235" y="274954"/>
            <a:ext cx="1097153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87" tIns="52144" rIns="104287" bIns="52144"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10235" y="1600776"/>
            <a:ext cx="10971531" cy="452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87" tIns="52144" rIns="104287" bIns="5214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0234" y="6357038"/>
            <a:ext cx="2844739" cy="364206"/>
          </a:xfrm>
          <a:prstGeom prst="rect">
            <a:avLst/>
          </a:prstGeom>
        </p:spPr>
        <p:txBody>
          <a:bodyPr vert="horz" wrap="square" lIns="104287" tIns="52144" rIns="104287" bIns="52144" numCol="1" anchor="ctr" anchorCtr="0" compatLnSpc="1">
            <a:prstTxWarp prst="textNoShape">
              <a:avLst/>
            </a:prstTxWarp>
          </a:bodyPr>
          <a:lstStyle>
            <a:lvl1pPr eaLnBrk="1" hangingPunct="1">
              <a:defRPr sz="1270">
                <a:solidFill>
                  <a:srgbClr val="898989"/>
                </a:solidFill>
              </a:defRPr>
            </a:lvl1pPr>
          </a:lstStyle>
          <a:p>
            <a:pPr defTabSz="472171" fontAlgn="base">
              <a:spcBef>
                <a:spcPct val="0"/>
              </a:spcBef>
              <a:spcAft>
                <a:spcPct val="0"/>
              </a:spcAft>
              <a:defRPr/>
            </a:pPr>
            <a:fld id="{86CFB435-62A1-499B-9950-45AAED781800}" type="datetime1">
              <a:rPr lang="en-US" smtClean="0">
                <a:ea typeface="MS PGothic" panose="020B0600070205080204" pitchFamily="34" charset="-128"/>
              </a:rPr>
              <a:pPr defTabSz="472171" fontAlgn="base">
                <a:spcBef>
                  <a:spcPct val="0"/>
                </a:spcBef>
                <a:spcAft>
                  <a:spcPct val="0"/>
                </a:spcAft>
                <a:defRPr/>
              </a:pPr>
              <a:t>27/06/2024</a:t>
            </a:fld>
            <a:endParaRPr lang="en-US">
              <a:ea typeface="MS PGothic" panose="020B0600070205080204" pitchFamily="34" charset="-128"/>
            </a:endParaRPr>
          </a:p>
        </p:txBody>
      </p:sp>
      <p:sp>
        <p:nvSpPr>
          <p:cNvPr id="5" name="Footer Placeholder 4"/>
          <p:cNvSpPr>
            <a:spLocks noGrp="1"/>
          </p:cNvSpPr>
          <p:nvPr>
            <p:ph type="ftr" sz="quarter" idx="3"/>
          </p:nvPr>
        </p:nvSpPr>
        <p:spPr>
          <a:xfrm>
            <a:off x="4164800" y="6357038"/>
            <a:ext cx="3862400" cy="364206"/>
          </a:xfrm>
          <a:prstGeom prst="rect">
            <a:avLst/>
          </a:prstGeom>
        </p:spPr>
        <p:txBody>
          <a:bodyPr vert="horz" lIns="104287" tIns="52144" rIns="104287" bIns="52144" rtlCol="0" anchor="ctr"/>
          <a:lstStyle>
            <a:lvl1pPr algn="ctr" defTabSz="472839" eaLnBrk="1" fontAlgn="auto" hangingPunct="1">
              <a:spcBef>
                <a:spcPts val="0"/>
              </a:spcBef>
              <a:spcAft>
                <a:spcPts val="0"/>
              </a:spcAft>
              <a:defRPr sz="127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027" y="6357038"/>
            <a:ext cx="2844739" cy="364206"/>
          </a:xfrm>
          <a:prstGeom prst="rect">
            <a:avLst/>
          </a:prstGeom>
        </p:spPr>
        <p:txBody>
          <a:bodyPr vert="horz" wrap="square" lIns="104287" tIns="52144" rIns="104287" bIns="52144" numCol="1" anchor="ctr" anchorCtr="0" compatLnSpc="1">
            <a:prstTxWarp prst="textNoShape">
              <a:avLst/>
            </a:prstTxWarp>
          </a:bodyPr>
          <a:lstStyle>
            <a:lvl1pPr algn="r" eaLnBrk="1" hangingPunct="1">
              <a:defRPr sz="1270">
                <a:solidFill>
                  <a:srgbClr val="898989"/>
                </a:solidFill>
              </a:defRPr>
            </a:lvl1pPr>
          </a:lstStyle>
          <a:p>
            <a:pPr defTabSz="472171" fontAlgn="base">
              <a:spcBef>
                <a:spcPct val="0"/>
              </a:spcBef>
              <a:spcAft>
                <a:spcPct val="0"/>
              </a:spcAft>
            </a:pPr>
            <a:fld id="{DC9058D7-38A0-4EFC-8124-84FA0DA4E8A1}" type="slidenum">
              <a:rPr lang="en-US" smtClean="0">
                <a:ea typeface="MS PGothic" panose="020B0600070205080204" pitchFamily="34" charset="-128"/>
              </a:rPr>
              <a:pPr defTabSz="472171" fontAlgn="base">
                <a:spcBef>
                  <a:spcPct val="0"/>
                </a:spcBef>
                <a:spcAft>
                  <a:spcPct val="0"/>
                </a:spcAft>
              </a:pPr>
              <a:t>‹#›</a:t>
            </a:fld>
            <a:endParaRPr lang="en-US">
              <a:ea typeface="MS PGothic" panose="020B0600070205080204" pitchFamily="34" charset="-128"/>
            </a:endParaRPr>
          </a:p>
        </p:txBody>
      </p:sp>
    </p:spTree>
    <p:extLst>
      <p:ext uri="{BB962C8B-B14F-4D97-AF65-F5344CB8AC3E}">
        <p14:creationId xmlns:p14="http://schemas.microsoft.com/office/powerpoint/2010/main" val="3605970551"/>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hf hdr="0" ftr="0" dt="0"/>
  <p:txStyles>
    <p:titleStyle>
      <a:lvl1pPr algn="ctr" defTabSz="472171" rtl="0" eaLnBrk="0" fontAlgn="base" hangingPunct="0">
        <a:spcBef>
          <a:spcPct val="0"/>
        </a:spcBef>
        <a:spcAft>
          <a:spcPct val="0"/>
        </a:spcAft>
        <a:defRPr sz="4534" kern="1200">
          <a:solidFill>
            <a:schemeClr val="tx1"/>
          </a:solidFill>
          <a:latin typeface="+mj-lt"/>
          <a:ea typeface="MS PGothic" panose="020B0600070205080204" pitchFamily="34" charset="-128"/>
          <a:cs typeface="ＭＳ Ｐゴシック" charset="0"/>
        </a:defRPr>
      </a:lvl1pPr>
      <a:lvl2pPr algn="ctr" defTabSz="472171" rtl="0" eaLnBrk="0" fontAlgn="base" hangingPunct="0">
        <a:spcBef>
          <a:spcPct val="0"/>
        </a:spcBef>
        <a:spcAft>
          <a:spcPct val="0"/>
        </a:spcAft>
        <a:defRPr sz="4534">
          <a:solidFill>
            <a:schemeClr val="tx1"/>
          </a:solidFill>
          <a:latin typeface="Calibri" charset="0"/>
          <a:ea typeface="MS PGothic" panose="020B0600070205080204" pitchFamily="34" charset="-128"/>
          <a:cs typeface="ＭＳ Ｐゴシック" charset="0"/>
        </a:defRPr>
      </a:lvl2pPr>
      <a:lvl3pPr algn="ctr" defTabSz="472171" rtl="0" eaLnBrk="0" fontAlgn="base" hangingPunct="0">
        <a:spcBef>
          <a:spcPct val="0"/>
        </a:spcBef>
        <a:spcAft>
          <a:spcPct val="0"/>
        </a:spcAft>
        <a:defRPr sz="4534">
          <a:solidFill>
            <a:schemeClr val="tx1"/>
          </a:solidFill>
          <a:latin typeface="Calibri" charset="0"/>
          <a:ea typeface="MS PGothic" panose="020B0600070205080204" pitchFamily="34" charset="-128"/>
          <a:cs typeface="ＭＳ Ｐゴシック" charset="0"/>
        </a:defRPr>
      </a:lvl3pPr>
      <a:lvl4pPr algn="ctr" defTabSz="472171" rtl="0" eaLnBrk="0" fontAlgn="base" hangingPunct="0">
        <a:spcBef>
          <a:spcPct val="0"/>
        </a:spcBef>
        <a:spcAft>
          <a:spcPct val="0"/>
        </a:spcAft>
        <a:defRPr sz="4534">
          <a:solidFill>
            <a:schemeClr val="tx1"/>
          </a:solidFill>
          <a:latin typeface="Calibri" charset="0"/>
          <a:ea typeface="MS PGothic" panose="020B0600070205080204" pitchFamily="34" charset="-128"/>
          <a:cs typeface="ＭＳ Ｐゴシック" charset="0"/>
        </a:defRPr>
      </a:lvl4pPr>
      <a:lvl5pPr algn="ctr" defTabSz="472171" rtl="0" eaLnBrk="0" fontAlgn="base" hangingPunct="0">
        <a:spcBef>
          <a:spcPct val="0"/>
        </a:spcBef>
        <a:spcAft>
          <a:spcPct val="0"/>
        </a:spcAft>
        <a:defRPr sz="4534">
          <a:solidFill>
            <a:schemeClr val="tx1"/>
          </a:solidFill>
          <a:latin typeface="Calibri" charset="0"/>
          <a:ea typeface="MS PGothic" panose="020B0600070205080204" pitchFamily="34" charset="-128"/>
          <a:cs typeface="ＭＳ Ｐゴシック" charset="0"/>
        </a:defRPr>
      </a:lvl5pPr>
      <a:lvl6pPr marL="414589" algn="ctr" defTabSz="472171" rtl="0" fontAlgn="base">
        <a:spcBef>
          <a:spcPct val="0"/>
        </a:spcBef>
        <a:spcAft>
          <a:spcPct val="0"/>
        </a:spcAft>
        <a:defRPr sz="4534">
          <a:solidFill>
            <a:schemeClr val="tx1"/>
          </a:solidFill>
          <a:latin typeface="Calibri" charset="0"/>
          <a:ea typeface="ＭＳ Ｐゴシック" charset="0"/>
          <a:cs typeface="ＭＳ Ｐゴシック" charset="0"/>
        </a:defRPr>
      </a:lvl6pPr>
      <a:lvl7pPr marL="829178" algn="ctr" defTabSz="472171" rtl="0" fontAlgn="base">
        <a:spcBef>
          <a:spcPct val="0"/>
        </a:spcBef>
        <a:spcAft>
          <a:spcPct val="0"/>
        </a:spcAft>
        <a:defRPr sz="4534">
          <a:solidFill>
            <a:schemeClr val="tx1"/>
          </a:solidFill>
          <a:latin typeface="Calibri" charset="0"/>
          <a:ea typeface="ＭＳ Ｐゴシック" charset="0"/>
          <a:cs typeface="ＭＳ Ｐゴシック" charset="0"/>
        </a:defRPr>
      </a:lvl7pPr>
      <a:lvl8pPr marL="1243767" algn="ctr" defTabSz="472171" rtl="0" fontAlgn="base">
        <a:spcBef>
          <a:spcPct val="0"/>
        </a:spcBef>
        <a:spcAft>
          <a:spcPct val="0"/>
        </a:spcAft>
        <a:defRPr sz="4534">
          <a:solidFill>
            <a:schemeClr val="tx1"/>
          </a:solidFill>
          <a:latin typeface="Calibri" charset="0"/>
          <a:ea typeface="ＭＳ Ｐゴシック" charset="0"/>
          <a:cs typeface="ＭＳ Ｐゴシック" charset="0"/>
        </a:defRPr>
      </a:lvl8pPr>
      <a:lvl9pPr marL="1658356" algn="ctr" defTabSz="472171" rtl="0" fontAlgn="base">
        <a:spcBef>
          <a:spcPct val="0"/>
        </a:spcBef>
        <a:spcAft>
          <a:spcPct val="0"/>
        </a:spcAft>
        <a:defRPr sz="4534">
          <a:solidFill>
            <a:schemeClr val="tx1"/>
          </a:solidFill>
          <a:latin typeface="Calibri" charset="0"/>
          <a:ea typeface="ＭＳ Ｐゴシック" charset="0"/>
          <a:cs typeface="ＭＳ Ｐゴシック" charset="0"/>
        </a:defRPr>
      </a:lvl9pPr>
    </p:titleStyle>
    <p:bodyStyle>
      <a:lvl1pPr marL="354128" indent="-354128" algn="l" defTabSz="472171" rtl="0" eaLnBrk="0" fontAlgn="base" hangingPunct="0">
        <a:spcBef>
          <a:spcPct val="20000"/>
        </a:spcBef>
        <a:spcAft>
          <a:spcPct val="0"/>
        </a:spcAft>
        <a:buFont typeface="Arial" panose="020B0604020202020204" pitchFamily="34" charset="0"/>
        <a:buChar char="•"/>
        <a:defRPr sz="3264" kern="1200">
          <a:solidFill>
            <a:schemeClr val="tx1"/>
          </a:solidFill>
          <a:latin typeface="+mn-lt"/>
          <a:ea typeface="MS PGothic" panose="020B0600070205080204" pitchFamily="34" charset="-128"/>
          <a:cs typeface="ＭＳ Ｐゴシック" charset="0"/>
        </a:defRPr>
      </a:lvl1pPr>
      <a:lvl2pPr marL="767278" indent="-295107" algn="l" defTabSz="472171" rtl="0" eaLnBrk="0" fontAlgn="base" hangingPunct="0">
        <a:spcBef>
          <a:spcPct val="20000"/>
        </a:spcBef>
        <a:spcAft>
          <a:spcPct val="0"/>
        </a:spcAft>
        <a:buFont typeface="Arial" panose="020B0604020202020204" pitchFamily="34" charset="0"/>
        <a:buChar char="–"/>
        <a:defRPr sz="2902" kern="1200">
          <a:solidFill>
            <a:schemeClr val="tx1"/>
          </a:solidFill>
          <a:latin typeface="+mn-lt"/>
          <a:ea typeface="MS PGothic" panose="020B0600070205080204" pitchFamily="34" charset="-128"/>
          <a:cs typeface="+mn-cs"/>
        </a:defRPr>
      </a:lvl2pPr>
      <a:lvl3pPr marL="1181867" indent="-236085" algn="l" defTabSz="472171" rtl="0" eaLnBrk="0" fontAlgn="base" hangingPunct="0">
        <a:spcBef>
          <a:spcPct val="20000"/>
        </a:spcBef>
        <a:spcAft>
          <a:spcPct val="0"/>
        </a:spcAft>
        <a:buFont typeface="Arial" panose="020B0604020202020204" pitchFamily="34" charset="0"/>
        <a:buChar char="•"/>
        <a:defRPr sz="2448" kern="1200">
          <a:solidFill>
            <a:schemeClr val="tx1"/>
          </a:solidFill>
          <a:latin typeface="+mn-lt"/>
          <a:ea typeface="MS PGothic" panose="020B0600070205080204" pitchFamily="34" charset="-128"/>
          <a:cs typeface="+mn-cs"/>
        </a:defRPr>
      </a:lvl3pPr>
      <a:lvl4pPr marL="1654038" indent="-236085" algn="l" defTabSz="472171" rtl="0" eaLnBrk="0" fontAlgn="base" hangingPunct="0">
        <a:spcBef>
          <a:spcPct val="20000"/>
        </a:spcBef>
        <a:spcAft>
          <a:spcPct val="0"/>
        </a:spcAft>
        <a:buFont typeface="Arial" panose="020B0604020202020204" pitchFamily="34" charset="0"/>
        <a:buChar char="–"/>
        <a:defRPr sz="2086" kern="1200">
          <a:solidFill>
            <a:schemeClr val="tx1"/>
          </a:solidFill>
          <a:latin typeface="+mn-lt"/>
          <a:ea typeface="MS PGothic" panose="020B0600070205080204" pitchFamily="34" charset="-128"/>
          <a:cs typeface="+mn-cs"/>
        </a:defRPr>
      </a:lvl4pPr>
      <a:lvl5pPr marL="2127648" indent="-236085" algn="l" defTabSz="472171" rtl="0" eaLnBrk="0" fontAlgn="base" hangingPunct="0">
        <a:spcBef>
          <a:spcPct val="20000"/>
        </a:spcBef>
        <a:spcAft>
          <a:spcPct val="0"/>
        </a:spcAft>
        <a:buFont typeface="Arial" panose="020B0604020202020204" pitchFamily="34" charset="0"/>
        <a:buChar char="»"/>
        <a:defRPr sz="2086" kern="1200">
          <a:solidFill>
            <a:schemeClr val="tx1"/>
          </a:solidFill>
          <a:latin typeface="+mn-lt"/>
          <a:ea typeface="MS PGothic" panose="020B0600070205080204" pitchFamily="34" charset="-128"/>
          <a:cs typeface="+mn-cs"/>
        </a:defRPr>
      </a:lvl5pPr>
      <a:lvl6pPr marL="2600613" indent="-236419" algn="l" defTabSz="472839" rtl="0" eaLnBrk="1" latinLnBrk="0" hangingPunct="1">
        <a:spcBef>
          <a:spcPct val="20000"/>
        </a:spcBef>
        <a:buFont typeface="Arial"/>
        <a:buChar char="•"/>
        <a:defRPr sz="2086" kern="1200">
          <a:solidFill>
            <a:schemeClr val="tx1"/>
          </a:solidFill>
          <a:latin typeface="+mn-lt"/>
          <a:ea typeface="+mn-ea"/>
          <a:cs typeface="+mn-cs"/>
        </a:defRPr>
      </a:lvl6pPr>
      <a:lvl7pPr marL="3073452" indent="-236419" algn="l" defTabSz="472839" rtl="0" eaLnBrk="1" latinLnBrk="0" hangingPunct="1">
        <a:spcBef>
          <a:spcPct val="20000"/>
        </a:spcBef>
        <a:buFont typeface="Arial"/>
        <a:buChar char="•"/>
        <a:defRPr sz="2086" kern="1200">
          <a:solidFill>
            <a:schemeClr val="tx1"/>
          </a:solidFill>
          <a:latin typeface="+mn-lt"/>
          <a:ea typeface="+mn-ea"/>
          <a:cs typeface="+mn-cs"/>
        </a:defRPr>
      </a:lvl7pPr>
      <a:lvl8pPr marL="3546291" indent="-236419" algn="l" defTabSz="472839" rtl="0" eaLnBrk="1" latinLnBrk="0" hangingPunct="1">
        <a:spcBef>
          <a:spcPct val="20000"/>
        </a:spcBef>
        <a:buFont typeface="Arial"/>
        <a:buChar char="•"/>
        <a:defRPr sz="2086" kern="1200">
          <a:solidFill>
            <a:schemeClr val="tx1"/>
          </a:solidFill>
          <a:latin typeface="+mn-lt"/>
          <a:ea typeface="+mn-ea"/>
          <a:cs typeface="+mn-cs"/>
        </a:defRPr>
      </a:lvl8pPr>
      <a:lvl9pPr marL="4019129" indent="-236419" algn="l" defTabSz="472839" rtl="0" eaLnBrk="1" latinLnBrk="0" hangingPunct="1">
        <a:spcBef>
          <a:spcPct val="20000"/>
        </a:spcBef>
        <a:buFont typeface="Arial"/>
        <a:buChar char="•"/>
        <a:defRPr sz="2086" kern="1200">
          <a:solidFill>
            <a:schemeClr val="tx1"/>
          </a:solidFill>
          <a:latin typeface="+mn-lt"/>
          <a:ea typeface="+mn-ea"/>
          <a:cs typeface="+mn-cs"/>
        </a:defRPr>
      </a:lvl9pPr>
    </p:bodyStyle>
    <p:otherStyle>
      <a:defPPr>
        <a:defRPr lang="en-US"/>
      </a:defPPr>
      <a:lvl1pPr marL="0" algn="l" defTabSz="472839" rtl="0" eaLnBrk="1" latinLnBrk="0" hangingPunct="1">
        <a:defRPr sz="1904" kern="1200">
          <a:solidFill>
            <a:schemeClr val="tx1"/>
          </a:solidFill>
          <a:latin typeface="+mn-lt"/>
          <a:ea typeface="+mn-ea"/>
          <a:cs typeface="+mn-cs"/>
        </a:defRPr>
      </a:lvl1pPr>
      <a:lvl2pPr marL="472839" algn="l" defTabSz="472839" rtl="0" eaLnBrk="1" latinLnBrk="0" hangingPunct="1">
        <a:defRPr sz="1904" kern="1200">
          <a:solidFill>
            <a:schemeClr val="tx1"/>
          </a:solidFill>
          <a:latin typeface="+mn-lt"/>
          <a:ea typeface="+mn-ea"/>
          <a:cs typeface="+mn-cs"/>
        </a:defRPr>
      </a:lvl2pPr>
      <a:lvl3pPr marL="945677" algn="l" defTabSz="472839" rtl="0" eaLnBrk="1" latinLnBrk="0" hangingPunct="1">
        <a:defRPr sz="1904" kern="1200">
          <a:solidFill>
            <a:schemeClr val="tx1"/>
          </a:solidFill>
          <a:latin typeface="+mn-lt"/>
          <a:ea typeface="+mn-ea"/>
          <a:cs typeface="+mn-cs"/>
        </a:defRPr>
      </a:lvl3pPr>
      <a:lvl4pPr marL="1418516" algn="l" defTabSz="472839" rtl="0" eaLnBrk="1" latinLnBrk="0" hangingPunct="1">
        <a:defRPr sz="1904" kern="1200">
          <a:solidFill>
            <a:schemeClr val="tx1"/>
          </a:solidFill>
          <a:latin typeface="+mn-lt"/>
          <a:ea typeface="+mn-ea"/>
          <a:cs typeface="+mn-cs"/>
        </a:defRPr>
      </a:lvl4pPr>
      <a:lvl5pPr marL="1891354" algn="l" defTabSz="472839" rtl="0" eaLnBrk="1" latinLnBrk="0" hangingPunct="1">
        <a:defRPr sz="1904" kern="1200">
          <a:solidFill>
            <a:schemeClr val="tx1"/>
          </a:solidFill>
          <a:latin typeface="+mn-lt"/>
          <a:ea typeface="+mn-ea"/>
          <a:cs typeface="+mn-cs"/>
        </a:defRPr>
      </a:lvl5pPr>
      <a:lvl6pPr marL="2364194" algn="l" defTabSz="472839" rtl="0" eaLnBrk="1" latinLnBrk="0" hangingPunct="1">
        <a:defRPr sz="1904" kern="1200">
          <a:solidFill>
            <a:schemeClr val="tx1"/>
          </a:solidFill>
          <a:latin typeface="+mn-lt"/>
          <a:ea typeface="+mn-ea"/>
          <a:cs typeface="+mn-cs"/>
        </a:defRPr>
      </a:lvl6pPr>
      <a:lvl7pPr marL="2837033" algn="l" defTabSz="472839" rtl="0" eaLnBrk="1" latinLnBrk="0" hangingPunct="1">
        <a:defRPr sz="1904" kern="1200">
          <a:solidFill>
            <a:schemeClr val="tx1"/>
          </a:solidFill>
          <a:latin typeface="+mn-lt"/>
          <a:ea typeface="+mn-ea"/>
          <a:cs typeface="+mn-cs"/>
        </a:defRPr>
      </a:lvl7pPr>
      <a:lvl8pPr marL="3309871" algn="l" defTabSz="472839" rtl="0" eaLnBrk="1" latinLnBrk="0" hangingPunct="1">
        <a:defRPr sz="1904" kern="1200">
          <a:solidFill>
            <a:schemeClr val="tx1"/>
          </a:solidFill>
          <a:latin typeface="+mn-lt"/>
          <a:ea typeface="+mn-ea"/>
          <a:cs typeface="+mn-cs"/>
        </a:defRPr>
      </a:lvl8pPr>
      <a:lvl9pPr marL="3782710" algn="l" defTabSz="472839" rtl="0" eaLnBrk="1" latinLnBrk="0" hangingPunct="1">
        <a:defRPr sz="19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1.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11.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11.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11.sv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4.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8.png"/><Relationship Id="rId7" Type="http://schemas.openxmlformats.org/officeDocument/2006/relationships/diagramLayout" Target="../diagrams/layout3.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Data" Target="../diagrams/data3.xml"/><Relationship Id="rId5" Type="http://schemas.openxmlformats.org/officeDocument/2006/relationships/image" Target="../media/image11.svg"/><Relationship Id="rId10" Type="http://schemas.microsoft.com/office/2007/relationships/diagramDrawing" Target="../diagrams/drawing3.xml"/><Relationship Id="rId4" Type="http://schemas.openxmlformats.org/officeDocument/2006/relationships/image" Target="../media/image10.png"/><Relationship Id="rId9" Type="http://schemas.openxmlformats.org/officeDocument/2006/relationships/diagramColors" Target="../diagrams/colors3.xml"/></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7.svg"/><Relationship Id="rId7" Type="http://schemas.openxmlformats.org/officeDocument/2006/relationships/image" Target="../media/image34.svg"/><Relationship Id="rId12"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33.png"/><Relationship Id="rId11" Type="http://schemas.openxmlformats.org/officeDocument/2006/relationships/image" Target="../media/image5.svg"/><Relationship Id="rId5" Type="http://schemas.openxmlformats.org/officeDocument/2006/relationships/image" Target="../media/image32.svg"/><Relationship Id="rId10" Type="http://schemas.openxmlformats.org/officeDocument/2006/relationships/image" Target="../media/image4.png"/><Relationship Id="rId4" Type="http://schemas.openxmlformats.org/officeDocument/2006/relationships/image" Target="../media/image31.png"/><Relationship Id="rId9" Type="http://schemas.openxmlformats.org/officeDocument/2006/relationships/image" Target="../media/image36.sv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4.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Layout" Target="../diagrams/layout1.xml"/><Relationship Id="rId11" Type="http://schemas.openxmlformats.org/officeDocument/2006/relationships/image" Target="../media/image11.svg"/><Relationship Id="rId5" Type="http://schemas.openxmlformats.org/officeDocument/2006/relationships/diagramData" Target="../diagrams/data1.xml"/><Relationship Id="rId10" Type="http://schemas.openxmlformats.org/officeDocument/2006/relationships/image" Target="../media/image10.png"/><Relationship Id="rId4" Type="http://schemas.openxmlformats.org/officeDocument/2006/relationships/chart" Target="../charts/chart1.xml"/><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8.png"/><Relationship Id="rId7" Type="http://schemas.openxmlformats.org/officeDocument/2006/relationships/diagramQuickStyle" Target="../diagrams/quickStyle2.xml"/><Relationship Id="rId12" Type="http://schemas.openxmlformats.org/officeDocument/2006/relationships/image" Target="../media/image11.sv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Layout" Target="../diagrams/layout2.xml"/><Relationship Id="rId11" Type="http://schemas.openxmlformats.org/officeDocument/2006/relationships/image" Target="../media/image10.png"/><Relationship Id="rId5" Type="http://schemas.openxmlformats.org/officeDocument/2006/relationships/diagramData" Target="../diagrams/data2.xml"/><Relationship Id="rId10" Type="http://schemas.openxmlformats.org/officeDocument/2006/relationships/slide" Target="slide23.xml"/><Relationship Id="rId4" Type="http://schemas.openxmlformats.org/officeDocument/2006/relationships/image" Target="../media/image15.pn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sv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91400" y="2057400"/>
            <a:ext cx="4800600" cy="4800600"/>
          </a:xfrm>
          <a:custGeom>
            <a:avLst/>
            <a:gdLst/>
            <a:ahLst/>
            <a:cxnLst/>
            <a:rect l="l" t="t" r="r" b="b"/>
            <a:pathLst>
              <a:path w="7200900" h="7200900">
                <a:moveTo>
                  <a:pt x="0" y="0"/>
                </a:moveTo>
                <a:lnTo>
                  <a:pt x="7200900" y="0"/>
                </a:lnTo>
                <a:lnTo>
                  <a:pt x="7200900"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0480576" y="951693"/>
            <a:ext cx="321429" cy="311355"/>
          </a:xfrm>
          <a:custGeom>
            <a:avLst/>
            <a:gdLst/>
            <a:ahLst/>
            <a:cxnLst/>
            <a:rect l="l" t="t" r="r" b="b"/>
            <a:pathLst>
              <a:path w="482144" h="467032">
                <a:moveTo>
                  <a:pt x="0" y="0"/>
                </a:moveTo>
                <a:lnTo>
                  <a:pt x="482145" y="0"/>
                </a:lnTo>
                <a:lnTo>
                  <a:pt x="482145" y="467031"/>
                </a:lnTo>
                <a:lnTo>
                  <a:pt x="0" y="4670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7682761">
            <a:off x="-678384" y="-973835"/>
            <a:ext cx="2743200" cy="27432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TextBox 6"/>
          <p:cNvSpPr txBox="1"/>
          <p:nvPr/>
        </p:nvSpPr>
        <p:spPr>
          <a:xfrm>
            <a:off x="1148638" y="4376168"/>
            <a:ext cx="5922037" cy="409343"/>
          </a:xfrm>
          <a:prstGeom prst="rect">
            <a:avLst/>
          </a:prstGeom>
        </p:spPr>
        <p:txBody>
          <a:bodyPr lIns="0" tIns="0" rIns="0" bIns="0" rtlCol="0" anchor="t">
            <a:spAutoFit/>
          </a:bodyPr>
          <a:lstStyle/>
          <a:p>
            <a:pPr>
              <a:lnSpc>
                <a:spcPts val="3384"/>
              </a:lnSpc>
            </a:pPr>
            <a:r>
              <a:rPr lang="en-US" sz="2820" spc="191">
                <a:solidFill>
                  <a:srgbClr val="0C3E5B"/>
                </a:solidFill>
                <a:latin typeface="Codec Pro ExtraBold"/>
              </a:rPr>
              <a:t>Jubcor Presentation </a:t>
            </a:r>
          </a:p>
        </p:txBody>
      </p:sp>
      <p:grpSp>
        <p:nvGrpSpPr>
          <p:cNvPr id="7" name="Group 7"/>
          <p:cNvGrpSpPr/>
          <p:nvPr/>
        </p:nvGrpSpPr>
        <p:grpSpPr>
          <a:xfrm>
            <a:off x="462838" y="4751691"/>
            <a:ext cx="6194538" cy="1143325"/>
            <a:chOff x="-24260" y="36008"/>
            <a:chExt cx="1364175" cy="154978"/>
          </a:xfrm>
        </p:grpSpPr>
        <p:sp>
          <p:nvSpPr>
            <p:cNvPr id="8" name="Freeform 8"/>
            <p:cNvSpPr/>
            <p:nvPr/>
          </p:nvSpPr>
          <p:spPr>
            <a:xfrm>
              <a:off x="-3084" y="41338"/>
              <a:ext cx="1342999" cy="135928"/>
            </a:xfrm>
            <a:custGeom>
              <a:avLst/>
              <a:gdLst/>
              <a:ahLst/>
              <a:cxnLst/>
              <a:rect l="l" t="t" r="r" b="b"/>
              <a:pathLst>
                <a:path w="1342999" h="135928">
                  <a:moveTo>
                    <a:pt x="20195" y="0"/>
                  </a:moveTo>
                  <a:lnTo>
                    <a:pt x="1322804" y="0"/>
                  </a:lnTo>
                  <a:cubicBezTo>
                    <a:pt x="1333957" y="0"/>
                    <a:pt x="1342999" y="9042"/>
                    <a:pt x="1342999" y="20195"/>
                  </a:cubicBezTo>
                  <a:lnTo>
                    <a:pt x="1342999" y="115733"/>
                  </a:lnTo>
                  <a:cubicBezTo>
                    <a:pt x="1342999" y="126887"/>
                    <a:pt x="1333957" y="135928"/>
                    <a:pt x="1322804" y="135928"/>
                  </a:cubicBezTo>
                  <a:lnTo>
                    <a:pt x="20195" y="135928"/>
                  </a:lnTo>
                  <a:cubicBezTo>
                    <a:pt x="9042" y="135928"/>
                    <a:pt x="0" y="126887"/>
                    <a:pt x="0" y="115733"/>
                  </a:cubicBezTo>
                  <a:lnTo>
                    <a:pt x="0" y="20195"/>
                  </a:lnTo>
                  <a:cubicBezTo>
                    <a:pt x="0" y="9042"/>
                    <a:pt x="9042" y="0"/>
                    <a:pt x="20195" y="0"/>
                  </a:cubicBezTo>
                  <a:close/>
                </a:path>
              </a:pathLst>
            </a:custGeom>
            <a:solidFill>
              <a:srgbClr val="FFFFFF"/>
            </a:solidFill>
            <a:ln w="9525" cap="sq">
              <a:solidFill>
                <a:srgbClr val="000000"/>
              </a:solidFill>
              <a:prstDash val="solid"/>
              <a:miter/>
            </a:ln>
          </p:spPr>
        </p:sp>
        <p:sp>
          <p:nvSpPr>
            <p:cNvPr id="9" name="TextBox 9"/>
            <p:cNvSpPr txBox="1"/>
            <p:nvPr/>
          </p:nvSpPr>
          <p:spPr>
            <a:xfrm>
              <a:off x="-24260" y="36008"/>
              <a:ext cx="1358226" cy="154978"/>
            </a:xfrm>
            <a:prstGeom prst="rect">
              <a:avLst/>
            </a:prstGeom>
          </p:spPr>
          <p:txBody>
            <a:bodyPr lIns="45829" tIns="45829" rIns="45829" bIns="45829" rtlCol="0" anchor="ctr"/>
            <a:lstStyle/>
            <a:p>
              <a:pPr algn="ctr">
                <a:lnSpc>
                  <a:spcPts val="1820"/>
                </a:lnSpc>
              </a:pPr>
              <a:r>
                <a:rPr lang="en-US" sz="1600" b="1" spc="79" dirty="0">
                  <a:solidFill>
                    <a:srgbClr val="E28126"/>
                  </a:solidFill>
                  <a:latin typeface="Canva Sans"/>
                </a:rPr>
                <a:t>SAUDI ARAMCO BASE OIL COMPANY – LUBEREF</a:t>
              </a:r>
            </a:p>
            <a:p>
              <a:pPr algn="ctr">
                <a:lnSpc>
                  <a:spcPts val="1820"/>
                </a:lnSpc>
              </a:pPr>
              <a:r>
                <a:rPr lang="en-US" sz="1600" b="1" spc="79" dirty="0">
                  <a:solidFill>
                    <a:srgbClr val="E28126"/>
                  </a:solidFill>
                  <a:latin typeface="Canva Sans"/>
                </a:rPr>
                <a:t>Corrosion Control Document- Vacuum Distillation Unit (VDU</a:t>
              </a:r>
              <a:r>
                <a:rPr lang="en-US" sz="1400" spc="79" dirty="0">
                  <a:solidFill>
                    <a:srgbClr val="E28126"/>
                  </a:solidFill>
                  <a:latin typeface="Canva Sans"/>
                </a:rPr>
                <a:t>)</a:t>
              </a:r>
            </a:p>
          </p:txBody>
        </p:sp>
      </p:grpSp>
      <p:sp>
        <p:nvSpPr>
          <p:cNvPr id="11" name="TextBox 11"/>
          <p:cNvSpPr txBox="1"/>
          <p:nvPr/>
        </p:nvSpPr>
        <p:spPr>
          <a:xfrm>
            <a:off x="8518429" y="4151037"/>
            <a:ext cx="2987771" cy="883960"/>
          </a:xfrm>
          <a:prstGeom prst="rect">
            <a:avLst/>
          </a:prstGeom>
        </p:spPr>
        <p:txBody>
          <a:bodyPr lIns="0" tIns="0" rIns="0" bIns="0" rtlCol="0" anchor="t">
            <a:spAutoFit/>
          </a:bodyPr>
          <a:lstStyle/>
          <a:p>
            <a:pPr algn="ctr">
              <a:lnSpc>
                <a:spcPts val="3648"/>
              </a:lnSpc>
            </a:pPr>
            <a:r>
              <a:rPr lang="en-US" sz="2605" spc="130" dirty="0">
                <a:solidFill>
                  <a:srgbClr val="0C3E5B"/>
                </a:solidFill>
                <a:latin typeface="Canva Sans"/>
              </a:rPr>
              <a:t>Presented By:</a:t>
            </a:r>
            <a:r>
              <a:rPr lang="en-US" sz="2605" spc="130" dirty="0">
                <a:solidFill>
                  <a:srgbClr val="0C3E5B"/>
                </a:solidFill>
                <a:latin typeface="Canva Sans Bold"/>
              </a:rPr>
              <a:t> Mazen </a:t>
            </a:r>
            <a:r>
              <a:rPr lang="en-US" sz="2605" spc="130" dirty="0" err="1">
                <a:solidFill>
                  <a:srgbClr val="0C3E5B"/>
                </a:solidFill>
                <a:latin typeface="Canva Sans Bold"/>
              </a:rPr>
              <a:t>Bahuwayni</a:t>
            </a:r>
            <a:endParaRPr lang="en-US" sz="2605" spc="130" dirty="0">
              <a:solidFill>
                <a:srgbClr val="0C3E5B"/>
              </a:solidFill>
              <a:latin typeface="Canva Sans Bold"/>
            </a:endParaRPr>
          </a:p>
        </p:txBody>
      </p:sp>
      <p:grpSp>
        <p:nvGrpSpPr>
          <p:cNvPr id="13" name="Group 13"/>
          <p:cNvGrpSpPr/>
          <p:nvPr/>
        </p:nvGrpSpPr>
        <p:grpSpPr>
          <a:xfrm>
            <a:off x="1148638" y="1534646"/>
            <a:ext cx="5277717" cy="2252389"/>
            <a:chOff x="0" y="-466725"/>
            <a:chExt cx="10555433" cy="4504779"/>
          </a:xfrm>
        </p:grpSpPr>
        <p:sp>
          <p:nvSpPr>
            <p:cNvPr id="14" name="TextBox 14"/>
            <p:cNvSpPr txBox="1"/>
            <p:nvPr/>
          </p:nvSpPr>
          <p:spPr>
            <a:xfrm>
              <a:off x="54200" y="-466725"/>
              <a:ext cx="9004452" cy="2644059"/>
            </a:xfrm>
            <a:prstGeom prst="rect">
              <a:avLst/>
            </a:prstGeom>
          </p:spPr>
          <p:txBody>
            <a:bodyPr lIns="0" tIns="0" rIns="0" bIns="0" rtlCol="0" anchor="t">
              <a:spAutoFit/>
            </a:bodyPr>
            <a:lstStyle/>
            <a:p>
              <a:pPr algn="ctr">
                <a:lnSpc>
                  <a:spcPts val="11272"/>
                </a:lnSpc>
              </a:pPr>
              <a:r>
                <a:rPr lang="en-US" sz="8051">
                  <a:solidFill>
                    <a:srgbClr val="0C3E5A"/>
                  </a:solidFill>
                  <a:latin typeface="Tabarra Sans Heavy"/>
                </a:rPr>
                <a:t>JUBCOR</a:t>
              </a:r>
            </a:p>
          </p:txBody>
        </p:sp>
        <p:grpSp>
          <p:nvGrpSpPr>
            <p:cNvPr id="15" name="Group 15"/>
            <p:cNvGrpSpPr/>
            <p:nvPr/>
          </p:nvGrpSpPr>
          <p:grpSpPr>
            <a:xfrm>
              <a:off x="54198" y="2005202"/>
              <a:ext cx="10427516" cy="891503"/>
              <a:chOff x="0" y="0"/>
              <a:chExt cx="1782556" cy="152400"/>
            </a:xfrm>
          </p:grpSpPr>
          <p:sp>
            <p:nvSpPr>
              <p:cNvPr id="16" name="Freeform 16"/>
              <p:cNvSpPr/>
              <p:nvPr/>
            </p:nvSpPr>
            <p:spPr>
              <a:xfrm>
                <a:off x="0" y="0"/>
                <a:ext cx="1782556" cy="152400"/>
              </a:xfrm>
              <a:custGeom>
                <a:avLst/>
                <a:gdLst/>
                <a:ahLst/>
                <a:cxnLst/>
                <a:rect l="l" t="t" r="r" b="b"/>
                <a:pathLst>
                  <a:path w="1782556" h="152400">
                    <a:moveTo>
                      <a:pt x="0" y="0"/>
                    </a:moveTo>
                    <a:lnTo>
                      <a:pt x="1782556" y="0"/>
                    </a:lnTo>
                    <a:lnTo>
                      <a:pt x="1782556" y="152400"/>
                    </a:lnTo>
                    <a:lnTo>
                      <a:pt x="0" y="152400"/>
                    </a:lnTo>
                    <a:close/>
                  </a:path>
                </a:pathLst>
              </a:custGeom>
              <a:solidFill>
                <a:srgbClr val="E28126"/>
              </a:solidFill>
            </p:spPr>
          </p:sp>
        </p:grpSp>
        <p:grpSp>
          <p:nvGrpSpPr>
            <p:cNvPr id="17" name="Group 17"/>
            <p:cNvGrpSpPr/>
            <p:nvPr/>
          </p:nvGrpSpPr>
          <p:grpSpPr>
            <a:xfrm rot="5400000">
              <a:off x="8501551" y="916541"/>
              <a:ext cx="2681013" cy="1279313"/>
              <a:chOff x="0" y="0"/>
              <a:chExt cx="458312" cy="218695"/>
            </a:xfrm>
          </p:grpSpPr>
          <p:sp>
            <p:nvSpPr>
              <p:cNvPr id="18" name="Freeform 18"/>
              <p:cNvSpPr/>
              <p:nvPr/>
            </p:nvSpPr>
            <p:spPr>
              <a:xfrm>
                <a:off x="0" y="0"/>
                <a:ext cx="458312" cy="218695"/>
              </a:xfrm>
              <a:custGeom>
                <a:avLst/>
                <a:gdLst/>
                <a:ahLst/>
                <a:cxnLst/>
                <a:rect l="l" t="t" r="r" b="b"/>
                <a:pathLst>
                  <a:path w="458312" h="218695">
                    <a:moveTo>
                      <a:pt x="0" y="0"/>
                    </a:moveTo>
                    <a:lnTo>
                      <a:pt x="458312" y="0"/>
                    </a:lnTo>
                    <a:lnTo>
                      <a:pt x="458312" y="218695"/>
                    </a:lnTo>
                    <a:lnTo>
                      <a:pt x="0" y="218695"/>
                    </a:lnTo>
                    <a:close/>
                  </a:path>
                </a:pathLst>
              </a:custGeom>
              <a:solidFill>
                <a:srgbClr val="0C3E5B"/>
              </a:solidFill>
            </p:spPr>
          </p:sp>
        </p:grpSp>
        <p:sp>
          <p:nvSpPr>
            <p:cNvPr id="19" name="TextBox 19"/>
            <p:cNvSpPr txBox="1"/>
            <p:nvPr/>
          </p:nvSpPr>
          <p:spPr>
            <a:xfrm>
              <a:off x="0" y="2055964"/>
              <a:ext cx="9058650" cy="770980"/>
            </a:xfrm>
            <a:prstGeom prst="rect">
              <a:avLst/>
            </a:prstGeom>
          </p:spPr>
          <p:txBody>
            <a:bodyPr lIns="0" tIns="0" rIns="0" bIns="0" rtlCol="0" anchor="t">
              <a:spAutoFit/>
            </a:bodyPr>
            <a:lstStyle/>
            <a:p>
              <a:pPr algn="ctr">
                <a:lnSpc>
                  <a:spcPts val="3265"/>
                </a:lnSpc>
              </a:pPr>
              <a:r>
                <a:rPr lang="en-US" sz="2333">
                  <a:solidFill>
                    <a:srgbClr val="FFFFFF"/>
                  </a:solidFill>
                  <a:latin typeface="Tabarra Sans"/>
                </a:rPr>
                <a:t>CONFERENCE &amp; EXHIBITION</a:t>
              </a:r>
            </a:p>
          </p:txBody>
        </p:sp>
        <p:sp>
          <p:nvSpPr>
            <p:cNvPr id="20" name="TextBox 20"/>
            <p:cNvSpPr txBox="1"/>
            <p:nvPr/>
          </p:nvSpPr>
          <p:spPr>
            <a:xfrm rot="5400000">
              <a:off x="8666000" y="947570"/>
              <a:ext cx="2561609" cy="1217256"/>
            </a:xfrm>
            <a:prstGeom prst="rect">
              <a:avLst/>
            </a:prstGeom>
          </p:spPr>
          <p:txBody>
            <a:bodyPr lIns="0" tIns="0" rIns="0" bIns="0" rtlCol="0" anchor="t">
              <a:spAutoFit/>
            </a:bodyPr>
            <a:lstStyle/>
            <a:p>
              <a:pPr algn="ctr">
                <a:lnSpc>
                  <a:spcPts val="5199"/>
                </a:lnSpc>
              </a:pPr>
              <a:r>
                <a:rPr lang="en-US" sz="3714" spc="115">
                  <a:solidFill>
                    <a:srgbClr val="FFFFFF"/>
                  </a:solidFill>
                  <a:latin typeface="Tabarra Sans Heavy"/>
                </a:rPr>
                <a:t>2024</a:t>
              </a:r>
            </a:p>
          </p:txBody>
        </p:sp>
        <p:sp>
          <p:nvSpPr>
            <p:cNvPr id="21" name="TextBox 21"/>
            <p:cNvSpPr txBox="1"/>
            <p:nvPr/>
          </p:nvSpPr>
          <p:spPr>
            <a:xfrm>
              <a:off x="36202" y="2958142"/>
              <a:ext cx="10445513" cy="1079912"/>
            </a:xfrm>
            <a:prstGeom prst="rect">
              <a:avLst/>
            </a:prstGeom>
          </p:spPr>
          <p:txBody>
            <a:bodyPr lIns="0" tIns="0" rIns="0" bIns="0" rtlCol="0" anchor="t">
              <a:spAutoFit/>
            </a:bodyPr>
            <a:lstStyle/>
            <a:p>
              <a:pPr algn="ctr">
                <a:lnSpc>
                  <a:spcPts val="2215"/>
                </a:lnSpc>
                <a:spcBef>
                  <a:spcPct val="0"/>
                </a:spcBef>
              </a:pPr>
              <a:r>
                <a:rPr lang="en-US" sz="1582">
                  <a:solidFill>
                    <a:srgbClr val="0C3E5B"/>
                  </a:solidFill>
                  <a:latin typeface="Glacial Indifference Bold"/>
                </a:rPr>
                <a:t>INNOVATIVE SOLUTIONS FOR CORROSION CHALLENGES</a:t>
              </a:r>
            </a:p>
          </p:txBody>
        </p:sp>
      </p:grpSp>
      <p:pic>
        <p:nvPicPr>
          <p:cNvPr id="22" name="Picture 21">
            <a:extLst>
              <a:ext uri="{FF2B5EF4-FFF2-40B4-BE49-F238E27FC236}">
                <a16:creationId xmlns:a16="http://schemas.microsoft.com/office/drawing/2014/main" id="{497F31C6-8290-44B7-B15B-783C766D743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40031" y="491782"/>
            <a:ext cx="1681089" cy="1413923"/>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 name="Rectangle 238">
            <a:extLst>
              <a:ext uri="{C183D7F6-B498-43B3-948B-1728B52AA6E4}">
                <adec:decorative xmlns:adec="http://schemas.microsoft.com/office/drawing/2017/decorative" val="1"/>
              </a:ext>
            </a:extLst>
          </p:cNvPr>
          <p:cNvSpPr/>
          <p:nvPr/>
        </p:nvSpPr>
        <p:spPr>
          <a:xfrm>
            <a:off x="1588" y="-2"/>
            <a:ext cx="12188825" cy="1097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0" name="Picture 2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8276" y="91438"/>
            <a:ext cx="1087179" cy="914400"/>
          </a:xfrm>
          <a:prstGeom prst="rect">
            <a:avLst/>
          </a:prstGeom>
        </p:spPr>
      </p:pic>
      <p:sp>
        <p:nvSpPr>
          <p:cNvPr id="241" name="Rectangle 70"/>
          <p:cNvSpPr>
            <a:spLocks noChangeArrowheads="1"/>
          </p:cNvSpPr>
          <p:nvPr/>
        </p:nvSpPr>
        <p:spPr bwMode="auto">
          <a:xfrm>
            <a:off x="1587" y="145883"/>
            <a:ext cx="12188825" cy="805511"/>
          </a:xfrm>
          <a:prstGeom prst="rect">
            <a:avLst/>
          </a:prstGeom>
          <a:noFill/>
          <a:ln w="9525">
            <a:noFill/>
            <a:miter lim="800000"/>
            <a:headEnd/>
            <a:tailEnd/>
          </a:ln>
        </p:spPr>
        <p:txBody>
          <a:bodyPr lIns="45720" tIns="18288" rIns="27432" bIns="18288"/>
          <a:lstStyle/>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CORROSION MANAGEMENT PROGRAM  </a:t>
            </a:r>
          </a:p>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VACUUM DISTILLATE UNIT</a:t>
            </a:r>
          </a:p>
        </p:txBody>
      </p:sp>
      <p:sp>
        <p:nvSpPr>
          <p:cNvPr id="2" name="Rectangle 1"/>
          <p:cNvSpPr/>
          <p:nvPr/>
        </p:nvSpPr>
        <p:spPr>
          <a:xfrm>
            <a:off x="1587" y="1097278"/>
            <a:ext cx="1474788" cy="3937039"/>
          </a:xfrm>
          <a:prstGeom prst="rect">
            <a:avLst/>
          </a:prstGeom>
          <a:gradFill>
            <a:gsLst>
              <a:gs pos="77000">
                <a:srgbClr val="B2A934"/>
              </a:gs>
              <a:gs pos="50000">
                <a:srgbClr val="92D050"/>
              </a:gs>
              <a:gs pos="25000">
                <a:schemeClr val="tx2">
                  <a:lumMod val="60000"/>
                  <a:lumOff val="40000"/>
                </a:schemeClr>
              </a:gs>
              <a:gs pos="0">
                <a:srgbClr val="002060"/>
              </a:gs>
              <a:gs pos="100000">
                <a:schemeClr val="accent6">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TextBox 242">
            <a:extLst>
              <a:ext uri="{FF2B5EF4-FFF2-40B4-BE49-F238E27FC236}">
                <a16:creationId xmlns:a16="http://schemas.microsoft.com/office/drawing/2014/main" id="{07AC1E48-9382-455A-86F0-C2550299A22A}"/>
              </a:ext>
            </a:extLst>
          </p:cNvPr>
          <p:cNvSpPr txBox="1"/>
          <p:nvPr/>
        </p:nvSpPr>
        <p:spPr>
          <a:xfrm rot="16200000">
            <a:off x="-974844" y="2178887"/>
            <a:ext cx="3341926" cy="95410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2800" b="1" dirty="0">
                <a:solidFill>
                  <a:schemeClr val="bg1"/>
                </a:solidFill>
                <a:latin typeface="+mj-lt"/>
                <a:ea typeface="Cambria" panose="02040503050406030204" pitchFamily="18" charset="0"/>
              </a:rPr>
              <a:t>Corrosion Risk Assessment</a:t>
            </a:r>
          </a:p>
        </p:txBody>
      </p:sp>
      <p:cxnSp>
        <p:nvCxnSpPr>
          <p:cNvPr id="5" name="Straight Connector 4"/>
          <p:cNvCxnSpPr/>
          <p:nvPr/>
        </p:nvCxnSpPr>
        <p:spPr>
          <a:xfrm flipV="1">
            <a:off x="1173173" y="1860320"/>
            <a:ext cx="0" cy="2371725"/>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2830111676"/>
              </p:ext>
            </p:extLst>
          </p:nvPr>
        </p:nvGraphicFramePr>
        <p:xfrm>
          <a:off x="1574463" y="1933503"/>
          <a:ext cx="6906810" cy="1918997"/>
        </p:xfrm>
        <a:graphic>
          <a:graphicData uri="http://schemas.openxmlformats.org/drawingml/2006/table">
            <a:tbl>
              <a:tblPr firstRow="1" firstCol="1" bandRow="1">
                <a:tableStyleId>{5C22544A-7EE6-4342-B048-85BDC9FD1C3A}</a:tableStyleId>
              </a:tblPr>
              <a:tblGrid>
                <a:gridCol w="542648">
                  <a:extLst>
                    <a:ext uri="{9D8B030D-6E8A-4147-A177-3AD203B41FA5}">
                      <a16:colId xmlns:a16="http://schemas.microsoft.com/office/drawing/2014/main" val="1641021219"/>
                    </a:ext>
                  </a:extLst>
                </a:gridCol>
                <a:gridCol w="718307">
                  <a:extLst>
                    <a:ext uri="{9D8B030D-6E8A-4147-A177-3AD203B41FA5}">
                      <a16:colId xmlns:a16="http://schemas.microsoft.com/office/drawing/2014/main" val="3827253054"/>
                    </a:ext>
                  </a:extLst>
                </a:gridCol>
                <a:gridCol w="1910960">
                  <a:extLst>
                    <a:ext uri="{9D8B030D-6E8A-4147-A177-3AD203B41FA5}">
                      <a16:colId xmlns:a16="http://schemas.microsoft.com/office/drawing/2014/main" val="3075928653"/>
                    </a:ext>
                  </a:extLst>
                </a:gridCol>
                <a:gridCol w="1426854">
                  <a:extLst>
                    <a:ext uri="{9D8B030D-6E8A-4147-A177-3AD203B41FA5}">
                      <a16:colId xmlns:a16="http://schemas.microsoft.com/office/drawing/2014/main" val="132818565"/>
                    </a:ext>
                  </a:extLst>
                </a:gridCol>
                <a:gridCol w="769347">
                  <a:extLst>
                    <a:ext uri="{9D8B030D-6E8A-4147-A177-3AD203B41FA5}">
                      <a16:colId xmlns:a16="http://schemas.microsoft.com/office/drawing/2014/main" val="1542153688"/>
                    </a:ext>
                  </a:extLst>
                </a:gridCol>
                <a:gridCol w="724959">
                  <a:extLst>
                    <a:ext uri="{9D8B030D-6E8A-4147-A177-3AD203B41FA5}">
                      <a16:colId xmlns:a16="http://schemas.microsoft.com/office/drawing/2014/main" val="938922850"/>
                    </a:ext>
                  </a:extLst>
                </a:gridCol>
                <a:gridCol w="813735">
                  <a:extLst>
                    <a:ext uri="{9D8B030D-6E8A-4147-A177-3AD203B41FA5}">
                      <a16:colId xmlns:a16="http://schemas.microsoft.com/office/drawing/2014/main" val="2190720037"/>
                    </a:ext>
                  </a:extLst>
                </a:gridCol>
              </a:tblGrid>
              <a:tr h="0">
                <a:tc rowSpan="2">
                  <a:txBody>
                    <a:bodyPr/>
                    <a:lstStyle/>
                    <a:p>
                      <a:pPr marL="0" marR="0" indent="4445" algn="ctr">
                        <a:lnSpc>
                          <a:spcPct val="102000"/>
                        </a:lnSpc>
                        <a:spcBef>
                          <a:spcPts val="300"/>
                        </a:spcBef>
                        <a:spcAft>
                          <a:spcPts val="300"/>
                        </a:spcAft>
                      </a:pPr>
                      <a:r>
                        <a:rPr lang="en-US" sz="1100" dirty="0">
                          <a:effectLst/>
                        </a:rPr>
                        <a:t>Item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rowSpan="2">
                  <a:txBody>
                    <a:bodyPr/>
                    <a:lstStyle/>
                    <a:p>
                      <a:pPr marL="0" marR="0" indent="4445" algn="ctr">
                        <a:lnSpc>
                          <a:spcPct val="102000"/>
                        </a:lnSpc>
                        <a:spcBef>
                          <a:spcPts val="300"/>
                        </a:spcBef>
                        <a:spcAft>
                          <a:spcPts val="300"/>
                        </a:spcAft>
                      </a:pPr>
                      <a:r>
                        <a:rPr lang="en-US" sz="1100" dirty="0">
                          <a:effectLst/>
                        </a:rPr>
                        <a:t>Equipment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rowSpan="2">
                  <a:txBody>
                    <a:bodyPr/>
                    <a:lstStyle/>
                    <a:p>
                      <a:pPr marL="0" marR="0" indent="4445" algn="ctr">
                        <a:lnSpc>
                          <a:spcPct val="102000"/>
                        </a:lnSpc>
                        <a:spcBef>
                          <a:spcPts val="300"/>
                        </a:spcBef>
                        <a:spcAft>
                          <a:spcPts val="300"/>
                        </a:spcAft>
                      </a:pPr>
                      <a:r>
                        <a:rPr lang="en-US" sz="1100" dirty="0">
                          <a:effectLst/>
                        </a:rPr>
                        <a:t>Description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rowSpan="2">
                  <a:txBody>
                    <a:bodyPr/>
                    <a:lstStyle/>
                    <a:p>
                      <a:pPr indent="4445" algn="ctr">
                        <a:lnSpc>
                          <a:spcPct val="102000"/>
                        </a:lnSpc>
                        <a:spcBef>
                          <a:spcPts val="300"/>
                        </a:spcBef>
                        <a:spcAft>
                          <a:spcPts val="300"/>
                        </a:spcAft>
                      </a:pPr>
                      <a:r>
                        <a:rPr lang="en-US" sz="1100" b="1">
                          <a:effectLst/>
                          <a:latin typeface="Calibri" panose="020F0502020204030204" pitchFamily="34" charset="0"/>
                          <a:ea typeface="Calibri" panose="020F0502020204030204" pitchFamily="34" charset="0"/>
                          <a:cs typeface="Calibri" panose="020F0502020204030204" pitchFamily="34" charset="0"/>
                        </a:rPr>
                        <a:t>Due for Inspection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gridSpan="2">
                  <a:txBody>
                    <a:bodyPr/>
                    <a:lstStyle/>
                    <a:p>
                      <a:pPr marL="0" marR="0" indent="4445" algn="ctr">
                        <a:lnSpc>
                          <a:spcPct val="102000"/>
                        </a:lnSpc>
                        <a:spcBef>
                          <a:spcPts val="300"/>
                        </a:spcBef>
                        <a:spcAft>
                          <a:spcPts val="300"/>
                        </a:spcAft>
                      </a:pPr>
                      <a:r>
                        <a:rPr lang="en-US" sz="1100" dirty="0">
                          <a:effectLst/>
                        </a:rPr>
                        <a:t>Risk Ranking</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hMerge="1">
                  <a:txBody>
                    <a:bodyPr/>
                    <a:lstStyle/>
                    <a:p>
                      <a:endParaRPr lang="en-US"/>
                    </a:p>
                  </a:txBody>
                  <a:tcPr/>
                </a:tc>
                <a:tc rowSpan="2">
                  <a:txBody>
                    <a:bodyPr/>
                    <a:lstStyle/>
                    <a:p>
                      <a:pPr indent="4445" algn="ctr">
                        <a:lnSpc>
                          <a:spcPct val="102000"/>
                        </a:lnSpc>
                        <a:spcBef>
                          <a:spcPts val="300"/>
                        </a:spcBef>
                        <a:spcAft>
                          <a:spcPts val="3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Damage Mechanism</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2405129159"/>
                  </a:ext>
                </a:extLst>
              </a:tr>
              <a:tr h="38223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4445" algn="ctr">
                        <a:lnSpc>
                          <a:spcPct val="102000"/>
                        </a:lnSpc>
                        <a:spcBef>
                          <a:spcPts val="300"/>
                        </a:spcBef>
                        <a:spcAft>
                          <a:spcPts val="300"/>
                        </a:spcAft>
                      </a:pPr>
                      <a:r>
                        <a:rPr lang="en-US" sz="1100" b="1" kern="1200" dirty="0">
                          <a:solidFill>
                            <a:schemeClr val="lt1"/>
                          </a:solidFill>
                          <a:effectLst/>
                          <a:latin typeface="+mn-lt"/>
                          <a:ea typeface="+mn-ea"/>
                          <a:cs typeface="+mn-cs"/>
                        </a:rPr>
                        <a:t>HSE Risk Rank</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pPr marL="0" marR="0" indent="4445" algn="ctr">
                        <a:lnSpc>
                          <a:spcPct val="102000"/>
                        </a:lnSpc>
                        <a:spcBef>
                          <a:spcPts val="300"/>
                        </a:spcBef>
                        <a:spcAft>
                          <a:spcPts val="300"/>
                        </a:spcAft>
                      </a:pPr>
                      <a:r>
                        <a:rPr lang="en-US" sz="1100" b="1" kern="1200" dirty="0">
                          <a:solidFill>
                            <a:schemeClr val="lt1"/>
                          </a:solidFill>
                          <a:effectLst/>
                          <a:latin typeface="+mn-lt"/>
                          <a:ea typeface="+mn-ea"/>
                          <a:cs typeface="+mn-cs"/>
                        </a:rPr>
                        <a:t>Business Risk Rank</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v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3359488005"/>
                  </a:ext>
                </a:extLst>
              </a:tr>
              <a:tr h="229713">
                <a:tc>
                  <a:txBody>
                    <a:bodyPr/>
                    <a:lstStyle/>
                    <a:p>
                      <a:pPr marL="0" marR="0" algn="ctr">
                        <a:spcBef>
                          <a:spcPts val="100"/>
                        </a:spcBef>
                        <a:spcAft>
                          <a:spcPts val="100"/>
                        </a:spcAft>
                      </a:pPr>
                      <a:r>
                        <a:rPr lang="en-US" sz="11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spcBef>
                          <a:spcPts val="100"/>
                        </a:spcBef>
                        <a:spcAft>
                          <a:spcPts val="100"/>
                        </a:spcAft>
                      </a:pPr>
                      <a:r>
                        <a:rPr lang="en-US" sz="1000">
                          <a:effectLst/>
                          <a:latin typeface="Calibri" panose="020F0502020204030204" pitchFamily="34" charset="0"/>
                          <a:ea typeface="Calibri" panose="020F0502020204030204" pitchFamily="34" charset="0"/>
                          <a:cs typeface="Calibri" panose="020F0502020204030204" pitchFamily="34" charset="0"/>
                        </a:rPr>
                        <a:t>E-1002A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100"/>
                        </a:spcBef>
                        <a:spcAft>
                          <a:spcPts val="100"/>
                        </a:spcAft>
                      </a:pPr>
                      <a:r>
                        <a:rPr lang="en-US" sz="1000">
                          <a:effectLst/>
                          <a:latin typeface="Calibri" panose="020F0502020204030204" pitchFamily="34" charset="0"/>
                          <a:ea typeface="Calibri" panose="020F0502020204030204" pitchFamily="34" charset="0"/>
                          <a:cs typeface="Calibri" panose="020F0502020204030204" pitchFamily="34" charset="0"/>
                        </a:rPr>
                        <a:t>A960 Charge/100 SUS Distillate Exchanger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100"/>
                        </a:spcBef>
                        <a:spcAft>
                          <a:spcPts val="100"/>
                        </a:spcAft>
                      </a:pPr>
                      <a:r>
                        <a:rPr lang="en-US" sz="1000">
                          <a:effectLst/>
                          <a:latin typeface="Calibri" panose="020F0502020204030204" pitchFamily="34" charset="0"/>
                          <a:ea typeface="Calibri" panose="020F0502020204030204" pitchFamily="34" charset="0"/>
                          <a:cs typeface="Calibri" panose="020F0502020204030204" pitchFamily="34" charset="0"/>
                        </a:rPr>
                        <a:t>Dec,2021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100"/>
                        </a:spcBef>
                        <a:spcAft>
                          <a:spcPts val="100"/>
                        </a:spcAft>
                      </a:pPr>
                      <a:r>
                        <a:rPr lang="en-US" sz="1000">
                          <a:effectLst/>
                          <a:latin typeface="Calibri" panose="020F0502020204030204" pitchFamily="34" charset="0"/>
                          <a:ea typeface="Calibri" panose="020F0502020204030204" pitchFamily="34" charset="0"/>
                          <a:cs typeface="Calibri" panose="020F0502020204030204" pitchFamily="34" charset="0"/>
                        </a:rPr>
                        <a:t>Dec,2021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spcBef>
                          <a:spcPts val="100"/>
                        </a:spcBef>
                        <a:spcAft>
                          <a:spcPts val="100"/>
                        </a:spcAft>
                      </a:pPr>
                      <a:r>
                        <a:rPr lang="en-US" sz="1000">
                          <a:effectLst/>
                          <a:latin typeface="Calibri" panose="020F0502020204030204" pitchFamily="34" charset="0"/>
                          <a:ea typeface="Calibri" panose="020F0502020204030204" pitchFamily="34" charset="0"/>
                          <a:cs typeface="Calibri" panose="020F0502020204030204" pitchFamily="34" charset="0"/>
                        </a:rPr>
                        <a:t>Medium</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spcBef>
                          <a:spcPts val="100"/>
                        </a:spcBef>
                        <a:spcAft>
                          <a:spcPts val="100"/>
                        </a:spcAft>
                      </a:pPr>
                      <a:r>
                        <a:rPr lang="en-US" sz="1000" dirty="0">
                          <a:effectLst/>
                          <a:latin typeface="Calibri" panose="020F0502020204030204" pitchFamily="34" charset="0"/>
                          <a:ea typeface="Calibri" panose="020F0502020204030204" pitchFamily="34" charset="0"/>
                          <a:cs typeface="Calibri" panose="020F0502020204030204" pitchFamily="34" charset="0"/>
                        </a:rPr>
                        <a:t>Localized corrosion for tubes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130348347"/>
                  </a:ext>
                </a:extLst>
              </a:tr>
              <a:tr h="229713">
                <a:tc>
                  <a:txBody>
                    <a:bodyPr/>
                    <a:lstStyle/>
                    <a:p>
                      <a:pPr marL="0" marR="0" algn="ctr">
                        <a:spcBef>
                          <a:spcPts val="100"/>
                        </a:spcBef>
                        <a:spcAft>
                          <a:spcPts val="100"/>
                        </a:spcAft>
                      </a:pPr>
                      <a:r>
                        <a:rPr lang="en-US" sz="11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spcBef>
                          <a:spcPts val="100"/>
                        </a:spcBef>
                        <a:spcAft>
                          <a:spcPts val="100"/>
                        </a:spcAft>
                      </a:pPr>
                      <a:r>
                        <a:rPr lang="en-US" sz="1000">
                          <a:effectLst/>
                          <a:latin typeface="Calibri" panose="020F0502020204030204" pitchFamily="34" charset="0"/>
                          <a:ea typeface="Calibri" panose="020F0502020204030204" pitchFamily="34" charset="0"/>
                          <a:cs typeface="Calibri" panose="020F0502020204030204" pitchFamily="34" charset="0"/>
                        </a:rPr>
                        <a:t>E-1008B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100"/>
                        </a:spcBef>
                        <a:spcAft>
                          <a:spcPts val="100"/>
                        </a:spcAft>
                      </a:pPr>
                      <a:r>
                        <a:rPr lang="en-US" sz="1000">
                          <a:effectLst/>
                          <a:latin typeface="Calibri" panose="020F0502020204030204" pitchFamily="34" charset="0"/>
                          <a:ea typeface="Calibri" panose="020F0502020204030204" pitchFamily="34" charset="0"/>
                          <a:cs typeface="Calibri" panose="020F0502020204030204" pitchFamily="34" charset="0"/>
                        </a:rPr>
                        <a:t>A960 Charge/VR Exchanger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100"/>
                        </a:spcBef>
                        <a:spcAft>
                          <a:spcPts val="100"/>
                        </a:spcAft>
                      </a:pPr>
                      <a:r>
                        <a:rPr lang="en-US" sz="1000">
                          <a:effectLst/>
                          <a:latin typeface="Calibri" panose="020F0502020204030204" pitchFamily="34" charset="0"/>
                          <a:ea typeface="Calibri" panose="020F0502020204030204" pitchFamily="34" charset="0"/>
                          <a:cs typeface="Calibri" panose="020F0502020204030204" pitchFamily="34" charset="0"/>
                        </a:rPr>
                        <a:t>Apr,2022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100"/>
                        </a:spcBef>
                        <a:spcAft>
                          <a:spcPts val="100"/>
                        </a:spcAft>
                      </a:pPr>
                      <a:r>
                        <a:rPr lang="en-US" sz="1000" dirty="0">
                          <a:effectLst/>
                          <a:latin typeface="Calibri" panose="020F0502020204030204" pitchFamily="34" charset="0"/>
                          <a:ea typeface="Calibri" panose="020F0502020204030204" pitchFamily="34" charset="0"/>
                          <a:cs typeface="Calibri" panose="020F0502020204030204" pitchFamily="34" charset="0"/>
                        </a:rPr>
                        <a:t>Apr,2022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spcBef>
                          <a:spcPts val="100"/>
                        </a:spcBef>
                        <a:spcAft>
                          <a:spcPts val="100"/>
                        </a:spcAft>
                      </a:pPr>
                      <a:r>
                        <a:rPr lang="en-US" sz="1000">
                          <a:effectLst/>
                          <a:latin typeface="Calibri" panose="020F0502020204030204" pitchFamily="34" charset="0"/>
                          <a:ea typeface="Calibri" panose="020F0502020204030204" pitchFamily="34" charset="0"/>
                          <a:cs typeface="Calibri" panose="020F0502020204030204" pitchFamily="34" charset="0"/>
                        </a:rPr>
                        <a:t>Medium</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spcBef>
                          <a:spcPts val="100"/>
                        </a:spcBef>
                        <a:spcAft>
                          <a:spcPts val="100"/>
                        </a:spcAft>
                      </a:pPr>
                      <a:r>
                        <a:rPr lang="en-US" sz="1000" dirty="0">
                          <a:effectLst/>
                          <a:latin typeface="Calibri" panose="020F0502020204030204" pitchFamily="34" charset="0"/>
                          <a:ea typeface="Calibri" panose="020F0502020204030204" pitchFamily="34" charset="0"/>
                          <a:cs typeface="Calibri" panose="020F0502020204030204" pitchFamily="34" charset="0"/>
                        </a:rPr>
                        <a:t>Sulfidation for </a:t>
                      </a:r>
                      <a:r>
                        <a:rPr lang="en-US" sz="1000" dirty="0">
                          <a:effectLst/>
                          <a:latin typeface="Calibri" panose="020F0502020204030204" pitchFamily="34" charset="0"/>
                          <a:ea typeface="Calibri" panose="020F0502020204030204" pitchFamily="34" charset="0"/>
                          <a:cs typeface="Arial" panose="020B0604020202020204" pitchFamily="34" charset="0"/>
                        </a:rPr>
                        <a:t>Tube side ID &amp; OD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05345226"/>
                  </a:ext>
                </a:extLst>
              </a:tr>
              <a:tr h="229713">
                <a:tc>
                  <a:txBody>
                    <a:bodyPr/>
                    <a:lstStyle/>
                    <a:p>
                      <a:pPr marL="0" marR="0" algn="ctr">
                        <a:spcBef>
                          <a:spcPts val="100"/>
                        </a:spcBef>
                        <a:spcAft>
                          <a:spcPts val="100"/>
                        </a:spcAft>
                      </a:pPr>
                      <a:r>
                        <a:rPr lang="en-US" sz="11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a:spcBef>
                          <a:spcPts val="100"/>
                        </a:spcBef>
                        <a:spcAft>
                          <a:spcPts val="100"/>
                        </a:spcAft>
                      </a:pPr>
                      <a:r>
                        <a:rPr lang="en-US" sz="1000">
                          <a:effectLst/>
                          <a:latin typeface="Calibri" panose="020F0502020204030204" pitchFamily="34" charset="0"/>
                          <a:ea typeface="Calibri" panose="020F0502020204030204" pitchFamily="34" charset="0"/>
                          <a:cs typeface="Calibri" panose="020F0502020204030204" pitchFamily="34" charset="0"/>
                        </a:rPr>
                        <a:t>E-1009C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100"/>
                        </a:spcBef>
                        <a:spcAft>
                          <a:spcPts val="100"/>
                        </a:spcAft>
                      </a:pPr>
                      <a:r>
                        <a:rPr lang="en-US" sz="1000">
                          <a:effectLst/>
                          <a:latin typeface="Calibri" panose="020F0502020204030204" pitchFamily="34" charset="0"/>
                          <a:ea typeface="Calibri" panose="020F0502020204030204" pitchFamily="34" charset="0"/>
                          <a:cs typeface="Calibri" panose="020F0502020204030204" pitchFamily="34" charset="0"/>
                        </a:rPr>
                        <a:t>3rd Intermediate Pump Around Heat Exchanger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100"/>
                        </a:spcBef>
                        <a:spcAft>
                          <a:spcPts val="100"/>
                        </a:spcAft>
                      </a:pPr>
                      <a:r>
                        <a:rPr lang="en-US" sz="1000" dirty="0">
                          <a:effectLst/>
                          <a:latin typeface="Calibri" panose="020F0502020204030204" pitchFamily="34" charset="0"/>
                          <a:ea typeface="Calibri" panose="020F0502020204030204" pitchFamily="34" charset="0"/>
                          <a:cs typeface="Calibri" panose="020F0502020204030204" pitchFamily="34" charset="0"/>
                        </a:rPr>
                        <a:t>Jun,2022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100"/>
                        </a:spcBef>
                        <a:spcAft>
                          <a:spcPts val="100"/>
                        </a:spcAft>
                      </a:pPr>
                      <a:r>
                        <a:rPr lang="en-US" sz="1000">
                          <a:effectLst/>
                          <a:latin typeface="Calibri" panose="020F0502020204030204" pitchFamily="34" charset="0"/>
                          <a:ea typeface="Calibri" panose="020F0502020204030204" pitchFamily="34" charset="0"/>
                          <a:cs typeface="Calibri" panose="020F0502020204030204" pitchFamily="34" charset="0"/>
                        </a:rPr>
                        <a:t>Jun,2022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a:spcBef>
                          <a:spcPts val="100"/>
                        </a:spcBef>
                        <a:spcAft>
                          <a:spcPts val="100"/>
                        </a:spcAft>
                      </a:pPr>
                      <a:r>
                        <a:rPr lang="en-US" sz="1000">
                          <a:effectLst/>
                          <a:latin typeface="Calibri" panose="020F0502020204030204" pitchFamily="34" charset="0"/>
                          <a:ea typeface="Calibri" panose="020F0502020204030204" pitchFamily="34" charset="0"/>
                          <a:cs typeface="Calibri" panose="020F0502020204030204" pitchFamily="34" charset="0"/>
                        </a:rPr>
                        <a:t>Medium</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spcBef>
                          <a:spcPts val="100"/>
                        </a:spcBef>
                        <a:spcAft>
                          <a:spcPts val="100"/>
                        </a:spcAft>
                      </a:pPr>
                      <a:r>
                        <a:rPr lang="en-US" sz="1000" dirty="0">
                          <a:effectLst/>
                          <a:latin typeface="Calibri" panose="020F0502020204030204" pitchFamily="34" charset="0"/>
                          <a:ea typeface="Calibri" panose="020F0502020204030204" pitchFamily="34" charset="0"/>
                          <a:cs typeface="Calibri" panose="020F0502020204030204" pitchFamily="34" charset="0"/>
                        </a:rPr>
                        <a:t>Localized corrosion for tubes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53296237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58915176"/>
              </p:ext>
            </p:extLst>
          </p:nvPr>
        </p:nvGraphicFramePr>
        <p:xfrm>
          <a:off x="1574466" y="5576530"/>
          <a:ext cx="6766894" cy="826333"/>
        </p:xfrm>
        <a:graphic>
          <a:graphicData uri="http://schemas.openxmlformats.org/drawingml/2006/table">
            <a:tbl>
              <a:tblPr firstRow="1" firstCol="1" bandRow="1">
                <a:tableStyleId>{5C22544A-7EE6-4342-B048-85BDC9FD1C3A}</a:tableStyleId>
              </a:tblPr>
              <a:tblGrid>
                <a:gridCol w="1169694">
                  <a:extLst>
                    <a:ext uri="{9D8B030D-6E8A-4147-A177-3AD203B41FA5}">
                      <a16:colId xmlns:a16="http://schemas.microsoft.com/office/drawing/2014/main" val="2375549704"/>
                    </a:ext>
                  </a:extLst>
                </a:gridCol>
                <a:gridCol w="779796">
                  <a:extLst>
                    <a:ext uri="{9D8B030D-6E8A-4147-A177-3AD203B41FA5}">
                      <a16:colId xmlns:a16="http://schemas.microsoft.com/office/drawing/2014/main" val="861536457"/>
                    </a:ext>
                  </a:extLst>
                </a:gridCol>
                <a:gridCol w="2395086">
                  <a:extLst>
                    <a:ext uri="{9D8B030D-6E8A-4147-A177-3AD203B41FA5}">
                      <a16:colId xmlns:a16="http://schemas.microsoft.com/office/drawing/2014/main" val="1714053162"/>
                    </a:ext>
                  </a:extLst>
                </a:gridCol>
                <a:gridCol w="1211159">
                  <a:extLst>
                    <a:ext uri="{9D8B030D-6E8A-4147-A177-3AD203B41FA5}">
                      <a16:colId xmlns:a16="http://schemas.microsoft.com/office/drawing/2014/main" val="1371362140"/>
                    </a:ext>
                  </a:extLst>
                </a:gridCol>
                <a:gridCol w="1211159">
                  <a:extLst>
                    <a:ext uri="{9D8B030D-6E8A-4147-A177-3AD203B41FA5}">
                      <a16:colId xmlns:a16="http://schemas.microsoft.com/office/drawing/2014/main" val="2125619525"/>
                    </a:ext>
                  </a:extLst>
                </a:gridCol>
              </a:tblGrid>
              <a:tr h="284274">
                <a:tc rowSpan="2">
                  <a:txBody>
                    <a:bodyPr/>
                    <a:lstStyle/>
                    <a:p>
                      <a:pPr marL="0" marR="0" indent="4445" algn="ctr">
                        <a:lnSpc>
                          <a:spcPct val="102000"/>
                        </a:lnSpc>
                        <a:spcBef>
                          <a:spcPts val="300"/>
                        </a:spcBef>
                        <a:spcAft>
                          <a:spcPts val="300"/>
                        </a:spcAft>
                      </a:pPr>
                      <a:r>
                        <a:rPr lang="en-US" sz="1100" dirty="0">
                          <a:effectLst/>
                        </a:rPr>
                        <a:t>Item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6619E"/>
                    </a:solidFill>
                  </a:tcPr>
                </a:tc>
                <a:tc rowSpan="2">
                  <a:txBody>
                    <a:bodyPr/>
                    <a:lstStyle/>
                    <a:p>
                      <a:pPr marL="0" marR="0" indent="4445" algn="ctr">
                        <a:lnSpc>
                          <a:spcPct val="102000"/>
                        </a:lnSpc>
                        <a:spcBef>
                          <a:spcPts val="300"/>
                        </a:spcBef>
                        <a:spcAft>
                          <a:spcPts val="300"/>
                        </a:spcAft>
                      </a:pPr>
                      <a:r>
                        <a:rPr lang="en-US" sz="1100" dirty="0">
                          <a:effectLst/>
                        </a:rPr>
                        <a:t>PCL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6619E"/>
                    </a:solidFill>
                  </a:tcPr>
                </a:tc>
                <a:tc rowSpan="2">
                  <a:txBody>
                    <a:bodyPr/>
                    <a:lstStyle/>
                    <a:p>
                      <a:pPr marL="0" marR="0" indent="4445" algn="ctr">
                        <a:lnSpc>
                          <a:spcPct val="102000"/>
                        </a:lnSpc>
                        <a:spcBef>
                          <a:spcPts val="300"/>
                        </a:spcBef>
                        <a:spcAft>
                          <a:spcPts val="300"/>
                        </a:spcAft>
                      </a:pPr>
                      <a:r>
                        <a:rPr lang="en-US" sz="1100" dirty="0">
                          <a:effectLst/>
                        </a:rPr>
                        <a:t>Description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6619E"/>
                    </a:solidFill>
                  </a:tcPr>
                </a:tc>
                <a:tc gridSpan="2">
                  <a:txBody>
                    <a:bodyPr/>
                    <a:lstStyle/>
                    <a:p>
                      <a:pPr marL="0" marR="0" indent="4445" algn="ctr">
                        <a:lnSpc>
                          <a:spcPct val="102000"/>
                        </a:lnSpc>
                        <a:spcBef>
                          <a:spcPts val="300"/>
                        </a:spcBef>
                        <a:spcAft>
                          <a:spcPts val="300"/>
                        </a:spcAft>
                      </a:pPr>
                      <a:r>
                        <a:rPr lang="en-US" sz="1100" dirty="0">
                          <a:effectLst/>
                        </a:rPr>
                        <a:t>Risk Ranking</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6619E"/>
                    </a:solidFill>
                  </a:tcPr>
                </a:tc>
                <a:tc hMerge="1">
                  <a:txBody>
                    <a:bodyPr/>
                    <a:lstStyle/>
                    <a:p>
                      <a:endParaRPr lang="en-US"/>
                    </a:p>
                  </a:txBody>
                  <a:tcPr/>
                </a:tc>
                <a:extLst>
                  <a:ext uri="{0D108BD9-81ED-4DB2-BD59-A6C34878D82A}">
                    <a16:rowId xmlns:a16="http://schemas.microsoft.com/office/drawing/2014/main" val="365022102"/>
                  </a:ext>
                </a:extLst>
              </a:tr>
              <a:tr h="20284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4445" algn="ctr" defTabSz="470959" rtl="0" eaLnBrk="1" latinLnBrk="0" hangingPunct="1">
                        <a:lnSpc>
                          <a:spcPct val="102000"/>
                        </a:lnSpc>
                        <a:spcBef>
                          <a:spcPts val="300"/>
                        </a:spcBef>
                        <a:spcAft>
                          <a:spcPts val="300"/>
                        </a:spcAft>
                      </a:pPr>
                      <a:r>
                        <a:rPr lang="en-US" sz="1100" b="1" kern="1200" dirty="0">
                          <a:solidFill>
                            <a:schemeClr val="lt1"/>
                          </a:solidFill>
                          <a:effectLst/>
                          <a:latin typeface="+mn-lt"/>
                          <a:ea typeface="+mn-ea"/>
                          <a:cs typeface="+mn-cs"/>
                        </a:rPr>
                        <a:t>HSE Risk Rank</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6619E"/>
                    </a:solidFill>
                  </a:tcPr>
                </a:tc>
                <a:tc>
                  <a:txBody>
                    <a:bodyPr/>
                    <a:lstStyle/>
                    <a:p>
                      <a:pPr marL="0" marR="0" indent="4445" algn="ctr" defTabSz="470959" rtl="0" eaLnBrk="1" latinLnBrk="0" hangingPunct="1">
                        <a:lnSpc>
                          <a:spcPct val="102000"/>
                        </a:lnSpc>
                        <a:spcBef>
                          <a:spcPts val="300"/>
                        </a:spcBef>
                        <a:spcAft>
                          <a:spcPts val="300"/>
                        </a:spcAft>
                      </a:pPr>
                      <a:r>
                        <a:rPr lang="en-US" sz="1100" b="1" kern="1200" dirty="0">
                          <a:solidFill>
                            <a:schemeClr val="lt1"/>
                          </a:solidFill>
                          <a:effectLst/>
                          <a:latin typeface="+mn-lt"/>
                          <a:ea typeface="+mn-ea"/>
                          <a:cs typeface="+mn-cs"/>
                        </a:rPr>
                        <a:t>Business Risk Rank</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6619E"/>
                    </a:solidFill>
                  </a:tcPr>
                </a:tc>
                <a:extLst>
                  <a:ext uri="{0D108BD9-81ED-4DB2-BD59-A6C34878D82A}">
                    <a16:rowId xmlns:a16="http://schemas.microsoft.com/office/drawing/2014/main" val="3539967540"/>
                  </a:ext>
                </a:extLst>
              </a:tr>
              <a:tr h="205890">
                <a:tc>
                  <a:txBody>
                    <a:bodyPr/>
                    <a:lstStyle/>
                    <a:p>
                      <a:pPr marL="22860" marR="0" algn="ctr">
                        <a:spcBef>
                          <a:spcPts val="100"/>
                        </a:spcBef>
                        <a:spcAft>
                          <a:spcPts val="100"/>
                        </a:spcAft>
                      </a:pPr>
                      <a:r>
                        <a:rPr lang="en-US" sz="1100" dirty="0">
                          <a:effectLst/>
                        </a:rPr>
                        <a:t>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bg1"/>
                      </a:solidFill>
                      <a:prstDash val="solid"/>
                      <a:round/>
                      <a:headEnd type="none" w="med" len="med"/>
                      <a:tailEnd type="none" w="med" len="med"/>
                    </a:lnT>
                    <a:solidFill>
                      <a:srgbClr val="76619E"/>
                    </a:solidFill>
                  </a:tcPr>
                </a:tc>
                <a:tc>
                  <a:txBody>
                    <a:bodyPr/>
                    <a:lstStyle/>
                    <a:p>
                      <a:pPr marL="0" marR="0" algn="ctr">
                        <a:spcBef>
                          <a:spcPts val="100"/>
                        </a:spcBef>
                        <a:spcAft>
                          <a:spcPts val="100"/>
                        </a:spcAft>
                      </a:pPr>
                      <a:r>
                        <a:rPr lang="en-US" sz="1100">
                          <a:effectLst/>
                        </a:rPr>
                        <a:t>PCL#7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bg1"/>
                      </a:solidFill>
                      <a:prstDash val="solid"/>
                      <a:round/>
                      <a:headEnd type="none" w="med" len="med"/>
                      <a:tailEnd type="none" w="med" len="med"/>
                    </a:lnT>
                  </a:tcPr>
                </a:tc>
                <a:tc>
                  <a:txBody>
                    <a:bodyPr/>
                    <a:lstStyle/>
                    <a:p>
                      <a:pPr marL="0" marR="0" algn="ctr">
                        <a:lnSpc>
                          <a:spcPts val="1340"/>
                        </a:lnSpc>
                        <a:spcBef>
                          <a:spcPts val="100"/>
                        </a:spcBef>
                        <a:spcAft>
                          <a:spcPts val="100"/>
                        </a:spcAft>
                      </a:pPr>
                      <a:r>
                        <a:rPr lang="en-US" sz="1100">
                          <a:effectLst/>
                        </a:rPr>
                        <a:t>VDU Overhead &amp; VGO</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bg1"/>
                      </a:solidFill>
                      <a:prstDash val="solid"/>
                      <a:round/>
                      <a:headEnd type="none" w="med" len="med"/>
                      <a:tailEnd type="none" w="med" len="med"/>
                    </a:lnT>
                  </a:tcPr>
                </a:tc>
                <a:tc>
                  <a:txBody>
                    <a:bodyPr/>
                    <a:lstStyle/>
                    <a:p>
                      <a:pPr marL="0" marR="0" algn="ctr">
                        <a:spcBef>
                          <a:spcPts val="100"/>
                        </a:spcBef>
                        <a:spcAft>
                          <a:spcPts val="100"/>
                        </a:spcAft>
                      </a:pPr>
                      <a:r>
                        <a:rPr lang="en-US" sz="1100" dirty="0">
                          <a:effectLst/>
                        </a:rPr>
                        <a:t>High</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bg1"/>
                      </a:solidFill>
                      <a:prstDash val="solid"/>
                      <a:round/>
                      <a:headEnd type="none" w="med" len="med"/>
                      <a:tailEnd type="none" w="med" len="med"/>
                    </a:lnT>
                    <a:solidFill>
                      <a:srgbClr val="FF0000"/>
                    </a:solidFill>
                  </a:tcPr>
                </a:tc>
                <a:tc>
                  <a:txBody>
                    <a:bodyPr/>
                    <a:lstStyle/>
                    <a:p>
                      <a:pPr marL="0" marR="0" algn="ctr">
                        <a:spcBef>
                          <a:spcPts val="100"/>
                        </a:spcBef>
                        <a:spcAft>
                          <a:spcPts val="100"/>
                        </a:spcAft>
                      </a:pPr>
                      <a:r>
                        <a:rPr lang="en-US" sz="1100" dirty="0">
                          <a:effectLst/>
                        </a:rPr>
                        <a:t>Medium High</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bg1"/>
                      </a:solidFill>
                      <a:prstDash val="solid"/>
                      <a:round/>
                      <a:headEnd type="none" w="med" len="med"/>
                      <a:tailEnd type="none" w="med" len="med"/>
                    </a:lnT>
                    <a:solidFill>
                      <a:srgbClr val="FFC000"/>
                    </a:solidFill>
                  </a:tcPr>
                </a:tc>
                <a:extLst>
                  <a:ext uri="{0D108BD9-81ED-4DB2-BD59-A6C34878D82A}">
                    <a16:rowId xmlns:a16="http://schemas.microsoft.com/office/drawing/2014/main" val="3705052266"/>
                  </a:ext>
                </a:extLst>
              </a:tr>
            </a:tbl>
          </a:graphicData>
        </a:graphic>
      </p:graphicFrame>
      <p:sp>
        <p:nvSpPr>
          <p:cNvPr id="16" name="Title 2">
            <a:extLst>
              <a:ext uri="{FF2B5EF4-FFF2-40B4-BE49-F238E27FC236}">
                <a16:creationId xmlns:a16="http://schemas.microsoft.com/office/drawing/2014/main" id="{816F2C19-0689-4B63-8A83-297B6376BDCB}"/>
              </a:ext>
            </a:extLst>
          </p:cNvPr>
          <p:cNvSpPr txBox="1">
            <a:spLocks/>
          </p:cNvSpPr>
          <p:nvPr/>
        </p:nvSpPr>
        <p:spPr bwMode="auto">
          <a:xfrm>
            <a:off x="1972302" y="1193375"/>
            <a:ext cx="6214746" cy="39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877" tIns="51935" rIns="103877" bIns="51935" numCol="1" anchor="ctr" anchorCtr="0" compatLnSpc="1">
            <a:prstTxWarp prst="textNoShape">
              <a:avLst/>
            </a:prstTxWarp>
          </a:bodyPr>
          <a:lstStyle>
            <a:lvl1pPr algn="ctr" defTabSz="467853" rtl="0" eaLnBrk="0" fontAlgn="base" hangingPunct="0">
              <a:spcBef>
                <a:spcPct val="0"/>
              </a:spcBef>
              <a:spcAft>
                <a:spcPct val="0"/>
              </a:spcAft>
              <a:defRPr sz="4534" kern="1200">
                <a:solidFill>
                  <a:schemeClr val="tx1"/>
                </a:solidFill>
                <a:latin typeface="+mj-lt"/>
                <a:ea typeface="ＭＳ Ｐゴシック" panose="020B0600070205080204" pitchFamily="34" charset="-128"/>
                <a:cs typeface="ＭＳ Ｐゴシック" charset="0"/>
              </a:defRPr>
            </a:lvl1pPr>
            <a:lvl2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2pPr>
            <a:lvl3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3pPr>
            <a:lvl4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4pPr>
            <a:lvl5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5pPr>
            <a:lvl6pPr marL="412939"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6pPr>
            <a:lvl7pPr marL="825901"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7pPr>
            <a:lvl8pPr marL="1238850"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8pPr>
            <a:lvl9pPr marL="1651804"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9p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Equipment Risk Ranking</a:t>
            </a:r>
          </a:p>
        </p:txBody>
      </p:sp>
      <p:sp>
        <p:nvSpPr>
          <p:cNvPr id="17" name="Title 2">
            <a:extLst>
              <a:ext uri="{FF2B5EF4-FFF2-40B4-BE49-F238E27FC236}">
                <a16:creationId xmlns:a16="http://schemas.microsoft.com/office/drawing/2014/main" id="{816F2C19-0689-4B63-8A83-297B6376BDCB}"/>
              </a:ext>
            </a:extLst>
          </p:cNvPr>
          <p:cNvSpPr txBox="1">
            <a:spLocks/>
          </p:cNvSpPr>
          <p:nvPr/>
        </p:nvSpPr>
        <p:spPr bwMode="auto">
          <a:xfrm>
            <a:off x="1984205" y="4836771"/>
            <a:ext cx="6214746" cy="39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877" tIns="51935" rIns="103877" bIns="51935" numCol="1" anchor="ctr" anchorCtr="0" compatLnSpc="1">
            <a:prstTxWarp prst="textNoShape">
              <a:avLst/>
            </a:prstTxWarp>
          </a:bodyPr>
          <a:lstStyle>
            <a:lvl1pPr algn="ctr" defTabSz="467853" rtl="0" eaLnBrk="0" fontAlgn="base" hangingPunct="0">
              <a:spcBef>
                <a:spcPct val="0"/>
              </a:spcBef>
              <a:spcAft>
                <a:spcPct val="0"/>
              </a:spcAft>
              <a:defRPr sz="4534" kern="1200">
                <a:solidFill>
                  <a:schemeClr val="tx1"/>
                </a:solidFill>
                <a:latin typeface="+mj-lt"/>
                <a:ea typeface="ＭＳ Ｐゴシック" panose="020B0600070205080204" pitchFamily="34" charset="-128"/>
                <a:cs typeface="ＭＳ Ｐゴシック" charset="0"/>
              </a:defRPr>
            </a:lvl1pPr>
            <a:lvl2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2pPr>
            <a:lvl3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3pPr>
            <a:lvl4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4pPr>
            <a:lvl5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5pPr>
            <a:lvl6pPr marL="412939"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6pPr>
            <a:lvl7pPr marL="825901"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7pPr>
            <a:lvl8pPr marL="1238850"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8pPr>
            <a:lvl9pPr marL="1651804"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9p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PCL Risk Ranking</a:t>
            </a:r>
          </a:p>
        </p:txBody>
      </p:sp>
      <p:sp>
        <p:nvSpPr>
          <p:cNvPr id="18" name="Freeform 2">
            <a:extLst>
              <a:ext uri="{FF2B5EF4-FFF2-40B4-BE49-F238E27FC236}">
                <a16:creationId xmlns:a16="http://schemas.microsoft.com/office/drawing/2014/main" id="{2B7FDFB4-942C-4A6E-A14A-13DF77E3BA69}"/>
              </a:ext>
            </a:extLst>
          </p:cNvPr>
          <p:cNvSpPr/>
          <p:nvPr/>
        </p:nvSpPr>
        <p:spPr>
          <a:xfrm>
            <a:off x="0" y="4939458"/>
            <a:ext cx="1972302" cy="1972302"/>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4098" name="Picture 2">
            <a:extLst>
              <a:ext uri="{FF2B5EF4-FFF2-40B4-BE49-F238E27FC236}">
                <a16:creationId xmlns:a16="http://schemas.microsoft.com/office/drawing/2014/main" id="{3373D253-3823-5498-54ED-4784C72192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4880" y="1060282"/>
            <a:ext cx="3625532" cy="5797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49394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 name="Rectangle 238">
            <a:extLst>
              <a:ext uri="{C183D7F6-B498-43B3-948B-1728B52AA6E4}">
                <adec:decorative xmlns:adec="http://schemas.microsoft.com/office/drawing/2017/decorative" val="1"/>
              </a:ext>
            </a:extLst>
          </p:cNvPr>
          <p:cNvSpPr/>
          <p:nvPr/>
        </p:nvSpPr>
        <p:spPr>
          <a:xfrm>
            <a:off x="1588" y="-2"/>
            <a:ext cx="12188825" cy="1097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0" name="Picture 2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8276" y="91438"/>
            <a:ext cx="1087179" cy="914400"/>
          </a:xfrm>
          <a:prstGeom prst="rect">
            <a:avLst/>
          </a:prstGeom>
        </p:spPr>
      </p:pic>
      <p:sp>
        <p:nvSpPr>
          <p:cNvPr id="241" name="Rectangle 70"/>
          <p:cNvSpPr>
            <a:spLocks noChangeArrowheads="1"/>
          </p:cNvSpPr>
          <p:nvPr/>
        </p:nvSpPr>
        <p:spPr bwMode="auto">
          <a:xfrm>
            <a:off x="1587" y="145883"/>
            <a:ext cx="12188825" cy="805511"/>
          </a:xfrm>
          <a:prstGeom prst="rect">
            <a:avLst/>
          </a:prstGeom>
          <a:noFill/>
          <a:ln w="9525">
            <a:noFill/>
            <a:miter lim="800000"/>
            <a:headEnd/>
            <a:tailEnd/>
          </a:ln>
        </p:spPr>
        <p:txBody>
          <a:bodyPr lIns="45720" tIns="18288" rIns="27432" bIns="18288"/>
          <a:lstStyle/>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CORROSION MANAGEMENT PROGRAM  </a:t>
            </a:r>
          </a:p>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VACUUM DISTILLATE UNIT</a:t>
            </a:r>
          </a:p>
        </p:txBody>
      </p:sp>
      <p:sp>
        <p:nvSpPr>
          <p:cNvPr id="2" name="Rectangle 1"/>
          <p:cNvSpPr/>
          <p:nvPr/>
        </p:nvSpPr>
        <p:spPr>
          <a:xfrm>
            <a:off x="1587" y="1097278"/>
            <a:ext cx="1474788" cy="3988064"/>
          </a:xfrm>
          <a:prstGeom prst="rect">
            <a:avLst/>
          </a:prstGeom>
          <a:gradFill>
            <a:gsLst>
              <a:gs pos="77000">
                <a:srgbClr val="B2A934"/>
              </a:gs>
              <a:gs pos="50000">
                <a:srgbClr val="92D050"/>
              </a:gs>
              <a:gs pos="25000">
                <a:schemeClr val="tx2">
                  <a:lumMod val="60000"/>
                  <a:lumOff val="40000"/>
                </a:schemeClr>
              </a:gs>
              <a:gs pos="0">
                <a:srgbClr val="002060"/>
              </a:gs>
              <a:gs pos="100000">
                <a:schemeClr val="accent6">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TextBox 242">
            <a:extLst>
              <a:ext uri="{FF2B5EF4-FFF2-40B4-BE49-F238E27FC236}">
                <a16:creationId xmlns:a16="http://schemas.microsoft.com/office/drawing/2014/main" id="{07AC1E48-9382-455A-86F0-C2550299A22A}"/>
              </a:ext>
            </a:extLst>
          </p:cNvPr>
          <p:cNvSpPr txBox="1"/>
          <p:nvPr/>
        </p:nvSpPr>
        <p:spPr>
          <a:xfrm rot="16200000">
            <a:off x="-851899" y="2381518"/>
            <a:ext cx="3181762" cy="95410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2800" b="1" dirty="0">
                <a:solidFill>
                  <a:schemeClr val="bg1"/>
                </a:solidFill>
                <a:latin typeface="+mj-lt"/>
                <a:ea typeface="Cambria" panose="02040503050406030204" pitchFamily="18" charset="0"/>
              </a:rPr>
              <a:t>Corrosion Control Methods</a:t>
            </a:r>
          </a:p>
        </p:txBody>
      </p:sp>
      <p:cxnSp>
        <p:nvCxnSpPr>
          <p:cNvPr id="5" name="Straight Connector 4"/>
          <p:cNvCxnSpPr/>
          <p:nvPr/>
        </p:nvCxnSpPr>
        <p:spPr>
          <a:xfrm flipV="1">
            <a:off x="1216036" y="1992296"/>
            <a:ext cx="0" cy="2371725"/>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9" name="Title 2">
            <a:extLst>
              <a:ext uri="{FF2B5EF4-FFF2-40B4-BE49-F238E27FC236}">
                <a16:creationId xmlns:a16="http://schemas.microsoft.com/office/drawing/2014/main" id="{816F2C19-0689-4B63-8A83-297B6376BDCB}"/>
              </a:ext>
            </a:extLst>
          </p:cNvPr>
          <p:cNvSpPr>
            <a:spLocks noGrp="1"/>
          </p:cNvSpPr>
          <p:nvPr>
            <p:ph type="title"/>
          </p:nvPr>
        </p:nvSpPr>
        <p:spPr>
          <a:xfrm>
            <a:off x="2988626" y="1350425"/>
            <a:ext cx="6214746" cy="395091"/>
          </a:xfrm>
          <a:noFill/>
        </p:spPr>
        <p:txBody>
          <a:body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Chemical Injection</a:t>
            </a:r>
          </a:p>
        </p:txBody>
      </p:sp>
      <p:sp>
        <p:nvSpPr>
          <p:cNvPr id="3" name="Rectangle 2"/>
          <p:cNvSpPr/>
          <p:nvPr/>
        </p:nvSpPr>
        <p:spPr>
          <a:xfrm>
            <a:off x="1952159" y="1911398"/>
            <a:ext cx="9820741" cy="646331"/>
          </a:xfrm>
          <a:prstGeom prst="rect">
            <a:avLst/>
          </a:prstGeom>
        </p:spPr>
        <p:txBody>
          <a:bodyPr wrap="square">
            <a:spAutoFit/>
          </a:bodyPr>
          <a:lstStyle/>
          <a:p>
            <a:pPr algn="just"/>
            <a:r>
              <a:rPr lang="en-US" sz="1200" dirty="0"/>
              <a:t>2.5 liter / </a:t>
            </a:r>
            <a:r>
              <a:rPr lang="en-US" sz="1200" dirty="0" err="1"/>
              <a:t>hr</a:t>
            </a:r>
            <a:r>
              <a:rPr lang="en-US" sz="1200" dirty="0"/>
              <a:t> of Morpholine is injected in the medium stream line entering into the vacuum ejector J‐1001 A/B/C/D to maintain the pH around 6.5 in the sour water feed to T‐1006. Sample collection at E‐1021 is done on daily basis to ensure the pH is around 5.5‐6.5 which also ensures that the dosing adequate.</a:t>
            </a:r>
          </a:p>
        </p:txBody>
      </p:sp>
      <p:pic>
        <p:nvPicPr>
          <p:cNvPr id="11" name="image45.png"/>
          <p:cNvPicPr/>
          <p:nvPr/>
        </p:nvPicPr>
        <p:blipFill>
          <a:blip r:embed="rId4" cstate="print"/>
          <a:stretch>
            <a:fillRect/>
          </a:stretch>
        </p:blipFill>
        <p:spPr>
          <a:xfrm>
            <a:off x="4287982" y="2527877"/>
            <a:ext cx="4679373" cy="2966103"/>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300740407"/>
              </p:ext>
            </p:extLst>
          </p:nvPr>
        </p:nvGraphicFramePr>
        <p:xfrm>
          <a:off x="3421930" y="5806911"/>
          <a:ext cx="6348988" cy="540468"/>
        </p:xfrm>
        <a:graphic>
          <a:graphicData uri="http://schemas.openxmlformats.org/drawingml/2006/table">
            <a:tbl>
              <a:tblPr firstRow="1" firstCol="1" bandRow="1">
                <a:tableStyleId>{21E4AEA4-8DFA-4A89-87EB-49C32662AFE0}</a:tableStyleId>
              </a:tblPr>
              <a:tblGrid>
                <a:gridCol w="945935">
                  <a:extLst>
                    <a:ext uri="{9D8B030D-6E8A-4147-A177-3AD203B41FA5}">
                      <a16:colId xmlns:a16="http://schemas.microsoft.com/office/drawing/2014/main" val="2264565390"/>
                    </a:ext>
                  </a:extLst>
                </a:gridCol>
                <a:gridCol w="1247352">
                  <a:extLst>
                    <a:ext uri="{9D8B030D-6E8A-4147-A177-3AD203B41FA5}">
                      <a16:colId xmlns:a16="http://schemas.microsoft.com/office/drawing/2014/main" val="3852187433"/>
                    </a:ext>
                  </a:extLst>
                </a:gridCol>
                <a:gridCol w="1846978">
                  <a:extLst>
                    <a:ext uri="{9D8B030D-6E8A-4147-A177-3AD203B41FA5}">
                      <a16:colId xmlns:a16="http://schemas.microsoft.com/office/drawing/2014/main" val="2914923588"/>
                    </a:ext>
                  </a:extLst>
                </a:gridCol>
                <a:gridCol w="1096643">
                  <a:extLst>
                    <a:ext uri="{9D8B030D-6E8A-4147-A177-3AD203B41FA5}">
                      <a16:colId xmlns:a16="http://schemas.microsoft.com/office/drawing/2014/main" val="1872078583"/>
                    </a:ext>
                  </a:extLst>
                </a:gridCol>
                <a:gridCol w="1212080">
                  <a:extLst>
                    <a:ext uri="{9D8B030D-6E8A-4147-A177-3AD203B41FA5}">
                      <a16:colId xmlns:a16="http://schemas.microsoft.com/office/drawing/2014/main" val="3706245928"/>
                    </a:ext>
                  </a:extLst>
                </a:gridCol>
              </a:tblGrid>
              <a:tr h="270234">
                <a:tc>
                  <a:txBody>
                    <a:bodyPr/>
                    <a:lstStyle/>
                    <a:p>
                      <a:pPr marL="0" marR="0" algn="ctr">
                        <a:lnSpc>
                          <a:spcPts val="935"/>
                        </a:lnSpc>
                        <a:spcBef>
                          <a:spcPts val="300"/>
                        </a:spcBef>
                        <a:spcAft>
                          <a:spcPts val="300"/>
                        </a:spcAft>
                      </a:pPr>
                      <a:r>
                        <a:rPr lang="en-US" sz="1100">
                          <a:effectLst/>
                        </a:rPr>
                        <a:t>PFD No</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5"/>
                        </a:lnSpc>
                        <a:spcBef>
                          <a:spcPts val="300"/>
                        </a:spcBef>
                        <a:spcAft>
                          <a:spcPts val="300"/>
                        </a:spcAft>
                      </a:pPr>
                      <a:r>
                        <a:rPr lang="en-US" sz="1100">
                          <a:effectLst/>
                        </a:rPr>
                        <a:t>Stream No/ Equipment Tag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5"/>
                        </a:lnSpc>
                        <a:spcBef>
                          <a:spcPts val="300"/>
                        </a:spcBef>
                        <a:spcAft>
                          <a:spcPts val="300"/>
                        </a:spcAft>
                      </a:pPr>
                      <a:r>
                        <a:rPr lang="en-US" sz="1100">
                          <a:effectLst/>
                        </a:rPr>
                        <a:t>Location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5"/>
                        </a:lnSpc>
                        <a:spcBef>
                          <a:spcPts val="300"/>
                        </a:spcBef>
                        <a:spcAft>
                          <a:spcPts val="300"/>
                        </a:spcAft>
                      </a:pPr>
                      <a:r>
                        <a:rPr lang="en-US" sz="1100">
                          <a:effectLst/>
                        </a:rPr>
                        <a:t>Chemical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5"/>
                        </a:lnSpc>
                        <a:spcBef>
                          <a:spcPts val="300"/>
                        </a:spcBef>
                        <a:spcAft>
                          <a:spcPts val="300"/>
                        </a:spcAft>
                      </a:pPr>
                      <a:r>
                        <a:rPr lang="en-US" sz="1100" dirty="0">
                          <a:effectLst/>
                        </a:rPr>
                        <a:t>Status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75692693"/>
                  </a:ext>
                </a:extLst>
              </a:tr>
              <a:tr h="270234">
                <a:tc>
                  <a:txBody>
                    <a:bodyPr/>
                    <a:lstStyle/>
                    <a:p>
                      <a:pPr marL="0" marR="0" algn="ctr">
                        <a:lnSpc>
                          <a:spcPts val="935"/>
                        </a:lnSpc>
                        <a:spcBef>
                          <a:spcPts val="300"/>
                        </a:spcBef>
                        <a:spcAft>
                          <a:spcPts val="300"/>
                        </a:spcAft>
                      </a:pPr>
                      <a:r>
                        <a:rPr lang="en-US" sz="1100">
                          <a:effectLst/>
                        </a:rPr>
                        <a:t>10‐G2‐PF‐015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5"/>
                        </a:lnSpc>
                        <a:spcBef>
                          <a:spcPts val="300"/>
                        </a:spcBef>
                        <a:spcAft>
                          <a:spcPts val="300"/>
                        </a:spcAft>
                      </a:pPr>
                      <a:r>
                        <a:rPr lang="en-US" sz="1100">
                          <a:effectLst/>
                        </a:rPr>
                        <a:t>Medium Stream</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5"/>
                        </a:lnSpc>
                        <a:spcBef>
                          <a:spcPts val="300"/>
                        </a:spcBef>
                        <a:spcAft>
                          <a:spcPts val="300"/>
                        </a:spcAft>
                      </a:pPr>
                      <a:r>
                        <a:rPr lang="en-US" sz="1100">
                          <a:effectLst/>
                        </a:rPr>
                        <a:t>Stream entering to vacuum ejectors J‐1001 A/B/C/D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5"/>
                        </a:lnSpc>
                        <a:spcBef>
                          <a:spcPts val="300"/>
                        </a:spcBef>
                        <a:spcAft>
                          <a:spcPts val="300"/>
                        </a:spcAft>
                      </a:pPr>
                      <a:r>
                        <a:rPr lang="en-US" sz="1100">
                          <a:effectLst/>
                        </a:rPr>
                        <a:t>Morpholine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5"/>
                        </a:lnSpc>
                        <a:spcBef>
                          <a:spcPts val="300"/>
                        </a:spcBef>
                        <a:spcAft>
                          <a:spcPts val="300"/>
                        </a:spcAft>
                      </a:pPr>
                      <a:r>
                        <a:rPr lang="en-US" sz="1100" dirty="0">
                          <a:effectLst/>
                        </a:rPr>
                        <a:t>Active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76460851"/>
                  </a:ext>
                </a:extLst>
              </a:tr>
            </a:tbl>
          </a:graphicData>
        </a:graphic>
      </p:graphicFrame>
      <p:sp>
        <p:nvSpPr>
          <p:cNvPr id="15" name="Freeform 2">
            <a:extLst>
              <a:ext uri="{FF2B5EF4-FFF2-40B4-BE49-F238E27FC236}">
                <a16:creationId xmlns:a16="http://schemas.microsoft.com/office/drawing/2014/main" id="{F28EC6F8-FFF7-483A-A5C6-E19B8825F75D}"/>
              </a:ext>
            </a:extLst>
          </p:cNvPr>
          <p:cNvSpPr/>
          <p:nvPr/>
        </p:nvSpPr>
        <p:spPr>
          <a:xfrm>
            <a:off x="0" y="4939458"/>
            <a:ext cx="1972302" cy="1972302"/>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417562773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 name="Rectangle 238">
            <a:extLst>
              <a:ext uri="{C183D7F6-B498-43B3-948B-1728B52AA6E4}">
                <adec:decorative xmlns:adec="http://schemas.microsoft.com/office/drawing/2017/decorative" val="1"/>
              </a:ext>
            </a:extLst>
          </p:cNvPr>
          <p:cNvSpPr/>
          <p:nvPr/>
        </p:nvSpPr>
        <p:spPr>
          <a:xfrm>
            <a:off x="1588" y="-2"/>
            <a:ext cx="12188825" cy="1097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0" name="Picture 2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8276" y="91438"/>
            <a:ext cx="1087179" cy="914400"/>
          </a:xfrm>
          <a:prstGeom prst="rect">
            <a:avLst/>
          </a:prstGeom>
        </p:spPr>
      </p:pic>
      <p:sp>
        <p:nvSpPr>
          <p:cNvPr id="241" name="Rectangle 70"/>
          <p:cNvSpPr>
            <a:spLocks noChangeArrowheads="1"/>
          </p:cNvSpPr>
          <p:nvPr/>
        </p:nvSpPr>
        <p:spPr bwMode="auto">
          <a:xfrm>
            <a:off x="1587" y="145883"/>
            <a:ext cx="12188825" cy="805511"/>
          </a:xfrm>
          <a:prstGeom prst="rect">
            <a:avLst/>
          </a:prstGeom>
          <a:noFill/>
          <a:ln w="9525">
            <a:noFill/>
            <a:miter lim="800000"/>
            <a:headEnd/>
            <a:tailEnd/>
          </a:ln>
        </p:spPr>
        <p:txBody>
          <a:bodyPr lIns="45720" tIns="18288" rIns="27432" bIns="18288"/>
          <a:lstStyle/>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CORROSION MANAGEMENT PROGRAM  </a:t>
            </a:r>
          </a:p>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VACUUM DISTILLATE UNIT</a:t>
            </a:r>
          </a:p>
        </p:txBody>
      </p:sp>
      <p:sp>
        <p:nvSpPr>
          <p:cNvPr id="2" name="Rectangle 1"/>
          <p:cNvSpPr/>
          <p:nvPr/>
        </p:nvSpPr>
        <p:spPr>
          <a:xfrm>
            <a:off x="1587" y="1097278"/>
            <a:ext cx="1474788" cy="3988064"/>
          </a:xfrm>
          <a:prstGeom prst="rect">
            <a:avLst/>
          </a:prstGeom>
          <a:gradFill>
            <a:gsLst>
              <a:gs pos="77000">
                <a:srgbClr val="B2A934"/>
              </a:gs>
              <a:gs pos="50000">
                <a:srgbClr val="92D050"/>
              </a:gs>
              <a:gs pos="25000">
                <a:schemeClr val="tx2">
                  <a:lumMod val="60000"/>
                  <a:lumOff val="40000"/>
                </a:schemeClr>
              </a:gs>
              <a:gs pos="0">
                <a:srgbClr val="002060"/>
              </a:gs>
              <a:gs pos="100000">
                <a:schemeClr val="accent6">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1216036" y="1961659"/>
            <a:ext cx="0" cy="2371725"/>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0" name="Title 2">
            <a:extLst>
              <a:ext uri="{FF2B5EF4-FFF2-40B4-BE49-F238E27FC236}">
                <a16:creationId xmlns:a16="http://schemas.microsoft.com/office/drawing/2014/main" id="{816F2C19-0689-4B63-8A83-297B6376BDCB}"/>
              </a:ext>
            </a:extLst>
          </p:cNvPr>
          <p:cNvSpPr>
            <a:spLocks noGrp="1"/>
          </p:cNvSpPr>
          <p:nvPr>
            <p:ph type="title"/>
          </p:nvPr>
        </p:nvSpPr>
        <p:spPr>
          <a:xfrm>
            <a:off x="1972302" y="1268653"/>
            <a:ext cx="6214746" cy="395091"/>
          </a:xfrm>
          <a:noFill/>
        </p:spPr>
        <p:txBody>
          <a:body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Coating &amp; Internal Lining</a:t>
            </a:r>
          </a:p>
        </p:txBody>
      </p:sp>
      <p:sp>
        <p:nvSpPr>
          <p:cNvPr id="3" name="Rectangle 2"/>
          <p:cNvSpPr/>
          <p:nvPr/>
        </p:nvSpPr>
        <p:spPr>
          <a:xfrm>
            <a:off x="1738746" y="1998663"/>
            <a:ext cx="6636916" cy="646331"/>
          </a:xfrm>
          <a:prstGeom prst="rect">
            <a:avLst/>
          </a:prstGeom>
        </p:spPr>
        <p:txBody>
          <a:bodyPr wrap="square">
            <a:spAutoFit/>
          </a:bodyPr>
          <a:lstStyle/>
          <a:p>
            <a:pPr algn="just"/>
            <a:r>
              <a:rPr lang="en-US" sz="1200" dirty="0">
                <a:latin typeface="Calibri" panose="020F0502020204030204" pitchFamily="34" charset="0"/>
                <a:ea typeface="Calibri" panose="020F0502020204030204" pitchFamily="34" charset="0"/>
                <a:cs typeface="Arial" panose="020B0604020202020204" pitchFamily="34" charset="0"/>
              </a:rPr>
              <a:t>All equipment and piping are coated as per SAES-H-001 “Coating Selection and Application Requirements for Industrial Plants and Equipment” and SAES-H-002 “Internal and External Coating for Steel Pipelines and Piping” </a:t>
            </a:r>
          </a:p>
        </p:txBody>
      </p:sp>
      <p:graphicFrame>
        <p:nvGraphicFramePr>
          <p:cNvPr id="4" name="Table 3"/>
          <p:cNvGraphicFramePr>
            <a:graphicFrameLocks noGrp="1"/>
          </p:cNvGraphicFramePr>
          <p:nvPr>
            <p:extLst>
              <p:ext uri="{D42A27DB-BD31-4B8C-83A1-F6EECF244321}">
                <p14:modId xmlns:p14="http://schemas.microsoft.com/office/powerpoint/2010/main" val="3624861612"/>
              </p:ext>
            </p:extLst>
          </p:nvPr>
        </p:nvGraphicFramePr>
        <p:xfrm>
          <a:off x="1853573" y="3040008"/>
          <a:ext cx="6286500" cy="3192827"/>
        </p:xfrm>
        <a:graphic>
          <a:graphicData uri="http://schemas.openxmlformats.org/drawingml/2006/table">
            <a:tbl>
              <a:tblPr firstRow="1" firstCol="1" bandRow="1">
                <a:tableStyleId>{85BE263C-DBD7-4A20-BB59-AAB30ACAA65A}</a:tableStyleId>
              </a:tblPr>
              <a:tblGrid>
                <a:gridCol w="936625">
                  <a:extLst>
                    <a:ext uri="{9D8B030D-6E8A-4147-A177-3AD203B41FA5}">
                      <a16:colId xmlns:a16="http://schemas.microsoft.com/office/drawing/2014/main" val="4108365338"/>
                    </a:ext>
                  </a:extLst>
                </a:gridCol>
                <a:gridCol w="1406525">
                  <a:extLst>
                    <a:ext uri="{9D8B030D-6E8A-4147-A177-3AD203B41FA5}">
                      <a16:colId xmlns:a16="http://schemas.microsoft.com/office/drawing/2014/main" val="3242394945"/>
                    </a:ext>
                  </a:extLst>
                </a:gridCol>
                <a:gridCol w="1050290">
                  <a:extLst>
                    <a:ext uri="{9D8B030D-6E8A-4147-A177-3AD203B41FA5}">
                      <a16:colId xmlns:a16="http://schemas.microsoft.com/office/drawing/2014/main" val="2231307256"/>
                    </a:ext>
                  </a:extLst>
                </a:gridCol>
                <a:gridCol w="1692910">
                  <a:extLst>
                    <a:ext uri="{9D8B030D-6E8A-4147-A177-3AD203B41FA5}">
                      <a16:colId xmlns:a16="http://schemas.microsoft.com/office/drawing/2014/main" val="2783947280"/>
                    </a:ext>
                  </a:extLst>
                </a:gridCol>
                <a:gridCol w="1200150">
                  <a:extLst>
                    <a:ext uri="{9D8B030D-6E8A-4147-A177-3AD203B41FA5}">
                      <a16:colId xmlns:a16="http://schemas.microsoft.com/office/drawing/2014/main" val="2353172269"/>
                    </a:ext>
                  </a:extLst>
                </a:gridCol>
              </a:tblGrid>
              <a:tr h="739266">
                <a:tc>
                  <a:txBody>
                    <a:bodyPr/>
                    <a:lstStyle/>
                    <a:p>
                      <a:pPr marL="0" marR="0" algn="ctr">
                        <a:spcBef>
                          <a:spcPts val="300"/>
                        </a:spcBef>
                        <a:spcAft>
                          <a:spcPts val="300"/>
                        </a:spcAft>
                      </a:pPr>
                      <a:r>
                        <a:rPr lang="en-US" sz="1100" dirty="0">
                          <a:effectLst/>
                        </a:rPr>
                        <a:t>Equipment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300"/>
                        </a:spcBef>
                        <a:spcAft>
                          <a:spcPts val="300"/>
                        </a:spcAft>
                      </a:pPr>
                      <a:r>
                        <a:rPr lang="en-US" sz="1100">
                          <a:effectLst/>
                        </a:rPr>
                        <a:t>Description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1340"/>
                        </a:lnSpc>
                        <a:spcBef>
                          <a:spcPts val="300"/>
                        </a:spcBef>
                        <a:spcAft>
                          <a:spcPts val="300"/>
                        </a:spcAft>
                      </a:pPr>
                      <a:r>
                        <a:rPr lang="en-US" sz="1100">
                          <a:effectLst/>
                        </a:rPr>
                        <a:t>Internal</a:t>
                      </a:r>
                    </a:p>
                    <a:p>
                      <a:pPr marL="0" marR="0" algn="ctr">
                        <a:lnSpc>
                          <a:spcPts val="1280"/>
                        </a:lnSpc>
                        <a:spcBef>
                          <a:spcPts val="300"/>
                        </a:spcBef>
                        <a:spcAft>
                          <a:spcPts val="300"/>
                        </a:spcAft>
                      </a:pPr>
                      <a:r>
                        <a:rPr lang="en-US" sz="1100">
                          <a:effectLst/>
                        </a:rPr>
                        <a:t>Surface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300"/>
                        </a:spcBef>
                        <a:spcAft>
                          <a:spcPts val="300"/>
                        </a:spcAft>
                      </a:pPr>
                      <a:r>
                        <a:rPr lang="en-US" sz="1100">
                          <a:effectLst/>
                        </a:rPr>
                        <a:t>Component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300"/>
                        </a:spcBef>
                        <a:spcAft>
                          <a:spcPts val="300"/>
                        </a:spcAft>
                      </a:pPr>
                      <a:r>
                        <a:rPr lang="en-US" sz="1100">
                          <a:effectLst/>
                        </a:rPr>
                        <a:t>Service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15048054"/>
                  </a:ext>
                </a:extLst>
              </a:tr>
              <a:tr h="223051">
                <a:tc>
                  <a:txBody>
                    <a:bodyPr/>
                    <a:lstStyle/>
                    <a:p>
                      <a:pPr marL="0" marR="0" algn="ctr">
                        <a:lnSpc>
                          <a:spcPts val="925"/>
                        </a:lnSpc>
                        <a:spcBef>
                          <a:spcPts val="300"/>
                        </a:spcBef>
                        <a:spcAft>
                          <a:spcPts val="300"/>
                        </a:spcAft>
                      </a:pPr>
                      <a:r>
                        <a:rPr lang="en-US" sz="1100">
                          <a:effectLst/>
                        </a:rPr>
                        <a:t>E‐1020A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25"/>
                        </a:lnSpc>
                        <a:spcBef>
                          <a:spcPts val="300"/>
                        </a:spcBef>
                        <a:spcAft>
                          <a:spcPts val="300"/>
                        </a:spcAft>
                      </a:pPr>
                      <a:r>
                        <a:rPr lang="en-US" sz="1100" dirty="0">
                          <a:effectLst/>
                        </a:rPr>
                        <a:t> 1</a:t>
                      </a:r>
                      <a:r>
                        <a:rPr lang="en-US" sz="1100" baseline="30000" dirty="0">
                          <a:effectLst/>
                        </a:rPr>
                        <a:t>st</a:t>
                      </a:r>
                      <a:r>
                        <a:rPr lang="en-US" sz="1100" dirty="0">
                          <a:effectLst/>
                        </a:rPr>
                        <a:t> Stage Condenser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25"/>
                        </a:lnSpc>
                        <a:spcBef>
                          <a:spcPts val="300"/>
                        </a:spcBef>
                        <a:spcAft>
                          <a:spcPts val="300"/>
                        </a:spcAft>
                      </a:pPr>
                      <a:r>
                        <a:rPr lang="en-US" sz="1100">
                          <a:effectLst/>
                        </a:rPr>
                        <a:t>Coated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25"/>
                        </a:lnSpc>
                        <a:spcBef>
                          <a:spcPts val="300"/>
                        </a:spcBef>
                        <a:spcAft>
                          <a:spcPts val="300"/>
                        </a:spcAft>
                      </a:pPr>
                      <a:r>
                        <a:rPr lang="en-US" sz="1100">
                          <a:effectLst/>
                        </a:rPr>
                        <a:t>Channel Head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25"/>
                        </a:lnSpc>
                        <a:spcBef>
                          <a:spcPts val="300"/>
                        </a:spcBef>
                        <a:spcAft>
                          <a:spcPts val="300"/>
                        </a:spcAft>
                      </a:pPr>
                      <a:r>
                        <a:rPr lang="en-US" sz="1100">
                          <a:effectLst/>
                        </a:rPr>
                        <a:t>Cooling water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29605390"/>
                  </a:ext>
                </a:extLst>
              </a:tr>
              <a:tr h="223051">
                <a:tc>
                  <a:txBody>
                    <a:bodyPr/>
                    <a:lstStyle/>
                    <a:p>
                      <a:pPr marL="0" marR="0" algn="ctr">
                        <a:lnSpc>
                          <a:spcPts val="935"/>
                        </a:lnSpc>
                        <a:spcBef>
                          <a:spcPts val="300"/>
                        </a:spcBef>
                        <a:spcAft>
                          <a:spcPts val="300"/>
                        </a:spcAft>
                      </a:pPr>
                      <a:r>
                        <a:rPr lang="en-US" sz="1100">
                          <a:effectLst/>
                        </a:rPr>
                        <a:t>E‐1020B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5"/>
                        </a:lnSpc>
                        <a:spcBef>
                          <a:spcPts val="300"/>
                        </a:spcBef>
                        <a:spcAft>
                          <a:spcPts val="300"/>
                        </a:spcAft>
                      </a:pPr>
                      <a:r>
                        <a:rPr lang="en-US" sz="1100" dirty="0">
                          <a:effectLst/>
                        </a:rPr>
                        <a:t>2</a:t>
                      </a:r>
                      <a:r>
                        <a:rPr lang="en-US" sz="1100" baseline="30000" dirty="0">
                          <a:effectLst/>
                        </a:rPr>
                        <a:t>nd</a:t>
                      </a:r>
                      <a:r>
                        <a:rPr lang="en-US" sz="1100" dirty="0">
                          <a:effectLst/>
                        </a:rPr>
                        <a:t> Stage Condenser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5"/>
                        </a:lnSpc>
                        <a:spcBef>
                          <a:spcPts val="300"/>
                        </a:spcBef>
                        <a:spcAft>
                          <a:spcPts val="300"/>
                        </a:spcAft>
                      </a:pPr>
                      <a:r>
                        <a:rPr lang="en-US" sz="1100" dirty="0">
                          <a:effectLst/>
                        </a:rPr>
                        <a:t>Coated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5"/>
                        </a:lnSpc>
                        <a:spcBef>
                          <a:spcPts val="300"/>
                        </a:spcBef>
                        <a:spcAft>
                          <a:spcPts val="300"/>
                        </a:spcAft>
                      </a:pPr>
                      <a:r>
                        <a:rPr lang="en-US" sz="1100">
                          <a:effectLst/>
                        </a:rPr>
                        <a:t>Channel Head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5"/>
                        </a:lnSpc>
                        <a:spcBef>
                          <a:spcPts val="300"/>
                        </a:spcBef>
                        <a:spcAft>
                          <a:spcPts val="300"/>
                        </a:spcAft>
                      </a:pPr>
                      <a:r>
                        <a:rPr lang="en-US" sz="1100">
                          <a:effectLst/>
                        </a:rPr>
                        <a:t>Cooling water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89273224"/>
                  </a:ext>
                </a:extLst>
              </a:tr>
              <a:tr h="223051">
                <a:tc>
                  <a:txBody>
                    <a:bodyPr/>
                    <a:lstStyle/>
                    <a:p>
                      <a:pPr marL="0" marR="0" algn="ctr">
                        <a:lnSpc>
                          <a:spcPts val="925"/>
                        </a:lnSpc>
                        <a:spcBef>
                          <a:spcPts val="300"/>
                        </a:spcBef>
                        <a:spcAft>
                          <a:spcPts val="300"/>
                        </a:spcAft>
                      </a:pPr>
                      <a:r>
                        <a:rPr lang="en-US" sz="1100">
                          <a:effectLst/>
                        </a:rPr>
                        <a:t>E‐1020C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25"/>
                        </a:lnSpc>
                        <a:spcBef>
                          <a:spcPts val="300"/>
                        </a:spcBef>
                        <a:spcAft>
                          <a:spcPts val="300"/>
                        </a:spcAft>
                      </a:pPr>
                      <a:r>
                        <a:rPr lang="en-US" sz="1100" dirty="0">
                          <a:effectLst/>
                        </a:rPr>
                        <a:t>3</a:t>
                      </a:r>
                      <a:r>
                        <a:rPr lang="en-US" sz="1100" baseline="30000" dirty="0">
                          <a:effectLst/>
                        </a:rPr>
                        <a:t>rd</a:t>
                      </a:r>
                      <a:r>
                        <a:rPr lang="en-US" sz="1100" dirty="0">
                          <a:effectLst/>
                        </a:rPr>
                        <a:t> Stage Condenser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25"/>
                        </a:lnSpc>
                        <a:spcBef>
                          <a:spcPts val="300"/>
                        </a:spcBef>
                        <a:spcAft>
                          <a:spcPts val="300"/>
                        </a:spcAft>
                      </a:pPr>
                      <a:r>
                        <a:rPr lang="en-US" sz="1100" dirty="0">
                          <a:effectLst/>
                        </a:rPr>
                        <a:t>Coated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25"/>
                        </a:lnSpc>
                        <a:spcBef>
                          <a:spcPts val="300"/>
                        </a:spcBef>
                        <a:spcAft>
                          <a:spcPts val="300"/>
                        </a:spcAft>
                      </a:pPr>
                      <a:r>
                        <a:rPr lang="en-US" sz="1100" dirty="0">
                          <a:effectLst/>
                        </a:rPr>
                        <a:t>Channel Head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25"/>
                        </a:lnSpc>
                        <a:spcBef>
                          <a:spcPts val="300"/>
                        </a:spcBef>
                        <a:spcAft>
                          <a:spcPts val="300"/>
                        </a:spcAft>
                      </a:pPr>
                      <a:r>
                        <a:rPr lang="en-US" sz="1100">
                          <a:effectLst/>
                        </a:rPr>
                        <a:t>Cooling water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8329354"/>
                  </a:ext>
                </a:extLst>
              </a:tr>
              <a:tr h="223051">
                <a:tc>
                  <a:txBody>
                    <a:bodyPr/>
                    <a:lstStyle/>
                    <a:p>
                      <a:pPr marL="0" marR="0" algn="ctr">
                        <a:lnSpc>
                          <a:spcPts val="935"/>
                        </a:lnSpc>
                        <a:spcBef>
                          <a:spcPts val="300"/>
                        </a:spcBef>
                        <a:spcAft>
                          <a:spcPts val="300"/>
                        </a:spcAft>
                      </a:pPr>
                      <a:r>
                        <a:rPr lang="en-US" sz="1100">
                          <a:effectLst/>
                        </a:rPr>
                        <a:t>E‐1020D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5"/>
                        </a:lnSpc>
                        <a:spcBef>
                          <a:spcPts val="300"/>
                        </a:spcBef>
                        <a:spcAft>
                          <a:spcPts val="300"/>
                        </a:spcAft>
                      </a:pPr>
                      <a:r>
                        <a:rPr lang="en-US" sz="1100">
                          <a:effectLst/>
                        </a:rPr>
                        <a:t>Pre Condenser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5"/>
                        </a:lnSpc>
                        <a:spcBef>
                          <a:spcPts val="300"/>
                        </a:spcBef>
                        <a:spcAft>
                          <a:spcPts val="300"/>
                        </a:spcAft>
                      </a:pPr>
                      <a:r>
                        <a:rPr lang="en-US" sz="1100" dirty="0">
                          <a:effectLst/>
                        </a:rPr>
                        <a:t>Coated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5"/>
                        </a:lnSpc>
                        <a:spcBef>
                          <a:spcPts val="300"/>
                        </a:spcBef>
                        <a:spcAft>
                          <a:spcPts val="300"/>
                        </a:spcAft>
                      </a:pPr>
                      <a:r>
                        <a:rPr lang="en-US" sz="1100" dirty="0">
                          <a:effectLst/>
                        </a:rPr>
                        <a:t>Channel Head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5"/>
                        </a:lnSpc>
                        <a:spcBef>
                          <a:spcPts val="300"/>
                        </a:spcBef>
                        <a:spcAft>
                          <a:spcPts val="300"/>
                        </a:spcAft>
                      </a:pPr>
                      <a:r>
                        <a:rPr lang="en-US" sz="1100">
                          <a:effectLst/>
                        </a:rPr>
                        <a:t>Cooling water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57971914"/>
                  </a:ext>
                </a:extLst>
              </a:tr>
              <a:tr h="223051">
                <a:tc>
                  <a:txBody>
                    <a:bodyPr/>
                    <a:lstStyle/>
                    <a:p>
                      <a:pPr marL="0" marR="0" algn="ctr">
                        <a:lnSpc>
                          <a:spcPts val="930"/>
                        </a:lnSpc>
                        <a:spcBef>
                          <a:spcPts val="300"/>
                        </a:spcBef>
                        <a:spcAft>
                          <a:spcPts val="300"/>
                        </a:spcAft>
                      </a:pPr>
                      <a:r>
                        <a:rPr lang="en-US" sz="1100">
                          <a:effectLst/>
                        </a:rPr>
                        <a:t>E‐1024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0"/>
                        </a:lnSpc>
                        <a:spcBef>
                          <a:spcPts val="300"/>
                        </a:spcBef>
                        <a:spcAft>
                          <a:spcPts val="300"/>
                        </a:spcAft>
                      </a:pPr>
                      <a:r>
                        <a:rPr lang="en-US" sz="1100">
                          <a:effectLst/>
                        </a:rPr>
                        <a:t>Seal Water Cir. Cooler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0"/>
                        </a:lnSpc>
                        <a:spcBef>
                          <a:spcPts val="300"/>
                        </a:spcBef>
                        <a:spcAft>
                          <a:spcPts val="300"/>
                        </a:spcAft>
                      </a:pPr>
                      <a:r>
                        <a:rPr lang="en-US" sz="1100" dirty="0">
                          <a:effectLst/>
                        </a:rPr>
                        <a:t>Coated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0"/>
                        </a:lnSpc>
                        <a:spcBef>
                          <a:spcPts val="300"/>
                        </a:spcBef>
                        <a:spcAft>
                          <a:spcPts val="300"/>
                        </a:spcAft>
                      </a:pPr>
                      <a:r>
                        <a:rPr lang="en-US" sz="1100" dirty="0">
                          <a:effectLst/>
                        </a:rPr>
                        <a:t>Channel Head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0"/>
                        </a:lnSpc>
                        <a:spcBef>
                          <a:spcPts val="300"/>
                        </a:spcBef>
                        <a:spcAft>
                          <a:spcPts val="300"/>
                        </a:spcAft>
                      </a:pPr>
                      <a:r>
                        <a:rPr lang="en-US" sz="1100">
                          <a:effectLst/>
                        </a:rPr>
                        <a:t>Cooling Water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75350193"/>
                  </a:ext>
                </a:extLst>
              </a:tr>
              <a:tr h="223051">
                <a:tc>
                  <a:txBody>
                    <a:bodyPr/>
                    <a:lstStyle/>
                    <a:p>
                      <a:pPr marL="0" marR="0" algn="ctr">
                        <a:lnSpc>
                          <a:spcPts val="935"/>
                        </a:lnSpc>
                        <a:spcBef>
                          <a:spcPts val="300"/>
                        </a:spcBef>
                        <a:spcAft>
                          <a:spcPts val="300"/>
                        </a:spcAft>
                      </a:pPr>
                      <a:r>
                        <a:rPr lang="en-US" sz="1100">
                          <a:effectLst/>
                        </a:rPr>
                        <a:t>T‐1001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5"/>
                        </a:lnSpc>
                        <a:spcBef>
                          <a:spcPts val="300"/>
                        </a:spcBef>
                        <a:spcAft>
                          <a:spcPts val="300"/>
                        </a:spcAft>
                      </a:pPr>
                      <a:r>
                        <a:rPr lang="en-US" sz="1100">
                          <a:effectLst/>
                        </a:rPr>
                        <a:t>Vacuum Tower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5"/>
                        </a:lnSpc>
                        <a:spcBef>
                          <a:spcPts val="300"/>
                        </a:spcBef>
                        <a:spcAft>
                          <a:spcPts val="300"/>
                        </a:spcAft>
                      </a:pPr>
                      <a:r>
                        <a:rPr lang="en-US" sz="1100" dirty="0">
                          <a:effectLst/>
                        </a:rPr>
                        <a:t>SS 410 Cladded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5"/>
                        </a:lnSpc>
                        <a:spcBef>
                          <a:spcPts val="300"/>
                        </a:spcBef>
                        <a:spcAft>
                          <a:spcPts val="300"/>
                        </a:spcAft>
                      </a:pPr>
                      <a:r>
                        <a:rPr lang="en-US" sz="1100" dirty="0">
                          <a:effectLst/>
                        </a:rPr>
                        <a:t>Shell, Dish &amp; Nozzle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5"/>
                        </a:lnSpc>
                        <a:spcBef>
                          <a:spcPts val="300"/>
                        </a:spcBef>
                        <a:spcAft>
                          <a:spcPts val="300"/>
                        </a:spcAft>
                      </a:pPr>
                      <a:r>
                        <a:rPr lang="en-US" sz="1100">
                          <a:effectLst/>
                        </a:rPr>
                        <a:t>Reduced Crude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20015210"/>
                  </a:ext>
                </a:extLst>
              </a:tr>
              <a:tr h="223051">
                <a:tc>
                  <a:txBody>
                    <a:bodyPr/>
                    <a:lstStyle/>
                    <a:p>
                      <a:pPr marL="0" marR="0" algn="ctr">
                        <a:lnSpc>
                          <a:spcPts val="925"/>
                        </a:lnSpc>
                        <a:spcBef>
                          <a:spcPts val="300"/>
                        </a:spcBef>
                        <a:spcAft>
                          <a:spcPts val="300"/>
                        </a:spcAft>
                      </a:pPr>
                      <a:r>
                        <a:rPr lang="en-US" sz="1100">
                          <a:effectLst/>
                        </a:rPr>
                        <a:t>T‐1002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25"/>
                        </a:lnSpc>
                        <a:spcBef>
                          <a:spcPts val="300"/>
                        </a:spcBef>
                        <a:spcAft>
                          <a:spcPts val="300"/>
                        </a:spcAft>
                      </a:pPr>
                      <a:r>
                        <a:rPr lang="en-US" sz="1100">
                          <a:effectLst/>
                        </a:rPr>
                        <a:t>100 SUS Dist. Stripper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25"/>
                        </a:lnSpc>
                        <a:spcBef>
                          <a:spcPts val="300"/>
                        </a:spcBef>
                        <a:spcAft>
                          <a:spcPts val="300"/>
                        </a:spcAft>
                      </a:pPr>
                      <a:r>
                        <a:rPr lang="en-US" sz="1100">
                          <a:effectLst/>
                        </a:rPr>
                        <a:t>SS 410 Cladded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25"/>
                        </a:lnSpc>
                        <a:spcBef>
                          <a:spcPts val="300"/>
                        </a:spcBef>
                        <a:spcAft>
                          <a:spcPts val="300"/>
                        </a:spcAft>
                      </a:pPr>
                      <a:r>
                        <a:rPr lang="en-US" sz="1100" dirty="0">
                          <a:effectLst/>
                        </a:rPr>
                        <a:t>Shell, Dish &amp; Nozzle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25"/>
                        </a:lnSpc>
                        <a:spcBef>
                          <a:spcPts val="300"/>
                        </a:spcBef>
                        <a:spcAft>
                          <a:spcPts val="300"/>
                        </a:spcAft>
                      </a:pPr>
                      <a:r>
                        <a:rPr lang="en-US" sz="1100">
                          <a:effectLst/>
                        </a:rPr>
                        <a:t>150 Distillate Cut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5958492"/>
                  </a:ext>
                </a:extLst>
              </a:tr>
              <a:tr h="223051">
                <a:tc>
                  <a:txBody>
                    <a:bodyPr/>
                    <a:lstStyle/>
                    <a:p>
                      <a:pPr marL="0" marR="0" algn="ctr">
                        <a:lnSpc>
                          <a:spcPts val="935"/>
                        </a:lnSpc>
                        <a:spcBef>
                          <a:spcPts val="300"/>
                        </a:spcBef>
                        <a:spcAft>
                          <a:spcPts val="300"/>
                        </a:spcAft>
                      </a:pPr>
                      <a:r>
                        <a:rPr lang="en-US" sz="1100">
                          <a:effectLst/>
                        </a:rPr>
                        <a:t>T‐1003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5"/>
                        </a:lnSpc>
                        <a:spcBef>
                          <a:spcPts val="300"/>
                        </a:spcBef>
                        <a:spcAft>
                          <a:spcPts val="300"/>
                        </a:spcAft>
                      </a:pPr>
                      <a:r>
                        <a:rPr lang="en-US" sz="1100">
                          <a:effectLst/>
                        </a:rPr>
                        <a:t>300 SUS Dist. Stripper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5"/>
                        </a:lnSpc>
                        <a:spcBef>
                          <a:spcPts val="300"/>
                        </a:spcBef>
                        <a:spcAft>
                          <a:spcPts val="300"/>
                        </a:spcAft>
                      </a:pPr>
                      <a:r>
                        <a:rPr lang="en-US" sz="1100">
                          <a:effectLst/>
                        </a:rPr>
                        <a:t>SS 410 Cladded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5"/>
                        </a:lnSpc>
                        <a:spcBef>
                          <a:spcPts val="300"/>
                        </a:spcBef>
                        <a:spcAft>
                          <a:spcPts val="300"/>
                        </a:spcAft>
                      </a:pPr>
                      <a:r>
                        <a:rPr lang="en-US" sz="1100" dirty="0">
                          <a:effectLst/>
                        </a:rPr>
                        <a:t>Shell, Dish &amp; Nozzle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5"/>
                        </a:lnSpc>
                        <a:spcBef>
                          <a:spcPts val="300"/>
                        </a:spcBef>
                        <a:spcAft>
                          <a:spcPts val="300"/>
                        </a:spcAft>
                      </a:pPr>
                      <a:r>
                        <a:rPr lang="en-US" sz="1100">
                          <a:effectLst/>
                        </a:rPr>
                        <a:t>300 Distillate Cut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28230953"/>
                  </a:ext>
                </a:extLst>
              </a:tr>
              <a:tr h="223051">
                <a:tc>
                  <a:txBody>
                    <a:bodyPr/>
                    <a:lstStyle/>
                    <a:p>
                      <a:pPr marL="0" marR="0" algn="ctr">
                        <a:lnSpc>
                          <a:spcPts val="930"/>
                        </a:lnSpc>
                        <a:spcBef>
                          <a:spcPts val="300"/>
                        </a:spcBef>
                        <a:spcAft>
                          <a:spcPts val="300"/>
                        </a:spcAft>
                      </a:pPr>
                      <a:r>
                        <a:rPr lang="en-US" sz="1100">
                          <a:effectLst/>
                        </a:rPr>
                        <a:t>T‐1004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0"/>
                        </a:lnSpc>
                        <a:spcBef>
                          <a:spcPts val="300"/>
                        </a:spcBef>
                        <a:spcAft>
                          <a:spcPts val="300"/>
                        </a:spcAft>
                      </a:pPr>
                      <a:r>
                        <a:rPr lang="en-US" sz="1100">
                          <a:effectLst/>
                        </a:rPr>
                        <a:t>700 SUS Dist. Stripper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0"/>
                        </a:lnSpc>
                        <a:spcBef>
                          <a:spcPts val="300"/>
                        </a:spcBef>
                        <a:spcAft>
                          <a:spcPts val="300"/>
                        </a:spcAft>
                      </a:pPr>
                      <a:r>
                        <a:rPr lang="en-US" sz="1100">
                          <a:effectLst/>
                        </a:rPr>
                        <a:t>SS 410 Cladded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0"/>
                        </a:lnSpc>
                        <a:spcBef>
                          <a:spcPts val="300"/>
                        </a:spcBef>
                        <a:spcAft>
                          <a:spcPts val="300"/>
                        </a:spcAft>
                      </a:pPr>
                      <a:r>
                        <a:rPr lang="en-US" sz="1100" dirty="0">
                          <a:effectLst/>
                        </a:rPr>
                        <a:t>Shell, Dish &amp; Nozzle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0"/>
                        </a:lnSpc>
                        <a:spcBef>
                          <a:spcPts val="300"/>
                        </a:spcBef>
                        <a:spcAft>
                          <a:spcPts val="300"/>
                        </a:spcAft>
                      </a:pPr>
                      <a:r>
                        <a:rPr lang="en-US" sz="1100" dirty="0">
                          <a:effectLst/>
                        </a:rPr>
                        <a:t>700 Distillate Cut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98522875"/>
                  </a:ext>
                </a:extLst>
              </a:tr>
              <a:tr h="223051">
                <a:tc>
                  <a:txBody>
                    <a:bodyPr/>
                    <a:lstStyle/>
                    <a:p>
                      <a:pPr marL="0" marR="0" algn="ctr">
                        <a:lnSpc>
                          <a:spcPts val="925"/>
                        </a:lnSpc>
                        <a:spcBef>
                          <a:spcPts val="300"/>
                        </a:spcBef>
                        <a:spcAft>
                          <a:spcPts val="300"/>
                        </a:spcAft>
                      </a:pPr>
                      <a:r>
                        <a:rPr lang="en-US" sz="1100">
                          <a:effectLst/>
                        </a:rPr>
                        <a:t>T‐1005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25"/>
                        </a:lnSpc>
                        <a:spcBef>
                          <a:spcPts val="300"/>
                        </a:spcBef>
                        <a:spcAft>
                          <a:spcPts val="300"/>
                        </a:spcAft>
                      </a:pPr>
                      <a:r>
                        <a:rPr lang="en-US" sz="1100">
                          <a:effectLst/>
                        </a:rPr>
                        <a:t>Over Flash Stripper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25"/>
                        </a:lnSpc>
                        <a:spcBef>
                          <a:spcPts val="300"/>
                        </a:spcBef>
                        <a:spcAft>
                          <a:spcPts val="300"/>
                        </a:spcAft>
                      </a:pPr>
                      <a:r>
                        <a:rPr lang="en-US" sz="1100">
                          <a:effectLst/>
                        </a:rPr>
                        <a:t>SS 410 Cladded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25"/>
                        </a:lnSpc>
                        <a:spcBef>
                          <a:spcPts val="300"/>
                        </a:spcBef>
                        <a:spcAft>
                          <a:spcPts val="300"/>
                        </a:spcAft>
                      </a:pPr>
                      <a:r>
                        <a:rPr lang="en-US" sz="1100" dirty="0">
                          <a:effectLst/>
                        </a:rPr>
                        <a:t>Shell, Dish &amp; Nozzle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25"/>
                        </a:lnSpc>
                        <a:spcBef>
                          <a:spcPts val="300"/>
                        </a:spcBef>
                        <a:spcAft>
                          <a:spcPts val="300"/>
                        </a:spcAft>
                      </a:pPr>
                      <a:r>
                        <a:rPr lang="en-US" sz="1100" dirty="0">
                          <a:effectLst/>
                        </a:rPr>
                        <a:t>Over flash Product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59168905"/>
                  </a:ext>
                </a:extLst>
              </a:tr>
              <a:tr h="223051">
                <a:tc>
                  <a:txBody>
                    <a:bodyPr/>
                    <a:lstStyle/>
                    <a:p>
                      <a:pPr marL="0" marR="0" algn="ctr">
                        <a:lnSpc>
                          <a:spcPts val="935"/>
                        </a:lnSpc>
                        <a:spcBef>
                          <a:spcPts val="300"/>
                        </a:spcBef>
                        <a:spcAft>
                          <a:spcPts val="300"/>
                        </a:spcAft>
                      </a:pPr>
                      <a:r>
                        <a:rPr lang="en-US" sz="1100">
                          <a:effectLst/>
                        </a:rPr>
                        <a:t>T‐1006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5"/>
                        </a:lnSpc>
                        <a:spcBef>
                          <a:spcPts val="300"/>
                        </a:spcBef>
                        <a:spcAft>
                          <a:spcPts val="300"/>
                        </a:spcAft>
                      </a:pPr>
                      <a:r>
                        <a:rPr lang="en-US" sz="1100">
                          <a:effectLst/>
                        </a:rPr>
                        <a:t>Sour Water Stripper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5"/>
                        </a:lnSpc>
                        <a:spcBef>
                          <a:spcPts val="300"/>
                        </a:spcBef>
                        <a:spcAft>
                          <a:spcPts val="300"/>
                        </a:spcAft>
                      </a:pPr>
                      <a:r>
                        <a:rPr lang="en-US" sz="1100">
                          <a:effectLst/>
                        </a:rPr>
                        <a:t>SS 304 Cladded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5"/>
                        </a:lnSpc>
                        <a:spcBef>
                          <a:spcPts val="300"/>
                        </a:spcBef>
                        <a:spcAft>
                          <a:spcPts val="300"/>
                        </a:spcAft>
                      </a:pPr>
                      <a:r>
                        <a:rPr lang="en-US" sz="1100" dirty="0">
                          <a:effectLst/>
                        </a:rPr>
                        <a:t>Shell, Dish &amp; Nozzle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ts val="935"/>
                        </a:lnSpc>
                        <a:spcBef>
                          <a:spcPts val="300"/>
                        </a:spcBef>
                        <a:spcAft>
                          <a:spcPts val="300"/>
                        </a:spcAft>
                      </a:pPr>
                      <a:r>
                        <a:rPr lang="en-US" sz="1100" dirty="0">
                          <a:effectLst/>
                        </a:rPr>
                        <a:t>Sour Water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81925498"/>
                  </a:ext>
                </a:extLst>
              </a:tr>
            </a:tbl>
          </a:graphicData>
        </a:graphic>
      </p:graphicFrame>
      <p:sp>
        <p:nvSpPr>
          <p:cNvPr id="14" name="Freeform 2">
            <a:extLst>
              <a:ext uri="{FF2B5EF4-FFF2-40B4-BE49-F238E27FC236}">
                <a16:creationId xmlns:a16="http://schemas.microsoft.com/office/drawing/2014/main" id="{4D7CE4BE-4111-4A3A-8D0D-6202D266C9C6}"/>
              </a:ext>
            </a:extLst>
          </p:cNvPr>
          <p:cNvSpPr/>
          <p:nvPr/>
        </p:nvSpPr>
        <p:spPr>
          <a:xfrm>
            <a:off x="0" y="4939458"/>
            <a:ext cx="1972302" cy="1972302"/>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TextBox 14">
            <a:extLst>
              <a:ext uri="{FF2B5EF4-FFF2-40B4-BE49-F238E27FC236}">
                <a16:creationId xmlns:a16="http://schemas.microsoft.com/office/drawing/2014/main" id="{16C84816-5975-46DD-BCFA-914E68BB2C20}"/>
              </a:ext>
            </a:extLst>
          </p:cNvPr>
          <p:cNvSpPr txBox="1"/>
          <p:nvPr/>
        </p:nvSpPr>
        <p:spPr>
          <a:xfrm rot="16200000">
            <a:off x="-851899" y="2381518"/>
            <a:ext cx="3181762" cy="95410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2800" b="1" dirty="0">
                <a:solidFill>
                  <a:schemeClr val="bg1"/>
                </a:solidFill>
                <a:latin typeface="+mj-lt"/>
                <a:ea typeface="Cambria" panose="02040503050406030204" pitchFamily="18" charset="0"/>
              </a:rPr>
              <a:t>Corrosion Control Methods</a:t>
            </a:r>
          </a:p>
        </p:txBody>
      </p:sp>
      <p:pic>
        <p:nvPicPr>
          <p:cNvPr id="1026" name="Picture 2">
            <a:extLst>
              <a:ext uri="{FF2B5EF4-FFF2-40B4-BE49-F238E27FC236}">
                <a16:creationId xmlns:a16="http://schemas.microsoft.com/office/drawing/2014/main" id="{04D2B80A-57B7-0B67-D849-A4DE36CB2F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36000" y="1060282"/>
            <a:ext cx="3554412" cy="5797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68619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 name="Rectangle 238">
            <a:extLst>
              <a:ext uri="{C183D7F6-B498-43B3-948B-1728B52AA6E4}">
                <adec:decorative xmlns:adec="http://schemas.microsoft.com/office/drawing/2017/decorative" val="1"/>
              </a:ext>
            </a:extLst>
          </p:cNvPr>
          <p:cNvSpPr/>
          <p:nvPr/>
        </p:nvSpPr>
        <p:spPr>
          <a:xfrm>
            <a:off x="1588" y="-2"/>
            <a:ext cx="12188825" cy="1097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0" name="Picture 2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8276" y="91438"/>
            <a:ext cx="1087179" cy="914400"/>
          </a:xfrm>
          <a:prstGeom prst="rect">
            <a:avLst/>
          </a:prstGeom>
        </p:spPr>
      </p:pic>
      <p:sp>
        <p:nvSpPr>
          <p:cNvPr id="241" name="Rectangle 70"/>
          <p:cNvSpPr>
            <a:spLocks noChangeArrowheads="1"/>
          </p:cNvSpPr>
          <p:nvPr/>
        </p:nvSpPr>
        <p:spPr bwMode="auto">
          <a:xfrm>
            <a:off x="1587" y="145883"/>
            <a:ext cx="12188825" cy="805511"/>
          </a:xfrm>
          <a:prstGeom prst="rect">
            <a:avLst/>
          </a:prstGeom>
          <a:noFill/>
          <a:ln w="9525">
            <a:noFill/>
            <a:miter lim="800000"/>
            <a:headEnd/>
            <a:tailEnd/>
          </a:ln>
        </p:spPr>
        <p:txBody>
          <a:bodyPr lIns="45720" tIns="18288" rIns="27432" bIns="18288"/>
          <a:lstStyle/>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CORROSION MANAGEMENT PROGRAM  </a:t>
            </a:r>
          </a:p>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VACUUM DISTILLATE UNIT</a:t>
            </a:r>
          </a:p>
        </p:txBody>
      </p:sp>
      <p:sp>
        <p:nvSpPr>
          <p:cNvPr id="2" name="Rectangle 1"/>
          <p:cNvSpPr/>
          <p:nvPr/>
        </p:nvSpPr>
        <p:spPr>
          <a:xfrm>
            <a:off x="1587" y="1107438"/>
            <a:ext cx="1474788" cy="3988064"/>
          </a:xfrm>
          <a:prstGeom prst="rect">
            <a:avLst/>
          </a:prstGeom>
          <a:gradFill>
            <a:gsLst>
              <a:gs pos="77000">
                <a:srgbClr val="B2A934"/>
              </a:gs>
              <a:gs pos="50000">
                <a:srgbClr val="92D050"/>
              </a:gs>
              <a:gs pos="25000">
                <a:schemeClr val="tx2">
                  <a:lumMod val="60000"/>
                  <a:lumOff val="40000"/>
                </a:schemeClr>
              </a:gs>
              <a:gs pos="0">
                <a:srgbClr val="002060"/>
              </a:gs>
              <a:gs pos="100000">
                <a:schemeClr val="accent6">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1216036" y="1945162"/>
            <a:ext cx="0" cy="2371725"/>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0" name="Title 2">
            <a:extLst>
              <a:ext uri="{FF2B5EF4-FFF2-40B4-BE49-F238E27FC236}">
                <a16:creationId xmlns:a16="http://schemas.microsoft.com/office/drawing/2014/main" id="{816F2C19-0689-4B63-8A83-297B6376BDCB}"/>
              </a:ext>
            </a:extLst>
          </p:cNvPr>
          <p:cNvSpPr>
            <a:spLocks noGrp="1"/>
          </p:cNvSpPr>
          <p:nvPr>
            <p:ph type="title"/>
          </p:nvPr>
        </p:nvSpPr>
        <p:spPr>
          <a:xfrm>
            <a:off x="1842134" y="1107438"/>
            <a:ext cx="6214746" cy="395091"/>
          </a:xfrm>
          <a:noFill/>
        </p:spPr>
        <p:txBody>
          <a:body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Cathodic Protection</a:t>
            </a:r>
          </a:p>
        </p:txBody>
      </p:sp>
      <p:sp>
        <p:nvSpPr>
          <p:cNvPr id="11" name="Rectangle 10"/>
          <p:cNvSpPr/>
          <p:nvPr/>
        </p:nvSpPr>
        <p:spPr>
          <a:xfrm>
            <a:off x="1476375" y="1732274"/>
            <a:ext cx="6580505" cy="461665"/>
          </a:xfrm>
          <a:prstGeom prst="rect">
            <a:avLst/>
          </a:prstGeom>
        </p:spPr>
        <p:txBody>
          <a:bodyPr wrap="square">
            <a:spAutoFit/>
          </a:bodyPr>
          <a:lstStyle/>
          <a:p>
            <a:r>
              <a:rPr lang="en-US" sz="1200" b="1" dirty="0">
                <a:ea typeface="Cambria" panose="02040503050406030204" pitchFamily="18" charset="0"/>
              </a:rPr>
              <a:t>C.P surveys are being done according to Luberef’ s procedure lub-CP-001 which is prepared based on SAES-X-400 &amp; SAES-X-600</a:t>
            </a:r>
          </a:p>
        </p:txBody>
      </p:sp>
      <p:graphicFrame>
        <p:nvGraphicFramePr>
          <p:cNvPr id="6" name="Table 5">
            <a:extLst>
              <a:ext uri="{FF2B5EF4-FFF2-40B4-BE49-F238E27FC236}">
                <a16:creationId xmlns:a16="http://schemas.microsoft.com/office/drawing/2014/main" id="{168A9F8B-0775-4832-9F88-2F04B88D96A2}"/>
              </a:ext>
            </a:extLst>
          </p:cNvPr>
          <p:cNvGraphicFramePr>
            <a:graphicFrameLocks noGrp="1"/>
          </p:cNvGraphicFramePr>
          <p:nvPr>
            <p:extLst>
              <p:ext uri="{D42A27DB-BD31-4B8C-83A1-F6EECF244321}">
                <p14:modId xmlns:p14="http://schemas.microsoft.com/office/powerpoint/2010/main" val="4242613942"/>
              </p:ext>
            </p:extLst>
          </p:nvPr>
        </p:nvGraphicFramePr>
        <p:xfrm>
          <a:off x="1551656" y="4729918"/>
          <a:ext cx="6864644" cy="1744946"/>
        </p:xfrm>
        <a:graphic>
          <a:graphicData uri="http://schemas.openxmlformats.org/drawingml/2006/table">
            <a:tbl>
              <a:tblPr firstRow="1" firstCol="1" bandRow="1">
                <a:tableStyleId>{5C22544A-7EE6-4342-B048-85BDC9FD1C3A}</a:tableStyleId>
              </a:tblPr>
              <a:tblGrid>
                <a:gridCol w="425714">
                  <a:extLst>
                    <a:ext uri="{9D8B030D-6E8A-4147-A177-3AD203B41FA5}">
                      <a16:colId xmlns:a16="http://schemas.microsoft.com/office/drawing/2014/main" val="2124114834"/>
                    </a:ext>
                  </a:extLst>
                </a:gridCol>
                <a:gridCol w="957858">
                  <a:extLst>
                    <a:ext uri="{9D8B030D-6E8A-4147-A177-3AD203B41FA5}">
                      <a16:colId xmlns:a16="http://schemas.microsoft.com/office/drawing/2014/main" val="652264795"/>
                    </a:ext>
                  </a:extLst>
                </a:gridCol>
                <a:gridCol w="1543214">
                  <a:extLst>
                    <a:ext uri="{9D8B030D-6E8A-4147-A177-3AD203B41FA5}">
                      <a16:colId xmlns:a16="http://schemas.microsoft.com/office/drawing/2014/main" val="741641656"/>
                    </a:ext>
                  </a:extLst>
                </a:gridCol>
                <a:gridCol w="1064286">
                  <a:extLst>
                    <a:ext uri="{9D8B030D-6E8A-4147-A177-3AD203B41FA5}">
                      <a16:colId xmlns:a16="http://schemas.microsoft.com/office/drawing/2014/main" val="3332513175"/>
                    </a:ext>
                  </a:extLst>
                </a:gridCol>
                <a:gridCol w="712413">
                  <a:extLst>
                    <a:ext uri="{9D8B030D-6E8A-4147-A177-3AD203B41FA5}">
                      <a16:colId xmlns:a16="http://schemas.microsoft.com/office/drawing/2014/main" val="3971690523"/>
                    </a:ext>
                  </a:extLst>
                </a:gridCol>
                <a:gridCol w="1150087">
                  <a:extLst>
                    <a:ext uri="{9D8B030D-6E8A-4147-A177-3AD203B41FA5}">
                      <a16:colId xmlns:a16="http://schemas.microsoft.com/office/drawing/2014/main" val="3142435876"/>
                    </a:ext>
                  </a:extLst>
                </a:gridCol>
                <a:gridCol w="1011072">
                  <a:extLst>
                    <a:ext uri="{9D8B030D-6E8A-4147-A177-3AD203B41FA5}">
                      <a16:colId xmlns:a16="http://schemas.microsoft.com/office/drawing/2014/main" val="4260221968"/>
                    </a:ext>
                  </a:extLst>
                </a:gridCol>
              </a:tblGrid>
              <a:tr h="364756">
                <a:tc>
                  <a:txBody>
                    <a:bodyPr/>
                    <a:lstStyle/>
                    <a:p>
                      <a:pPr algn="ctr">
                        <a:lnSpc>
                          <a:spcPts val="930"/>
                        </a:lnSpc>
                        <a:spcBef>
                          <a:spcPts val="300"/>
                        </a:spcBef>
                        <a:spcAft>
                          <a:spcPts val="300"/>
                        </a:spcAft>
                      </a:pPr>
                      <a:r>
                        <a:rPr lang="en-US" sz="1100">
                          <a:effectLst/>
                        </a:rPr>
                        <a:t>Sl. No</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0"/>
                        </a:lnSpc>
                        <a:spcBef>
                          <a:spcPts val="300"/>
                        </a:spcBef>
                        <a:spcAft>
                          <a:spcPts val="300"/>
                        </a:spcAft>
                      </a:pPr>
                      <a:r>
                        <a:rPr lang="en-US" sz="1100">
                          <a:effectLst/>
                        </a:rPr>
                        <a:t>Equipment#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0"/>
                        </a:lnSpc>
                        <a:spcBef>
                          <a:spcPts val="300"/>
                        </a:spcBef>
                        <a:spcAft>
                          <a:spcPts val="300"/>
                        </a:spcAft>
                      </a:pPr>
                      <a:r>
                        <a:rPr lang="en-US" sz="1100" dirty="0">
                          <a:effectLst/>
                        </a:rPr>
                        <a:t>Description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0"/>
                        </a:lnSpc>
                        <a:spcBef>
                          <a:spcPts val="300"/>
                        </a:spcBef>
                        <a:spcAft>
                          <a:spcPts val="300"/>
                        </a:spcAft>
                      </a:pPr>
                      <a:r>
                        <a:rPr lang="en-US" sz="1100" dirty="0">
                          <a:effectLst/>
                        </a:rPr>
                        <a:t>Service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0"/>
                        </a:lnSpc>
                        <a:spcBef>
                          <a:spcPts val="300"/>
                        </a:spcBef>
                        <a:spcAft>
                          <a:spcPts val="300"/>
                        </a:spcAft>
                      </a:pPr>
                      <a:r>
                        <a:rPr lang="en-US" sz="1100" dirty="0">
                          <a:effectLst/>
                          <a:latin typeface="Calibri" panose="020F0502020204030204" pitchFamily="34" charset="0"/>
                          <a:ea typeface="Calibri" panose="020F0502020204030204" pitchFamily="34" charset="0"/>
                          <a:cs typeface="Arial" panose="020B0604020202020204" pitchFamily="34" charset="0"/>
                        </a:rPr>
                        <a:t>Type of Anode</a:t>
                      </a:r>
                    </a:p>
                  </a:txBody>
                  <a:tcPr marL="68580" marR="68580" marT="0" marB="0" anchor="ctr"/>
                </a:tc>
                <a:tc>
                  <a:txBody>
                    <a:bodyPr/>
                    <a:lstStyle/>
                    <a:p>
                      <a:pPr algn="ctr">
                        <a:lnSpc>
                          <a:spcPts val="930"/>
                        </a:lnSpc>
                        <a:spcBef>
                          <a:spcPts val="300"/>
                        </a:spcBef>
                        <a:spcAft>
                          <a:spcPts val="300"/>
                        </a:spcAft>
                      </a:pPr>
                      <a:r>
                        <a:rPr lang="en-US" sz="1100" dirty="0">
                          <a:effectLst/>
                        </a:rPr>
                        <a:t>Location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0"/>
                        </a:lnSpc>
                        <a:spcBef>
                          <a:spcPts val="300"/>
                        </a:spcBef>
                        <a:spcAft>
                          <a:spcPts val="300"/>
                        </a:spcAft>
                      </a:pPr>
                      <a:r>
                        <a:rPr lang="en-US" sz="1100" dirty="0">
                          <a:effectLst/>
                          <a:latin typeface="Calibri" panose="020F0502020204030204" pitchFamily="34" charset="0"/>
                          <a:ea typeface="Calibri" panose="020F0502020204030204" pitchFamily="34" charset="0"/>
                          <a:cs typeface="Arial" panose="020B0604020202020204" pitchFamily="34" charset="0"/>
                        </a:rPr>
                        <a:t>Remark</a:t>
                      </a:r>
                    </a:p>
                  </a:txBody>
                  <a:tcPr marL="68580" marR="68580" marT="0" marB="0" anchor="ctr"/>
                </a:tc>
                <a:extLst>
                  <a:ext uri="{0D108BD9-81ED-4DB2-BD59-A6C34878D82A}">
                    <a16:rowId xmlns:a16="http://schemas.microsoft.com/office/drawing/2014/main" val="588797170"/>
                  </a:ext>
                </a:extLst>
              </a:tr>
              <a:tr h="276038">
                <a:tc>
                  <a:txBody>
                    <a:bodyPr/>
                    <a:lstStyle/>
                    <a:p>
                      <a:pPr algn="ctr">
                        <a:lnSpc>
                          <a:spcPts val="930"/>
                        </a:lnSpc>
                        <a:spcBef>
                          <a:spcPts val="300"/>
                        </a:spcBef>
                        <a:spcAft>
                          <a:spcPts val="300"/>
                        </a:spcAft>
                      </a:pPr>
                      <a:r>
                        <a:rPr lang="en-US" sz="11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0"/>
                        </a:lnSpc>
                        <a:spcBef>
                          <a:spcPts val="300"/>
                        </a:spcBef>
                        <a:spcAft>
                          <a:spcPts val="300"/>
                        </a:spcAft>
                      </a:pPr>
                      <a:r>
                        <a:rPr lang="en-US" sz="1100">
                          <a:effectLst/>
                        </a:rPr>
                        <a:t>E‐1020A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0"/>
                        </a:lnSpc>
                        <a:spcBef>
                          <a:spcPts val="300"/>
                        </a:spcBef>
                        <a:spcAft>
                          <a:spcPts val="300"/>
                        </a:spcAft>
                      </a:pPr>
                      <a:r>
                        <a:rPr lang="en-US" sz="1100">
                          <a:effectLst/>
                        </a:rPr>
                        <a:t>1st Stage Condenser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0"/>
                        </a:lnSpc>
                        <a:spcBef>
                          <a:spcPts val="300"/>
                        </a:spcBef>
                        <a:spcAft>
                          <a:spcPts val="300"/>
                        </a:spcAft>
                      </a:pPr>
                      <a:r>
                        <a:rPr lang="en-US" sz="1100">
                          <a:effectLst/>
                        </a:rPr>
                        <a:t>Cooling Water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0"/>
                        </a:lnSpc>
                        <a:spcBef>
                          <a:spcPts val="300"/>
                        </a:spcBef>
                        <a:spcAft>
                          <a:spcPts val="300"/>
                        </a:spcAft>
                      </a:pPr>
                      <a:r>
                        <a:rPr lang="en-US" sz="1100">
                          <a:effectLst/>
                        </a:rPr>
                        <a:t>Mg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0"/>
                        </a:lnSpc>
                        <a:spcBef>
                          <a:spcPts val="300"/>
                        </a:spcBef>
                        <a:spcAft>
                          <a:spcPts val="300"/>
                        </a:spcAft>
                      </a:pPr>
                      <a:r>
                        <a:rPr lang="en-US" sz="1100">
                          <a:effectLst/>
                        </a:rPr>
                        <a:t>Inside Channel Head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0"/>
                        </a:lnSpc>
                        <a:spcBef>
                          <a:spcPts val="300"/>
                        </a:spcBef>
                        <a:spcAft>
                          <a:spcPts val="300"/>
                        </a:spcAft>
                      </a:pPr>
                      <a:r>
                        <a:rPr lang="en-US" sz="1100" dirty="0">
                          <a:effectLst/>
                          <a:latin typeface="Calibri" panose="020F0502020204030204" pitchFamily="34" charset="0"/>
                          <a:ea typeface="Calibri" panose="020F0502020204030204" pitchFamily="34" charset="0"/>
                          <a:cs typeface="Arial" panose="020B0604020202020204" pitchFamily="34" charset="0"/>
                        </a:rPr>
                        <a:t>Replaced in Last TA2019</a:t>
                      </a:r>
                    </a:p>
                  </a:txBody>
                  <a:tcPr marL="68580" marR="68580" marT="0" marB="0" anchor="ctr"/>
                </a:tc>
                <a:extLst>
                  <a:ext uri="{0D108BD9-81ED-4DB2-BD59-A6C34878D82A}">
                    <a16:rowId xmlns:a16="http://schemas.microsoft.com/office/drawing/2014/main" val="3116967297"/>
                  </a:ext>
                </a:extLst>
              </a:tr>
              <a:tr h="276038">
                <a:tc>
                  <a:txBody>
                    <a:bodyPr/>
                    <a:lstStyle/>
                    <a:p>
                      <a:pPr algn="ctr">
                        <a:lnSpc>
                          <a:spcPts val="930"/>
                        </a:lnSpc>
                        <a:spcBef>
                          <a:spcPts val="300"/>
                        </a:spcBef>
                        <a:spcAft>
                          <a:spcPts val="300"/>
                        </a:spcAft>
                      </a:pPr>
                      <a:r>
                        <a:rPr lang="en-US" sz="11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0"/>
                        </a:lnSpc>
                        <a:spcBef>
                          <a:spcPts val="300"/>
                        </a:spcBef>
                        <a:spcAft>
                          <a:spcPts val="300"/>
                        </a:spcAft>
                      </a:pPr>
                      <a:r>
                        <a:rPr lang="en-US" sz="1100">
                          <a:effectLst/>
                        </a:rPr>
                        <a:t>E‐1020B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0"/>
                        </a:lnSpc>
                        <a:spcBef>
                          <a:spcPts val="300"/>
                        </a:spcBef>
                        <a:spcAft>
                          <a:spcPts val="300"/>
                        </a:spcAft>
                      </a:pPr>
                      <a:r>
                        <a:rPr lang="en-US" sz="1100">
                          <a:effectLst/>
                        </a:rPr>
                        <a:t>2nd Stage Condenser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0"/>
                        </a:lnSpc>
                        <a:spcBef>
                          <a:spcPts val="300"/>
                        </a:spcBef>
                        <a:spcAft>
                          <a:spcPts val="300"/>
                        </a:spcAft>
                      </a:pPr>
                      <a:r>
                        <a:rPr lang="en-US" sz="1100">
                          <a:effectLst/>
                        </a:rPr>
                        <a:t>Cooling Water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0"/>
                        </a:lnSpc>
                        <a:spcBef>
                          <a:spcPts val="300"/>
                        </a:spcBef>
                        <a:spcAft>
                          <a:spcPts val="300"/>
                        </a:spcAft>
                      </a:pPr>
                      <a:r>
                        <a:rPr lang="en-US" sz="1100">
                          <a:effectLst/>
                        </a:rPr>
                        <a:t>Mg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0"/>
                        </a:lnSpc>
                        <a:spcBef>
                          <a:spcPts val="300"/>
                        </a:spcBef>
                        <a:spcAft>
                          <a:spcPts val="300"/>
                        </a:spcAft>
                      </a:pPr>
                      <a:r>
                        <a:rPr lang="en-US" sz="1100">
                          <a:effectLst/>
                        </a:rPr>
                        <a:t>Inside Channel Head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470959" rtl="0" eaLnBrk="1" fontAlgn="auto" latinLnBrk="0" hangingPunct="1">
                        <a:lnSpc>
                          <a:spcPts val="930"/>
                        </a:lnSpc>
                        <a:spcBef>
                          <a:spcPts val="300"/>
                        </a:spcBef>
                        <a:spcAft>
                          <a:spcPts val="30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Replaced in Last TA2019</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34865272"/>
                  </a:ext>
                </a:extLst>
              </a:tr>
              <a:tr h="276038">
                <a:tc>
                  <a:txBody>
                    <a:bodyPr/>
                    <a:lstStyle/>
                    <a:p>
                      <a:pPr algn="ctr">
                        <a:lnSpc>
                          <a:spcPts val="930"/>
                        </a:lnSpc>
                        <a:spcBef>
                          <a:spcPts val="300"/>
                        </a:spcBef>
                        <a:spcAft>
                          <a:spcPts val="300"/>
                        </a:spcAft>
                      </a:pPr>
                      <a:r>
                        <a:rPr lang="en-US" sz="11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0"/>
                        </a:lnSpc>
                        <a:spcBef>
                          <a:spcPts val="300"/>
                        </a:spcBef>
                        <a:spcAft>
                          <a:spcPts val="300"/>
                        </a:spcAft>
                      </a:pPr>
                      <a:r>
                        <a:rPr lang="en-US" sz="1100">
                          <a:effectLst/>
                        </a:rPr>
                        <a:t>E‐1020C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0"/>
                        </a:lnSpc>
                        <a:spcBef>
                          <a:spcPts val="300"/>
                        </a:spcBef>
                        <a:spcAft>
                          <a:spcPts val="300"/>
                        </a:spcAft>
                      </a:pPr>
                      <a:r>
                        <a:rPr lang="en-US" sz="1100">
                          <a:effectLst/>
                        </a:rPr>
                        <a:t>3rd Stage Condenser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0"/>
                        </a:lnSpc>
                        <a:spcBef>
                          <a:spcPts val="300"/>
                        </a:spcBef>
                        <a:spcAft>
                          <a:spcPts val="300"/>
                        </a:spcAft>
                      </a:pPr>
                      <a:r>
                        <a:rPr lang="en-US" sz="1100">
                          <a:effectLst/>
                        </a:rPr>
                        <a:t>Cooling Water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0"/>
                        </a:lnSpc>
                        <a:spcBef>
                          <a:spcPts val="300"/>
                        </a:spcBef>
                        <a:spcAft>
                          <a:spcPts val="300"/>
                        </a:spcAft>
                      </a:pPr>
                      <a:r>
                        <a:rPr lang="en-US" sz="1100">
                          <a:effectLst/>
                        </a:rPr>
                        <a:t>Mg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0"/>
                        </a:lnSpc>
                        <a:spcBef>
                          <a:spcPts val="300"/>
                        </a:spcBef>
                        <a:spcAft>
                          <a:spcPts val="300"/>
                        </a:spcAft>
                      </a:pPr>
                      <a:r>
                        <a:rPr lang="en-US" sz="1100">
                          <a:effectLst/>
                        </a:rPr>
                        <a:t>Inside Channel Head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470959" rtl="0" eaLnBrk="1" fontAlgn="auto" latinLnBrk="0" hangingPunct="1">
                        <a:lnSpc>
                          <a:spcPts val="930"/>
                        </a:lnSpc>
                        <a:spcBef>
                          <a:spcPts val="300"/>
                        </a:spcBef>
                        <a:spcAft>
                          <a:spcPts val="30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Replaced in Last TA2019</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41339431"/>
                  </a:ext>
                </a:extLst>
              </a:tr>
              <a:tr h="276038">
                <a:tc>
                  <a:txBody>
                    <a:bodyPr/>
                    <a:lstStyle/>
                    <a:p>
                      <a:pPr algn="ctr">
                        <a:lnSpc>
                          <a:spcPts val="930"/>
                        </a:lnSpc>
                        <a:spcBef>
                          <a:spcPts val="300"/>
                        </a:spcBef>
                        <a:spcAft>
                          <a:spcPts val="300"/>
                        </a:spcAft>
                      </a:pPr>
                      <a:r>
                        <a:rPr lang="en-US" sz="1100">
                          <a:effectLst/>
                        </a:rPr>
                        <a:t>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0"/>
                        </a:lnSpc>
                        <a:spcBef>
                          <a:spcPts val="300"/>
                        </a:spcBef>
                        <a:spcAft>
                          <a:spcPts val="300"/>
                        </a:spcAft>
                      </a:pPr>
                      <a:r>
                        <a:rPr lang="en-US" sz="1100">
                          <a:effectLst/>
                        </a:rPr>
                        <a:t>E‐1020D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0"/>
                        </a:lnSpc>
                        <a:spcBef>
                          <a:spcPts val="300"/>
                        </a:spcBef>
                        <a:spcAft>
                          <a:spcPts val="300"/>
                        </a:spcAft>
                      </a:pPr>
                      <a:r>
                        <a:rPr lang="en-US" sz="1100">
                          <a:effectLst/>
                        </a:rPr>
                        <a:t>Pre Condenser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0"/>
                        </a:lnSpc>
                        <a:spcBef>
                          <a:spcPts val="300"/>
                        </a:spcBef>
                        <a:spcAft>
                          <a:spcPts val="300"/>
                        </a:spcAft>
                      </a:pPr>
                      <a:r>
                        <a:rPr lang="en-US" sz="1100">
                          <a:effectLst/>
                        </a:rPr>
                        <a:t>Cooling Water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0"/>
                        </a:lnSpc>
                        <a:spcBef>
                          <a:spcPts val="300"/>
                        </a:spcBef>
                        <a:spcAft>
                          <a:spcPts val="300"/>
                        </a:spcAft>
                      </a:pPr>
                      <a:r>
                        <a:rPr lang="en-US" sz="1100">
                          <a:effectLst/>
                        </a:rPr>
                        <a:t>Mg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0"/>
                        </a:lnSpc>
                        <a:spcBef>
                          <a:spcPts val="300"/>
                        </a:spcBef>
                        <a:spcAft>
                          <a:spcPts val="300"/>
                        </a:spcAft>
                      </a:pPr>
                      <a:r>
                        <a:rPr lang="en-US" sz="1100">
                          <a:effectLst/>
                        </a:rPr>
                        <a:t>Inside Channel Head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470959" rtl="0" eaLnBrk="1" fontAlgn="auto" latinLnBrk="0" hangingPunct="1">
                        <a:lnSpc>
                          <a:spcPts val="930"/>
                        </a:lnSpc>
                        <a:spcBef>
                          <a:spcPts val="300"/>
                        </a:spcBef>
                        <a:spcAft>
                          <a:spcPts val="30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Replaced in Last TA2019</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09310083"/>
                  </a:ext>
                </a:extLst>
              </a:tr>
              <a:tr h="276038">
                <a:tc>
                  <a:txBody>
                    <a:bodyPr/>
                    <a:lstStyle/>
                    <a:p>
                      <a:pPr algn="ctr">
                        <a:lnSpc>
                          <a:spcPts val="930"/>
                        </a:lnSpc>
                        <a:spcBef>
                          <a:spcPts val="300"/>
                        </a:spcBef>
                        <a:spcAft>
                          <a:spcPts val="300"/>
                        </a:spcAft>
                      </a:pPr>
                      <a:r>
                        <a:rPr lang="en-US" sz="1100" dirty="0">
                          <a:effectLst/>
                        </a:rPr>
                        <a:t>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0"/>
                        </a:lnSpc>
                        <a:spcBef>
                          <a:spcPts val="300"/>
                        </a:spcBef>
                        <a:spcAft>
                          <a:spcPts val="300"/>
                        </a:spcAft>
                      </a:pPr>
                      <a:r>
                        <a:rPr lang="en-US" sz="1100">
                          <a:effectLst/>
                        </a:rPr>
                        <a:t>E‐1024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0"/>
                        </a:lnSpc>
                        <a:spcBef>
                          <a:spcPts val="300"/>
                        </a:spcBef>
                        <a:spcAft>
                          <a:spcPts val="300"/>
                        </a:spcAft>
                      </a:pPr>
                      <a:r>
                        <a:rPr lang="en-US" sz="1100">
                          <a:effectLst/>
                        </a:rPr>
                        <a:t>Seal Water Cir. Cooler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0"/>
                        </a:lnSpc>
                        <a:spcBef>
                          <a:spcPts val="300"/>
                        </a:spcBef>
                        <a:spcAft>
                          <a:spcPts val="300"/>
                        </a:spcAft>
                      </a:pPr>
                      <a:r>
                        <a:rPr lang="en-US" sz="1100">
                          <a:effectLst/>
                        </a:rPr>
                        <a:t>Cooling Water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0"/>
                        </a:lnSpc>
                        <a:spcBef>
                          <a:spcPts val="300"/>
                        </a:spcBef>
                        <a:spcAft>
                          <a:spcPts val="300"/>
                        </a:spcAft>
                      </a:pPr>
                      <a:r>
                        <a:rPr lang="en-US" sz="1100">
                          <a:effectLst/>
                        </a:rPr>
                        <a:t>Mg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0"/>
                        </a:lnSpc>
                        <a:spcBef>
                          <a:spcPts val="300"/>
                        </a:spcBef>
                        <a:spcAft>
                          <a:spcPts val="300"/>
                        </a:spcAft>
                      </a:pPr>
                      <a:r>
                        <a:rPr lang="en-US" sz="1100" dirty="0">
                          <a:effectLst/>
                        </a:rPr>
                        <a:t>Inside Channel Head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470959" rtl="0" eaLnBrk="1" fontAlgn="auto" latinLnBrk="0" hangingPunct="1">
                        <a:lnSpc>
                          <a:spcPts val="930"/>
                        </a:lnSpc>
                        <a:spcBef>
                          <a:spcPts val="300"/>
                        </a:spcBef>
                        <a:spcAft>
                          <a:spcPts val="3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Replaced in Last TA2019</a:t>
                      </a:r>
                    </a:p>
                  </a:txBody>
                  <a:tcPr marL="68580" marR="68580" marT="0" marB="0" anchor="ctr"/>
                </a:tc>
                <a:extLst>
                  <a:ext uri="{0D108BD9-81ED-4DB2-BD59-A6C34878D82A}">
                    <a16:rowId xmlns:a16="http://schemas.microsoft.com/office/drawing/2014/main" val="1964474062"/>
                  </a:ext>
                </a:extLst>
              </a:tr>
            </a:tbl>
          </a:graphicData>
        </a:graphic>
      </p:graphicFrame>
      <p:sp>
        <p:nvSpPr>
          <p:cNvPr id="15" name="Title 2">
            <a:extLst>
              <a:ext uri="{FF2B5EF4-FFF2-40B4-BE49-F238E27FC236}">
                <a16:creationId xmlns:a16="http://schemas.microsoft.com/office/drawing/2014/main" id="{C970F758-E021-43E9-985C-3C87663D4A83}"/>
              </a:ext>
            </a:extLst>
          </p:cNvPr>
          <p:cNvSpPr txBox="1">
            <a:spLocks/>
          </p:cNvSpPr>
          <p:nvPr/>
        </p:nvSpPr>
        <p:spPr bwMode="auto">
          <a:xfrm>
            <a:off x="1842134" y="2110321"/>
            <a:ext cx="6214746" cy="39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877" tIns="51935" rIns="103877" bIns="51935" numCol="1" anchor="ctr" anchorCtr="0" compatLnSpc="1">
            <a:prstTxWarp prst="textNoShape">
              <a:avLst/>
            </a:prstTxWarp>
          </a:bodyPr>
          <a:lstStyle>
            <a:lvl1pPr algn="ctr" defTabSz="467853" rtl="0" eaLnBrk="0" fontAlgn="base" hangingPunct="0">
              <a:spcBef>
                <a:spcPct val="0"/>
              </a:spcBef>
              <a:spcAft>
                <a:spcPct val="0"/>
              </a:spcAft>
              <a:defRPr sz="4534" kern="1200">
                <a:solidFill>
                  <a:schemeClr val="tx1"/>
                </a:solidFill>
                <a:latin typeface="+mj-lt"/>
                <a:ea typeface="ＭＳ Ｐゴシック" panose="020B0600070205080204" pitchFamily="34" charset="-128"/>
                <a:cs typeface="ＭＳ Ｐゴシック" charset="0"/>
              </a:defRPr>
            </a:lvl1pPr>
            <a:lvl2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2pPr>
            <a:lvl3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3pPr>
            <a:lvl4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4pPr>
            <a:lvl5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5pPr>
            <a:lvl6pPr marL="412939"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6pPr>
            <a:lvl7pPr marL="825901"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7pPr>
            <a:lvl8pPr marL="1238850"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8pPr>
            <a:lvl9pPr marL="1651804"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9p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C.P For Piping</a:t>
            </a:r>
          </a:p>
        </p:txBody>
      </p:sp>
      <p:sp>
        <p:nvSpPr>
          <p:cNvPr id="16" name="Title 2">
            <a:extLst>
              <a:ext uri="{FF2B5EF4-FFF2-40B4-BE49-F238E27FC236}">
                <a16:creationId xmlns:a16="http://schemas.microsoft.com/office/drawing/2014/main" id="{3D88B46B-262A-46DD-9AE6-0F66753EBF15}"/>
              </a:ext>
            </a:extLst>
          </p:cNvPr>
          <p:cNvSpPr txBox="1">
            <a:spLocks/>
          </p:cNvSpPr>
          <p:nvPr/>
        </p:nvSpPr>
        <p:spPr bwMode="auto">
          <a:xfrm>
            <a:off x="1876605" y="4251907"/>
            <a:ext cx="6214746" cy="39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877" tIns="51935" rIns="103877" bIns="51935" numCol="1" anchor="ctr" anchorCtr="0" compatLnSpc="1">
            <a:prstTxWarp prst="textNoShape">
              <a:avLst/>
            </a:prstTxWarp>
          </a:bodyPr>
          <a:lstStyle>
            <a:lvl1pPr algn="ctr" defTabSz="467853" rtl="0" eaLnBrk="0" fontAlgn="base" hangingPunct="0">
              <a:spcBef>
                <a:spcPct val="0"/>
              </a:spcBef>
              <a:spcAft>
                <a:spcPct val="0"/>
              </a:spcAft>
              <a:defRPr sz="4534" kern="1200">
                <a:solidFill>
                  <a:schemeClr val="tx1"/>
                </a:solidFill>
                <a:latin typeface="+mj-lt"/>
                <a:ea typeface="ＭＳ Ｐゴシック" panose="020B0600070205080204" pitchFamily="34" charset="-128"/>
                <a:cs typeface="ＭＳ Ｐゴシック" charset="0"/>
              </a:defRPr>
            </a:lvl1pPr>
            <a:lvl2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2pPr>
            <a:lvl3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3pPr>
            <a:lvl4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4pPr>
            <a:lvl5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5pPr>
            <a:lvl6pPr marL="412939"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6pPr>
            <a:lvl7pPr marL="825901"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7pPr>
            <a:lvl8pPr marL="1238850"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8pPr>
            <a:lvl9pPr marL="1651804"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9p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C.P Equipment</a:t>
            </a:r>
          </a:p>
        </p:txBody>
      </p:sp>
      <p:graphicFrame>
        <p:nvGraphicFramePr>
          <p:cNvPr id="8" name="Table 7">
            <a:extLst>
              <a:ext uri="{FF2B5EF4-FFF2-40B4-BE49-F238E27FC236}">
                <a16:creationId xmlns:a16="http://schemas.microsoft.com/office/drawing/2014/main" id="{D892931B-D442-4D1D-A74C-4D452AD507F1}"/>
              </a:ext>
            </a:extLst>
          </p:cNvPr>
          <p:cNvGraphicFramePr>
            <a:graphicFrameLocks noGrp="1"/>
          </p:cNvGraphicFramePr>
          <p:nvPr>
            <p:extLst>
              <p:ext uri="{D42A27DB-BD31-4B8C-83A1-F6EECF244321}">
                <p14:modId xmlns:p14="http://schemas.microsoft.com/office/powerpoint/2010/main" val="76762780"/>
              </p:ext>
            </p:extLst>
          </p:nvPr>
        </p:nvGraphicFramePr>
        <p:xfrm>
          <a:off x="1551656" y="2661456"/>
          <a:ext cx="6864644" cy="1525049"/>
        </p:xfrm>
        <a:graphic>
          <a:graphicData uri="http://schemas.openxmlformats.org/drawingml/2006/table">
            <a:tbl>
              <a:tblPr firstRow="1" bandRow="1">
                <a:tableStyleId>{5C22544A-7EE6-4342-B048-85BDC9FD1C3A}</a:tableStyleId>
              </a:tblPr>
              <a:tblGrid>
                <a:gridCol w="489194">
                  <a:extLst>
                    <a:ext uri="{9D8B030D-6E8A-4147-A177-3AD203B41FA5}">
                      <a16:colId xmlns:a16="http://schemas.microsoft.com/office/drawing/2014/main" val="723229400"/>
                    </a:ext>
                  </a:extLst>
                </a:gridCol>
                <a:gridCol w="1799022">
                  <a:extLst>
                    <a:ext uri="{9D8B030D-6E8A-4147-A177-3AD203B41FA5}">
                      <a16:colId xmlns:a16="http://schemas.microsoft.com/office/drawing/2014/main" val="242999890"/>
                    </a:ext>
                  </a:extLst>
                </a:gridCol>
                <a:gridCol w="1144107">
                  <a:extLst>
                    <a:ext uri="{9D8B030D-6E8A-4147-A177-3AD203B41FA5}">
                      <a16:colId xmlns:a16="http://schemas.microsoft.com/office/drawing/2014/main" val="2027160599"/>
                    </a:ext>
                  </a:extLst>
                </a:gridCol>
                <a:gridCol w="1144107">
                  <a:extLst>
                    <a:ext uri="{9D8B030D-6E8A-4147-A177-3AD203B41FA5}">
                      <a16:colId xmlns:a16="http://schemas.microsoft.com/office/drawing/2014/main" val="2599267542"/>
                    </a:ext>
                  </a:extLst>
                </a:gridCol>
                <a:gridCol w="1144107">
                  <a:extLst>
                    <a:ext uri="{9D8B030D-6E8A-4147-A177-3AD203B41FA5}">
                      <a16:colId xmlns:a16="http://schemas.microsoft.com/office/drawing/2014/main" val="179520341"/>
                    </a:ext>
                  </a:extLst>
                </a:gridCol>
                <a:gridCol w="1144107">
                  <a:extLst>
                    <a:ext uri="{9D8B030D-6E8A-4147-A177-3AD203B41FA5}">
                      <a16:colId xmlns:a16="http://schemas.microsoft.com/office/drawing/2014/main" val="3279637760"/>
                    </a:ext>
                  </a:extLst>
                </a:gridCol>
              </a:tblGrid>
              <a:tr h="307099">
                <a:tc>
                  <a:txBody>
                    <a:bodyPr/>
                    <a:lstStyle/>
                    <a:p>
                      <a:pPr algn="ctr">
                        <a:lnSpc>
                          <a:spcPts val="925"/>
                        </a:lnSpc>
                        <a:spcBef>
                          <a:spcPts val="300"/>
                        </a:spcBef>
                        <a:spcAft>
                          <a:spcPts val="300"/>
                        </a:spcAft>
                      </a:pPr>
                      <a:r>
                        <a:rPr lang="en-US" sz="1100" dirty="0" err="1">
                          <a:effectLst/>
                          <a:latin typeface="Calibri" panose="020F0502020204030204" pitchFamily="34" charset="0"/>
                          <a:ea typeface="Calibri" panose="020F0502020204030204" pitchFamily="34" charset="0"/>
                          <a:cs typeface="Calibri" panose="020F0502020204030204" pitchFamily="34" charset="0"/>
                        </a:rPr>
                        <a:t>Sl.No</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2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Pipe Line Details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2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C.P System</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2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Test Station No</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25"/>
                        </a:lnSpc>
                        <a:spcBef>
                          <a:spcPts val="300"/>
                        </a:spcBef>
                        <a:spcAft>
                          <a:spcPts val="300"/>
                        </a:spcAft>
                      </a:pPr>
                      <a:r>
                        <a:rPr lang="en-US" sz="1100" dirty="0">
                          <a:effectLst/>
                          <a:latin typeface="Calibri" panose="020F0502020204030204" pitchFamily="34" charset="0"/>
                          <a:ea typeface="Calibri" panose="020F0502020204030204" pitchFamily="34" charset="0"/>
                          <a:cs typeface="Arial" panose="020B0604020202020204" pitchFamily="34" charset="0"/>
                        </a:rPr>
                        <a:t>Status</a:t>
                      </a:r>
                    </a:p>
                  </a:txBody>
                  <a:tcPr marL="68580" marR="68580" marT="0" marB="0" anchor="ctr"/>
                </a:tc>
                <a:tc>
                  <a:txBody>
                    <a:bodyPr/>
                    <a:lstStyle/>
                    <a:p>
                      <a:pPr algn="ctr">
                        <a:lnSpc>
                          <a:spcPts val="925"/>
                        </a:lnSpc>
                        <a:spcBef>
                          <a:spcPts val="300"/>
                        </a:spcBef>
                        <a:spcAft>
                          <a:spcPts val="300"/>
                        </a:spcAft>
                      </a:pPr>
                      <a:r>
                        <a:rPr lang="en-US" sz="1100" dirty="0">
                          <a:effectLst/>
                          <a:latin typeface="Calibri" panose="020F0502020204030204" pitchFamily="34" charset="0"/>
                          <a:ea typeface="Calibri" panose="020F0502020204030204" pitchFamily="34" charset="0"/>
                          <a:cs typeface="Arial" panose="020B0604020202020204" pitchFamily="34" charset="0"/>
                        </a:rPr>
                        <a:t>Remark</a:t>
                      </a:r>
                    </a:p>
                  </a:txBody>
                  <a:tcPr marL="68580" marR="68580" marT="0" marB="0" anchor="ctr"/>
                </a:tc>
                <a:extLst>
                  <a:ext uri="{0D108BD9-81ED-4DB2-BD59-A6C34878D82A}">
                    <a16:rowId xmlns:a16="http://schemas.microsoft.com/office/drawing/2014/main" val="2037756253"/>
                  </a:ext>
                </a:extLst>
              </a:tr>
              <a:tr h="325258">
                <a:tc>
                  <a:txBody>
                    <a:bodyPr/>
                    <a:lstStyle/>
                    <a:p>
                      <a:pPr algn="ctr">
                        <a:lnSpc>
                          <a:spcPts val="925"/>
                        </a:lnSpc>
                        <a:spcBef>
                          <a:spcPts val="300"/>
                        </a:spcBef>
                        <a:spcAft>
                          <a:spcPts val="300"/>
                        </a:spcAft>
                      </a:pPr>
                      <a:r>
                        <a:rPr lang="en-US" sz="1100">
                          <a:solidFill>
                            <a:schemeClr val="bg1"/>
                          </a:solidFill>
                          <a:effectLst/>
                          <a:latin typeface="Calibri" panose="020F0502020204030204" pitchFamily="34" charset="0"/>
                          <a:ea typeface="Calibri" panose="020F0502020204030204" pitchFamily="34" charset="0"/>
                          <a:cs typeface="Calibri" panose="020F0502020204030204" pitchFamily="34" charset="0"/>
                        </a:rPr>
                        <a:t>1</a:t>
                      </a:r>
                      <a:endParaRPr lang="en-US" sz="11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solidFill>
                  </a:tcPr>
                </a:tc>
                <a:tc>
                  <a:txBody>
                    <a:bodyPr/>
                    <a:lstStyle/>
                    <a:p>
                      <a:pPr algn="ctr">
                        <a:lnSpc>
                          <a:spcPts val="925"/>
                        </a:lnSpc>
                        <a:spcBef>
                          <a:spcPts val="300"/>
                        </a:spcBef>
                        <a:spcAft>
                          <a:spcPts val="300"/>
                        </a:spcAft>
                      </a:pPr>
                      <a:r>
                        <a:rPr lang="en-US" sz="1100">
                          <a:effectLst/>
                          <a:latin typeface="Calibri" panose="020F0502020204030204" pitchFamily="34" charset="0"/>
                          <a:ea typeface="Calibri" panose="020F0502020204030204" pitchFamily="34" charset="0"/>
                          <a:cs typeface="Calibri" panose="020F0502020204030204" pitchFamily="34" charset="0"/>
                        </a:rPr>
                        <a:t>10WFA‐1000‐6”‐DAA40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2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Sacrificial Anode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2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T‐1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25"/>
                        </a:lnSpc>
                        <a:spcBef>
                          <a:spcPts val="300"/>
                        </a:spcBef>
                        <a:spcAft>
                          <a:spcPts val="300"/>
                        </a:spcAft>
                      </a:pPr>
                      <a:r>
                        <a:rPr lang="en-US" sz="1100" dirty="0">
                          <a:effectLst/>
                          <a:latin typeface="Calibri" panose="020F0502020204030204" pitchFamily="34" charset="0"/>
                          <a:ea typeface="Calibri" panose="020F0502020204030204" pitchFamily="34" charset="0"/>
                          <a:cs typeface="Arial" panose="020B0604020202020204" pitchFamily="34" charset="0"/>
                        </a:rPr>
                        <a:t>Protected </a:t>
                      </a:r>
                    </a:p>
                  </a:txBody>
                  <a:tcPr marL="68580" marR="68580" marT="0" marB="0" anchor="ctr"/>
                </a:tc>
                <a:tc>
                  <a:txBody>
                    <a:bodyPr/>
                    <a:lstStyle/>
                    <a:p>
                      <a:pPr algn="ctr">
                        <a:lnSpc>
                          <a:spcPts val="925"/>
                        </a:lnSpc>
                        <a:spcBef>
                          <a:spcPts val="300"/>
                        </a:spcBef>
                        <a:spcAft>
                          <a:spcPts val="300"/>
                        </a:spcAft>
                      </a:pPr>
                      <a:r>
                        <a:rPr lang="en-US" sz="1100" dirty="0">
                          <a:effectLst/>
                          <a:latin typeface="Calibri" panose="020F0502020204030204" pitchFamily="34" charset="0"/>
                          <a:ea typeface="Calibri" panose="020F0502020204030204" pitchFamily="34" charset="0"/>
                          <a:cs typeface="Arial" panose="020B0604020202020204" pitchFamily="34" charset="0"/>
                        </a:rPr>
                        <a:t>Depleted Anode replaced in 2021</a:t>
                      </a:r>
                    </a:p>
                  </a:txBody>
                  <a:tcPr marL="68580" marR="68580" marT="0" marB="0" anchor="ctr"/>
                </a:tc>
                <a:extLst>
                  <a:ext uri="{0D108BD9-81ED-4DB2-BD59-A6C34878D82A}">
                    <a16:rowId xmlns:a16="http://schemas.microsoft.com/office/drawing/2014/main" val="3285554940"/>
                  </a:ext>
                </a:extLst>
              </a:tr>
              <a:tr h="297564">
                <a:tc>
                  <a:txBody>
                    <a:bodyPr/>
                    <a:lstStyle/>
                    <a:p>
                      <a:pPr algn="ctr">
                        <a:lnSpc>
                          <a:spcPts val="925"/>
                        </a:lnSpc>
                        <a:spcBef>
                          <a:spcPts val="300"/>
                        </a:spcBef>
                        <a:spcAft>
                          <a:spcPts val="300"/>
                        </a:spcAft>
                      </a:pPr>
                      <a:r>
                        <a:rPr lang="en-US" sz="1100">
                          <a:solidFill>
                            <a:schemeClr val="bg1"/>
                          </a:solidFill>
                          <a:effectLst/>
                          <a:latin typeface="Calibri" panose="020F0502020204030204" pitchFamily="34" charset="0"/>
                          <a:ea typeface="Calibri" panose="020F0502020204030204" pitchFamily="34" charset="0"/>
                          <a:cs typeface="Calibri" panose="020F0502020204030204" pitchFamily="34" charset="0"/>
                        </a:rPr>
                        <a:t>2</a:t>
                      </a:r>
                      <a:endParaRPr lang="en-US" sz="11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solidFill>
                  </a:tcPr>
                </a:tc>
                <a:tc>
                  <a:txBody>
                    <a:bodyPr/>
                    <a:lstStyle/>
                    <a:p>
                      <a:pPr algn="ctr">
                        <a:lnSpc>
                          <a:spcPts val="925"/>
                        </a:lnSpc>
                        <a:spcBef>
                          <a:spcPts val="300"/>
                        </a:spcBef>
                        <a:spcAft>
                          <a:spcPts val="300"/>
                        </a:spcAft>
                      </a:pPr>
                      <a:r>
                        <a:rPr lang="en-US" sz="1100">
                          <a:effectLst/>
                          <a:latin typeface="Calibri" panose="020F0502020204030204" pitchFamily="34" charset="0"/>
                          <a:ea typeface="Calibri" panose="020F0502020204030204" pitchFamily="34" charset="0"/>
                          <a:cs typeface="Calibri" panose="020F0502020204030204" pitchFamily="34" charset="0"/>
                        </a:rPr>
                        <a:t>UG Line from G‐1008/S to MH 104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470959" rtl="0" eaLnBrk="1" fontAlgn="auto" latinLnBrk="0" hangingPunct="1">
                        <a:lnSpc>
                          <a:spcPts val="925"/>
                        </a:lnSpc>
                        <a:spcBef>
                          <a:spcPts val="300"/>
                        </a:spcBef>
                        <a:spcAft>
                          <a:spcPts val="30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Sacrificial Anode</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2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T‐2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25"/>
                        </a:lnSpc>
                        <a:spcBef>
                          <a:spcPts val="300"/>
                        </a:spcBef>
                        <a:spcAft>
                          <a:spcPts val="300"/>
                        </a:spcAft>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Protected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470959" rtl="0" eaLnBrk="1" fontAlgn="auto" latinLnBrk="0" hangingPunct="1">
                        <a:lnSpc>
                          <a:spcPts val="925"/>
                        </a:lnSpc>
                        <a:spcBef>
                          <a:spcPts val="300"/>
                        </a:spcBef>
                        <a:spcAft>
                          <a:spcPts val="30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Depleted Anode replaced in 2021</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93548562"/>
                  </a:ext>
                </a:extLst>
              </a:tr>
              <a:tr h="297564">
                <a:tc>
                  <a:txBody>
                    <a:bodyPr/>
                    <a:lstStyle/>
                    <a:p>
                      <a:pPr algn="ctr">
                        <a:lnSpc>
                          <a:spcPts val="925"/>
                        </a:lnSpc>
                        <a:spcBef>
                          <a:spcPts val="300"/>
                        </a:spcBef>
                        <a:spcAft>
                          <a:spcPts val="300"/>
                        </a:spcAft>
                      </a:pPr>
                      <a:r>
                        <a:rPr lang="en-US" sz="1100">
                          <a:solidFill>
                            <a:schemeClr val="bg1"/>
                          </a:solidFill>
                          <a:effectLst/>
                          <a:latin typeface="Calibri" panose="020F0502020204030204" pitchFamily="34" charset="0"/>
                          <a:ea typeface="Calibri" panose="020F0502020204030204" pitchFamily="34" charset="0"/>
                          <a:cs typeface="Calibri" panose="020F0502020204030204" pitchFamily="34" charset="0"/>
                        </a:rPr>
                        <a:t>3</a:t>
                      </a:r>
                      <a:endParaRPr lang="en-US" sz="11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solidFill>
                  </a:tcPr>
                </a:tc>
                <a:tc>
                  <a:txBody>
                    <a:bodyPr/>
                    <a:lstStyle/>
                    <a:p>
                      <a:pPr algn="ctr">
                        <a:lnSpc>
                          <a:spcPts val="925"/>
                        </a:lnSpc>
                        <a:spcBef>
                          <a:spcPts val="300"/>
                        </a:spcBef>
                        <a:spcAft>
                          <a:spcPts val="300"/>
                        </a:spcAft>
                      </a:pPr>
                      <a:r>
                        <a:rPr lang="en-US" sz="1100">
                          <a:effectLst/>
                          <a:latin typeface="Calibri" panose="020F0502020204030204" pitchFamily="34" charset="0"/>
                          <a:ea typeface="Calibri" panose="020F0502020204030204" pitchFamily="34" charset="0"/>
                          <a:cs typeface="Arial" panose="020B0604020202020204" pitchFamily="34" charset="0"/>
                        </a:rPr>
                        <a:t>90-WFU-9602-6"-DAA40</a:t>
                      </a:r>
                    </a:p>
                  </a:txBody>
                  <a:tcPr marL="68580" marR="68580" marT="0" marB="0" anchor="ctr"/>
                </a:tc>
                <a:tc>
                  <a:txBody>
                    <a:bodyPr/>
                    <a:lstStyle/>
                    <a:p>
                      <a:pPr marL="0" marR="0" lvl="0" indent="0" algn="ctr" defTabSz="470959" rtl="0" eaLnBrk="1" fontAlgn="auto" latinLnBrk="0" hangingPunct="1">
                        <a:lnSpc>
                          <a:spcPts val="925"/>
                        </a:lnSpc>
                        <a:spcBef>
                          <a:spcPts val="300"/>
                        </a:spcBef>
                        <a:spcAft>
                          <a:spcPts val="30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Sacrificial Anode</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45720" algn="ctr">
                        <a:lnSpc>
                          <a:spcPts val="92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T-4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45720" algn="ctr">
                        <a:lnSpc>
                          <a:spcPts val="925"/>
                        </a:lnSpc>
                        <a:spcBef>
                          <a:spcPts val="300"/>
                        </a:spcBef>
                        <a:spcAft>
                          <a:spcPts val="300"/>
                        </a:spcAft>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Protected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470959" rtl="0" eaLnBrk="1" fontAlgn="auto" latinLnBrk="0" hangingPunct="1">
                        <a:lnSpc>
                          <a:spcPts val="925"/>
                        </a:lnSpc>
                        <a:spcBef>
                          <a:spcPts val="300"/>
                        </a:spcBef>
                        <a:spcAft>
                          <a:spcPts val="30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Depleted Anode replaced in 2021</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42380021"/>
                  </a:ext>
                </a:extLst>
              </a:tr>
              <a:tr h="297564">
                <a:tc>
                  <a:txBody>
                    <a:bodyPr/>
                    <a:lstStyle/>
                    <a:p>
                      <a:pPr algn="ctr">
                        <a:lnSpc>
                          <a:spcPts val="925"/>
                        </a:lnSpc>
                        <a:spcBef>
                          <a:spcPts val="300"/>
                        </a:spcBef>
                        <a:spcAft>
                          <a:spcPts val="300"/>
                        </a:spcAft>
                      </a:pPr>
                      <a:r>
                        <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a:t>
                      </a:r>
                      <a:endParaRPr lang="en-US"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solidFill>
                  </a:tcPr>
                </a:tc>
                <a:tc>
                  <a:txBody>
                    <a:bodyPr/>
                    <a:lstStyle/>
                    <a:p>
                      <a:pPr algn="ctr">
                        <a:lnSpc>
                          <a:spcPts val="925"/>
                        </a:lnSpc>
                        <a:spcBef>
                          <a:spcPts val="300"/>
                        </a:spcBef>
                        <a:spcAft>
                          <a:spcPts val="300"/>
                        </a:spcAft>
                      </a:pPr>
                      <a:r>
                        <a:rPr lang="en-US" sz="1100">
                          <a:effectLst/>
                          <a:latin typeface="Calibri" panose="020F0502020204030204" pitchFamily="34" charset="0"/>
                          <a:ea typeface="Calibri" panose="020F0502020204030204" pitchFamily="34" charset="0"/>
                          <a:cs typeface="Arial" panose="020B0604020202020204" pitchFamily="34" charset="0"/>
                        </a:rPr>
                        <a:t>90-WFU-9603-6"-DAA40</a:t>
                      </a:r>
                    </a:p>
                  </a:txBody>
                  <a:tcPr marL="68580" marR="68580" marT="0" marB="0" anchor="ctr"/>
                </a:tc>
                <a:tc>
                  <a:txBody>
                    <a:bodyPr/>
                    <a:lstStyle/>
                    <a:p>
                      <a:pPr marL="0" marR="0" lvl="0" indent="0" algn="ctr" defTabSz="470959" rtl="0" eaLnBrk="1" fontAlgn="auto" latinLnBrk="0" hangingPunct="1">
                        <a:lnSpc>
                          <a:spcPts val="925"/>
                        </a:lnSpc>
                        <a:spcBef>
                          <a:spcPts val="300"/>
                        </a:spcBef>
                        <a:spcAft>
                          <a:spcPts val="3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Sacrificial Anode</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45720" algn="ctr">
                        <a:lnSpc>
                          <a:spcPts val="92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T-5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45720" algn="ctr">
                        <a:lnSpc>
                          <a:spcPts val="925"/>
                        </a:lnSpc>
                        <a:spcBef>
                          <a:spcPts val="300"/>
                        </a:spcBef>
                        <a:spcAft>
                          <a:spcPts val="300"/>
                        </a:spcAft>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Protected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470959" rtl="0" eaLnBrk="1" fontAlgn="auto" latinLnBrk="0" hangingPunct="1">
                        <a:lnSpc>
                          <a:spcPts val="925"/>
                        </a:lnSpc>
                        <a:spcBef>
                          <a:spcPts val="300"/>
                        </a:spcBef>
                        <a:spcAft>
                          <a:spcPts val="3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Depleted Anode replaced in 2021</a:t>
                      </a:r>
                    </a:p>
                  </a:txBody>
                  <a:tcPr marL="68580" marR="68580" marT="0" marB="0" anchor="ctr"/>
                </a:tc>
                <a:extLst>
                  <a:ext uri="{0D108BD9-81ED-4DB2-BD59-A6C34878D82A}">
                    <a16:rowId xmlns:a16="http://schemas.microsoft.com/office/drawing/2014/main" val="2041241241"/>
                  </a:ext>
                </a:extLst>
              </a:tr>
            </a:tbl>
          </a:graphicData>
        </a:graphic>
      </p:graphicFrame>
      <p:sp>
        <p:nvSpPr>
          <p:cNvPr id="17" name="Freeform 2">
            <a:extLst>
              <a:ext uri="{FF2B5EF4-FFF2-40B4-BE49-F238E27FC236}">
                <a16:creationId xmlns:a16="http://schemas.microsoft.com/office/drawing/2014/main" id="{1228D390-8FE0-43ED-8D0F-3C0EA5C35C6A}"/>
              </a:ext>
            </a:extLst>
          </p:cNvPr>
          <p:cNvSpPr/>
          <p:nvPr/>
        </p:nvSpPr>
        <p:spPr>
          <a:xfrm>
            <a:off x="0" y="4939458"/>
            <a:ext cx="1972302" cy="1972302"/>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 name="TextBox 17">
            <a:extLst>
              <a:ext uri="{FF2B5EF4-FFF2-40B4-BE49-F238E27FC236}">
                <a16:creationId xmlns:a16="http://schemas.microsoft.com/office/drawing/2014/main" id="{9ABA72AA-4FEC-47D5-AAF8-2D435ADBAA9A}"/>
              </a:ext>
            </a:extLst>
          </p:cNvPr>
          <p:cNvSpPr txBox="1"/>
          <p:nvPr/>
        </p:nvSpPr>
        <p:spPr>
          <a:xfrm rot="16200000">
            <a:off x="-851899" y="2381518"/>
            <a:ext cx="3181762" cy="95410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2800" b="1" dirty="0">
                <a:solidFill>
                  <a:schemeClr val="bg1"/>
                </a:solidFill>
                <a:latin typeface="+mj-lt"/>
                <a:ea typeface="Cambria" panose="02040503050406030204" pitchFamily="18" charset="0"/>
              </a:rPr>
              <a:t>Corrosion Control Methods</a:t>
            </a:r>
          </a:p>
        </p:txBody>
      </p:sp>
      <p:pic>
        <p:nvPicPr>
          <p:cNvPr id="2050" name="Picture 2">
            <a:extLst>
              <a:ext uri="{FF2B5EF4-FFF2-40B4-BE49-F238E27FC236}">
                <a16:creationId xmlns:a16="http://schemas.microsoft.com/office/drawing/2014/main" id="{81391D33-E8D2-FC55-41A4-7E9DB44799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76640" y="1097278"/>
            <a:ext cx="3515360" cy="5760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05469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 name="Rectangle 238">
            <a:extLst>
              <a:ext uri="{C183D7F6-B498-43B3-948B-1728B52AA6E4}">
                <adec:decorative xmlns:adec="http://schemas.microsoft.com/office/drawing/2017/decorative" val="1"/>
              </a:ext>
            </a:extLst>
          </p:cNvPr>
          <p:cNvSpPr/>
          <p:nvPr/>
        </p:nvSpPr>
        <p:spPr>
          <a:xfrm>
            <a:off x="1588" y="-2"/>
            <a:ext cx="12188825" cy="1097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0" name="Picture 2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8276" y="91438"/>
            <a:ext cx="1087179" cy="914400"/>
          </a:xfrm>
          <a:prstGeom prst="rect">
            <a:avLst/>
          </a:prstGeom>
        </p:spPr>
      </p:pic>
      <p:sp>
        <p:nvSpPr>
          <p:cNvPr id="241" name="Rectangle 70"/>
          <p:cNvSpPr>
            <a:spLocks noChangeArrowheads="1"/>
          </p:cNvSpPr>
          <p:nvPr/>
        </p:nvSpPr>
        <p:spPr bwMode="auto">
          <a:xfrm>
            <a:off x="1587" y="145883"/>
            <a:ext cx="12188825" cy="805511"/>
          </a:xfrm>
          <a:prstGeom prst="rect">
            <a:avLst/>
          </a:prstGeom>
          <a:noFill/>
          <a:ln w="9525">
            <a:noFill/>
            <a:miter lim="800000"/>
            <a:headEnd/>
            <a:tailEnd/>
          </a:ln>
        </p:spPr>
        <p:txBody>
          <a:bodyPr lIns="45720" tIns="18288" rIns="27432" bIns="18288"/>
          <a:lstStyle/>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CORROSION MANAGEMENT PROGRAM  </a:t>
            </a:r>
          </a:p>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VACUUM DISTILLATE UNIT</a:t>
            </a:r>
          </a:p>
        </p:txBody>
      </p:sp>
      <p:sp>
        <p:nvSpPr>
          <p:cNvPr id="2" name="Rectangle 1"/>
          <p:cNvSpPr/>
          <p:nvPr/>
        </p:nvSpPr>
        <p:spPr>
          <a:xfrm>
            <a:off x="1587" y="1097278"/>
            <a:ext cx="1474788" cy="3988064"/>
          </a:xfrm>
          <a:prstGeom prst="rect">
            <a:avLst/>
          </a:prstGeom>
          <a:gradFill>
            <a:gsLst>
              <a:gs pos="77000">
                <a:srgbClr val="B2A934"/>
              </a:gs>
              <a:gs pos="50000">
                <a:srgbClr val="92D050"/>
              </a:gs>
              <a:gs pos="25000">
                <a:schemeClr val="tx2">
                  <a:lumMod val="60000"/>
                  <a:lumOff val="40000"/>
                </a:schemeClr>
              </a:gs>
              <a:gs pos="0">
                <a:srgbClr val="002060"/>
              </a:gs>
              <a:gs pos="100000">
                <a:schemeClr val="accent6">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TextBox 242">
            <a:extLst>
              <a:ext uri="{FF2B5EF4-FFF2-40B4-BE49-F238E27FC236}">
                <a16:creationId xmlns:a16="http://schemas.microsoft.com/office/drawing/2014/main" id="{07AC1E48-9382-455A-86F0-C2550299A22A}"/>
              </a:ext>
            </a:extLst>
          </p:cNvPr>
          <p:cNvSpPr txBox="1"/>
          <p:nvPr/>
        </p:nvSpPr>
        <p:spPr>
          <a:xfrm rot="16200000">
            <a:off x="-911482" y="2650573"/>
            <a:ext cx="3167766" cy="52322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2800" b="1" dirty="0">
                <a:solidFill>
                  <a:schemeClr val="bg1"/>
                </a:solidFill>
                <a:latin typeface="+mj-lt"/>
                <a:ea typeface="Cambria" panose="02040503050406030204" pitchFamily="18" charset="0"/>
              </a:rPr>
              <a:t>Inspection Plan</a:t>
            </a:r>
          </a:p>
        </p:txBody>
      </p:sp>
      <p:cxnSp>
        <p:nvCxnSpPr>
          <p:cNvPr id="5" name="Straight Connector 4"/>
          <p:cNvCxnSpPr/>
          <p:nvPr/>
        </p:nvCxnSpPr>
        <p:spPr>
          <a:xfrm flipV="1">
            <a:off x="934011" y="2020576"/>
            <a:ext cx="0" cy="2371725"/>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0" name="Title 2">
            <a:extLst>
              <a:ext uri="{FF2B5EF4-FFF2-40B4-BE49-F238E27FC236}">
                <a16:creationId xmlns:a16="http://schemas.microsoft.com/office/drawing/2014/main" id="{816F2C19-0689-4B63-8A83-297B6376BDCB}"/>
              </a:ext>
            </a:extLst>
          </p:cNvPr>
          <p:cNvSpPr>
            <a:spLocks noGrp="1"/>
          </p:cNvSpPr>
          <p:nvPr>
            <p:ph type="title"/>
          </p:nvPr>
        </p:nvSpPr>
        <p:spPr>
          <a:xfrm>
            <a:off x="1626911" y="1220183"/>
            <a:ext cx="6214746" cy="395091"/>
          </a:xfrm>
          <a:noFill/>
        </p:spPr>
        <p:txBody>
          <a:body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Inspection Plan</a:t>
            </a:r>
          </a:p>
        </p:txBody>
      </p:sp>
      <p:sp>
        <p:nvSpPr>
          <p:cNvPr id="11" name="Rectangle 10"/>
          <p:cNvSpPr/>
          <p:nvPr/>
        </p:nvSpPr>
        <p:spPr>
          <a:xfrm>
            <a:off x="1553597" y="1702689"/>
            <a:ext cx="6838563" cy="646331"/>
          </a:xfrm>
          <a:prstGeom prst="rect">
            <a:avLst/>
          </a:prstGeom>
        </p:spPr>
        <p:txBody>
          <a:bodyPr wrap="square">
            <a:spAutoFit/>
          </a:bodyPr>
          <a:lstStyle/>
          <a:p>
            <a:pPr algn="just"/>
            <a:r>
              <a:rPr lang="en-US" sz="1200" b="1" dirty="0">
                <a:latin typeface="Calibri" panose="020F0502020204030204" pitchFamily="34" charset="0"/>
                <a:ea typeface="Calibri" panose="020F0502020204030204" pitchFamily="34" charset="0"/>
                <a:cs typeface="Arial" panose="020B0604020202020204" pitchFamily="34" charset="0"/>
              </a:rPr>
              <a:t>On-stream Inspection is a non-intrusive inspection performed using NDT to establish the suitability of the equipment and piping for continued operation. </a:t>
            </a:r>
          </a:p>
          <a:p>
            <a:pPr algn="just"/>
            <a:r>
              <a:rPr lang="en-US" sz="1200" b="1" dirty="0">
                <a:latin typeface="Calibri" panose="020F0502020204030204" pitchFamily="34" charset="0"/>
                <a:ea typeface="Calibri" panose="020F0502020204030204" pitchFamily="34" charset="0"/>
                <a:cs typeface="Arial" panose="020B0604020202020204" pitchFamily="34" charset="0"/>
              </a:rPr>
              <a:t>The frequency of the inspection for equipment and piping are as per RBI study. </a:t>
            </a:r>
          </a:p>
        </p:txBody>
      </p:sp>
      <p:graphicFrame>
        <p:nvGraphicFramePr>
          <p:cNvPr id="3" name="Table 2">
            <a:extLst>
              <a:ext uri="{FF2B5EF4-FFF2-40B4-BE49-F238E27FC236}">
                <a16:creationId xmlns:a16="http://schemas.microsoft.com/office/drawing/2014/main" id="{E2B122D2-92EA-4AD7-A580-818470F83D0D}"/>
              </a:ext>
            </a:extLst>
          </p:cNvPr>
          <p:cNvGraphicFramePr>
            <a:graphicFrameLocks noGrp="1"/>
          </p:cNvGraphicFramePr>
          <p:nvPr>
            <p:extLst>
              <p:ext uri="{D42A27DB-BD31-4B8C-83A1-F6EECF244321}">
                <p14:modId xmlns:p14="http://schemas.microsoft.com/office/powerpoint/2010/main" val="213654013"/>
              </p:ext>
            </p:extLst>
          </p:nvPr>
        </p:nvGraphicFramePr>
        <p:xfrm>
          <a:off x="2293423" y="2857556"/>
          <a:ext cx="5358909" cy="1801570"/>
        </p:xfrm>
        <a:graphic>
          <a:graphicData uri="http://schemas.openxmlformats.org/drawingml/2006/table">
            <a:tbl>
              <a:tblPr firstRow="1" firstCol="1" bandRow="1">
                <a:tableStyleId>{5C22544A-7EE6-4342-B048-85BDC9FD1C3A}</a:tableStyleId>
              </a:tblPr>
              <a:tblGrid>
                <a:gridCol w="840796">
                  <a:extLst>
                    <a:ext uri="{9D8B030D-6E8A-4147-A177-3AD203B41FA5}">
                      <a16:colId xmlns:a16="http://schemas.microsoft.com/office/drawing/2014/main" val="3584618797"/>
                    </a:ext>
                  </a:extLst>
                </a:gridCol>
                <a:gridCol w="1365125">
                  <a:extLst>
                    <a:ext uri="{9D8B030D-6E8A-4147-A177-3AD203B41FA5}">
                      <a16:colId xmlns:a16="http://schemas.microsoft.com/office/drawing/2014/main" val="1584464036"/>
                    </a:ext>
                  </a:extLst>
                </a:gridCol>
                <a:gridCol w="1050996">
                  <a:extLst>
                    <a:ext uri="{9D8B030D-6E8A-4147-A177-3AD203B41FA5}">
                      <a16:colId xmlns:a16="http://schemas.microsoft.com/office/drawing/2014/main" val="1812947749"/>
                    </a:ext>
                  </a:extLst>
                </a:gridCol>
                <a:gridCol w="1050996">
                  <a:extLst>
                    <a:ext uri="{9D8B030D-6E8A-4147-A177-3AD203B41FA5}">
                      <a16:colId xmlns:a16="http://schemas.microsoft.com/office/drawing/2014/main" val="2855573705"/>
                    </a:ext>
                  </a:extLst>
                </a:gridCol>
                <a:gridCol w="1050996">
                  <a:extLst>
                    <a:ext uri="{9D8B030D-6E8A-4147-A177-3AD203B41FA5}">
                      <a16:colId xmlns:a16="http://schemas.microsoft.com/office/drawing/2014/main" val="358869471"/>
                    </a:ext>
                  </a:extLst>
                </a:gridCol>
              </a:tblGrid>
              <a:tr h="180157">
                <a:tc rowSpan="2">
                  <a:txBody>
                    <a:bodyPr/>
                    <a:lstStyle/>
                    <a:p>
                      <a:pPr algn="ctr">
                        <a:lnSpc>
                          <a:spcPts val="935"/>
                        </a:lnSpc>
                        <a:spcBef>
                          <a:spcPts val="300"/>
                        </a:spcBef>
                        <a:spcAft>
                          <a:spcPts val="300"/>
                        </a:spcAft>
                      </a:pPr>
                      <a:r>
                        <a:rPr lang="en-US" sz="1100" dirty="0">
                          <a:effectLst/>
                        </a:rPr>
                        <a:t>Sl. No</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ts val="935"/>
                        </a:lnSpc>
                        <a:spcBef>
                          <a:spcPts val="300"/>
                        </a:spcBef>
                        <a:spcAft>
                          <a:spcPts val="300"/>
                        </a:spcAft>
                      </a:pPr>
                      <a:r>
                        <a:rPr lang="en-US" sz="1100">
                          <a:effectLst/>
                        </a:rPr>
                        <a:t>Equipment#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ts val="935"/>
                        </a:lnSpc>
                        <a:spcBef>
                          <a:spcPts val="300"/>
                        </a:spcBef>
                        <a:spcAft>
                          <a:spcPts val="300"/>
                        </a:spcAft>
                      </a:pPr>
                      <a:r>
                        <a:rPr lang="en-US" sz="1100">
                          <a:effectLst/>
                        </a:rPr>
                        <a:t>LID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gn="ctr">
                        <a:lnSpc>
                          <a:spcPts val="935"/>
                        </a:lnSpc>
                        <a:spcBef>
                          <a:spcPts val="300"/>
                        </a:spcBef>
                        <a:spcAft>
                          <a:spcPts val="300"/>
                        </a:spcAft>
                      </a:pPr>
                      <a:r>
                        <a:rPr lang="en-US" sz="1100">
                          <a:effectLst/>
                        </a:rPr>
                        <a:t>Interval (Years)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475368274"/>
                  </a:ext>
                </a:extLst>
              </a:tr>
              <a:tr h="18015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ts val="935"/>
                        </a:lnSpc>
                        <a:spcBef>
                          <a:spcPts val="300"/>
                        </a:spcBef>
                        <a:spcAft>
                          <a:spcPts val="300"/>
                        </a:spcAft>
                      </a:pPr>
                      <a:r>
                        <a:rPr lang="en-US" sz="1100">
                          <a:effectLst/>
                        </a:rPr>
                        <a:t>EIS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100">
                          <a:effectLst/>
                        </a:rPr>
                        <a:t>RBI</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90101789"/>
                  </a:ext>
                </a:extLst>
              </a:tr>
              <a:tr h="180157">
                <a:tc>
                  <a:txBody>
                    <a:bodyPr/>
                    <a:lstStyle/>
                    <a:p>
                      <a:pPr algn="ctr">
                        <a:lnSpc>
                          <a:spcPts val="935"/>
                        </a:lnSpc>
                        <a:spcBef>
                          <a:spcPts val="300"/>
                        </a:spcBef>
                        <a:spcAft>
                          <a:spcPts val="300"/>
                        </a:spcAft>
                      </a:pPr>
                      <a:r>
                        <a:rPr lang="en-US" sz="11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000">
                          <a:effectLst/>
                        </a:rPr>
                        <a:t>B-1001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000">
                          <a:effectLst/>
                        </a:rPr>
                        <a:t>Nov-22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000">
                          <a:effectLst/>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000">
                          <a:effectLst/>
                        </a:rPr>
                        <a:t>1.3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53426898"/>
                  </a:ext>
                </a:extLst>
              </a:tr>
              <a:tr h="180157">
                <a:tc>
                  <a:txBody>
                    <a:bodyPr/>
                    <a:lstStyle/>
                    <a:p>
                      <a:pPr algn="ctr">
                        <a:lnSpc>
                          <a:spcPts val="935"/>
                        </a:lnSpc>
                        <a:spcBef>
                          <a:spcPts val="300"/>
                        </a:spcBef>
                        <a:spcAft>
                          <a:spcPts val="300"/>
                        </a:spcAft>
                      </a:pPr>
                      <a:r>
                        <a:rPr lang="en-US" sz="11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000">
                          <a:effectLst/>
                        </a:rPr>
                        <a:t>D-1001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000">
                          <a:effectLst/>
                        </a:rPr>
                        <a:t>Nov-13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100">
                          <a:effectLst/>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000">
                          <a:effectLst/>
                        </a:rPr>
                        <a:t>12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85048621"/>
                  </a:ext>
                </a:extLst>
              </a:tr>
              <a:tr h="180157">
                <a:tc>
                  <a:txBody>
                    <a:bodyPr/>
                    <a:lstStyle/>
                    <a:p>
                      <a:pPr algn="ctr">
                        <a:lnSpc>
                          <a:spcPts val="935"/>
                        </a:lnSpc>
                        <a:spcBef>
                          <a:spcPts val="300"/>
                        </a:spcBef>
                        <a:spcAft>
                          <a:spcPts val="300"/>
                        </a:spcAft>
                      </a:pPr>
                      <a:r>
                        <a:rPr lang="en-US" sz="11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000">
                          <a:effectLst/>
                        </a:rPr>
                        <a:t>D-1002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000">
                          <a:effectLst/>
                        </a:rPr>
                        <a:t>Mar-19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100">
                          <a:effectLst/>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000">
                          <a:effectLst/>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69268526"/>
                  </a:ext>
                </a:extLst>
              </a:tr>
              <a:tr h="180157">
                <a:tc>
                  <a:txBody>
                    <a:bodyPr/>
                    <a:lstStyle/>
                    <a:p>
                      <a:pPr algn="ctr">
                        <a:lnSpc>
                          <a:spcPts val="935"/>
                        </a:lnSpc>
                        <a:spcBef>
                          <a:spcPts val="300"/>
                        </a:spcBef>
                        <a:spcAft>
                          <a:spcPts val="300"/>
                        </a:spcAft>
                      </a:pPr>
                      <a:r>
                        <a:rPr lang="en-US" sz="1100">
                          <a:effectLst/>
                        </a:rPr>
                        <a:t>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000">
                          <a:effectLst/>
                        </a:rPr>
                        <a:t>D-1003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000">
                          <a:effectLst/>
                        </a:rPr>
                        <a:t>Mar-19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100">
                          <a:effectLst/>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000">
                          <a:effectLst/>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20978284"/>
                  </a:ext>
                </a:extLst>
              </a:tr>
              <a:tr h="180157">
                <a:tc>
                  <a:txBody>
                    <a:bodyPr/>
                    <a:lstStyle/>
                    <a:p>
                      <a:pPr algn="ctr">
                        <a:lnSpc>
                          <a:spcPts val="935"/>
                        </a:lnSpc>
                        <a:spcBef>
                          <a:spcPts val="300"/>
                        </a:spcBef>
                        <a:spcAft>
                          <a:spcPts val="300"/>
                        </a:spcAft>
                      </a:pPr>
                      <a:r>
                        <a:rPr lang="en-US" sz="1100">
                          <a:effectLst/>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000">
                          <a:effectLst/>
                        </a:rPr>
                        <a:t>D-1004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000">
                          <a:effectLst/>
                        </a:rPr>
                        <a:t>Nov-13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100">
                          <a:effectLst/>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000">
                          <a:effectLst/>
                        </a:rPr>
                        <a:t>12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21313662"/>
                  </a:ext>
                </a:extLst>
              </a:tr>
              <a:tr h="180157">
                <a:tc>
                  <a:txBody>
                    <a:bodyPr/>
                    <a:lstStyle/>
                    <a:p>
                      <a:pPr algn="ctr">
                        <a:lnSpc>
                          <a:spcPts val="935"/>
                        </a:lnSpc>
                        <a:spcBef>
                          <a:spcPts val="300"/>
                        </a:spcBef>
                        <a:spcAft>
                          <a:spcPts val="300"/>
                        </a:spcAft>
                      </a:pPr>
                      <a:r>
                        <a:rPr lang="en-US" sz="1100">
                          <a:effectLst/>
                        </a:rPr>
                        <a:t>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000">
                          <a:effectLst/>
                        </a:rPr>
                        <a:t>D-1005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000">
                          <a:effectLst/>
                        </a:rPr>
                        <a:t>Nov-13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100">
                          <a:effectLst/>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000">
                          <a:effectLst/>
                        </a:rPr>
                        <a:t>12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45296065"/>
                  </a:ext>
                </a:extLst>
              </a:tr>
              <a:tr h="180157">
                <a:tc>
                  <a:txBody>
                    <a:bodyPr/>
                    <a:lstStyle/>
                    <a:p>
                      <a:pPr algn="ctr">
                        <a:lnSpc>
                          <a:spcPts val="935"/>
                        </a:lnSpc>
                        <a:spcBef>
                          <a:spcPts val="300"/>
                        </a:spcBef>
                        <a:spcAft>
                          <a:spcPts val="300"/>
                        </a:spcAft>
                      </a:pPr>
                      <a:r>
                        <a:rPr lang="en-US" sz="1100">
                          <a:effectLst/>
                        </a:rPr>
                        <a:t>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000">
                          <a:effectLst/>
                        </a:rPr>
                        <a:t>D-1006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000">
                          <a:effectLst/>
                        </a:rPr>
                        <a:t>Mar-19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100">
                          <a:effectLst/>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000">
                          <a:effectLst/>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18226098"/>
                  </a:ext>
                </a:extLst>
              </a:tr>
              <a:tr h="180157">
                <a:tc>
                  <a:txBody>
                    <a:bodyPr/>
                    <a:lstStyle/>
                    <a:p>
                      <a:pPr algn="ctr">
                        <a:lnSpc>
                          <a:spcPts val="935"/>
                        </a:lnSpc>
                        <a:spcBef>
                          <a:spcPts val="300"/>
                        </a:spcBef>
                        <a:spcAft>
                          <a:spcPts val="300"/>
                        </a:spcAft>
                      </a:pPr>
                      <a:r>
                        <a:rPr lang="en-US" sz="1100">
                          <a:effectLst/>
                        </a:rPr>
                        <a:t>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000">
                          <a:effectLst/>
                        </a:rPr>
                        <a:t>E-1001A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000">
                          <a:effectLst/>
                        </a:rPr>
                        <a:t>Mar-19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100">
                          <a:effectLst/>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000" dirty="0">
                          <a:effectLst/>
                        </a:rPr>
                        <a:t>3.9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86920443"/>
                  </a:ext>
                </a:extLst>
              </a:tr>
            </a:tbl>
          </a:graphicData>
        </a:graphic>
      </p:graphicFrame>
      <p:graphicFrame>
        <p:nvGraphicFramePr>
          <p:cNvPr id="4" name="Table 3">
            <a:extLst>
              <a:ext uri="{FF2B5EF4-FFF2-40B4-BE49-F238E27FC236}">
                <a16:creationId xmlns:a16="http://schemas.microsoft.com/office/drawing/2014/main" id="{F86E62F5-44E5-4D46-B771-05E95353B0C8}"/>
              </a:ext>
            </a:extLst>
          </p:cNvPr>
          <p:cNvGraphicFramePr>
            <a:graphicFrameLocks noGrp="1"/>
          </p:cNvGraphicFramePr>
          <p:nvPr>
            <p:extLst>
              <p:ext uri="{D42A27DB-BD31-4B8C-83A1-F6EECF244321}">
                <p14:modId xmlns:p14="http://schemas.microsoft.com/office/powerpoint/2010/main" val="2189699251"/>
              </p:ext>
            </p:extLst>
          </p:nvPr>
        </p:nvGraphicFramePr>
        <p:xfrm>
          <a:off x="2293425" y="5550702"/>
          <a:ext cx="5358907" cy="1161415"/>
        </p:xfrm>
        <a:graphic>
          <a:graphicData uri="http://schemas.openxmlformats.org/drawingml/2006/table">
            <a:tbl>
              <a:tblPr firstRow="1" firstCol="1" bandRow="1">
                <a:tableStyleId>{5C22544A-7EE6-4342-B048-85BDC9FD1C3A}</a:tableStyleId>
              </a:tblPr>
              <a:tblGrid>
                <a:gridCol w="1110816">
                  <a:extLst>
                    <a:ext uri="{9D8B030D-6E8A-4147-A177-3AD203B41FA5}">
                      <a16:colId xmlns:a16="http://schemas.microsoft.com/office/drawing/2014/main" val="2025488107"/>
                    </a:ext>
                  </a:extLst>
                </a:gridCol>
                <a:gridCol w="1177419">
                  <a:extLst>
                    <a:ext uri="{9D8B030D-6E8A-4147-A177-3AD203B41FA5}">
                      <a16:colId xmlns:a16="http://schemas.microsoft.com/office/drawing/2014/main" val="108818177"/>
                    </a:ext>
                  </a:extLst>
                </a:gridCol>
                <a:gridCol w="922013">
                  <a:extLst>
                    <a:ext uri="{9D8B030D-6E8A-4147-A177-3AD203B41FA5}">
                      <a16:colId xmlns:a16="http://schemas.microsoft.com/office/drawing/2014/main" val="3467632893"/>
                    </a:ext>
                  </a:extLst>
                </a:gridCol>
                <a:gridCol w="1110816">
                  <a:extLst>
                    <a:ext uri="{9D8B030D-6E8A-4147-A177-3AD203B41FA5}">
                      <a16:colId xmlns:a16="http://schemas.microsoft.com/office/drawing/2014/main" val="841929854"/>
                    </a:ext>
                  </a:extLst>
                </a:gridCol>
                <a:gridCol w="1037843">
                  <a:extLst>
                    <a:ext uri="{9D8B030D-6E8A-4147-A177-3AD203B41FA5}">
                      <a16:colId xmlns:a16="http://schemas.microsoft.com/office/drawing/2014/main" val="3219170373"/>
                    </a:ext>
                  </a:extLst>
                </a:gridCol>
              </a:tblGrid>
              <a:tr h="191770">
                <a:tc rowSpan="2">
                  <a:txBody>
                    <a:bodyPr/>
                    <a:lstStyle/>
                    <a:p>
                      <a:pPr algn="ctr">
                        <a:lnSpc>
                          <a:spcPts val="935"/>
                        </a:lnSpc>
                        <a:spcBef>
                          <a:spcPts val="300"/>
                        </a:spcBef>
                        <a:spcAft>
                          <a:spcPts val="300"/>
                        </a:spcAft>
                      </a:pPr>
                      <a:r>
                        <a:rPr lang="en-US" sz="1100" dirty="0">
                          <a:effectLst/>
                        </a:rPr>
                        <a:t>Sl. No</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ts val="935"/>
                        </a:lnSpc>
                        <a:spcBef>
                          <a:spcPts val="300"/>
                        </a:spcBef>
                        <a:spcAft>
                          <a:spcPts val="300"/>
                        </a:spcAft>
                      </a:pPr>
                      <a:r>
                        <a:rPr lang="en-US" sz="1100">
                          <a:effectLst/>
                        </a:rPr>
                        <a:t>PCL#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ts val="935"/>
                        </a:lnSpc>
                        <a:spcBef>
                          <a:spcPts val="300"/>
                        </a:spcBef>
                        <a:spcAft>
                          <a:spcPts val="300"/>
                        </a:spcAft>
                      </a:pPr>
                      <a:r>
                        <a:rPr lang="en-US" sz="1100">
                          <a:effectLst/>
                        </a:rPr>
                        <a:t>LID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gn="ctr">
                        <a:lnSpc>
                          <a:spcPts val="935"/>
                        </a:lnSpc>
                        <a:spcBef>
                          <a:spcPts val="300"/>
                        </a:spcBef>
                        <a:spcAft>
                          <a:spcPts val="300"/>
                        </a:spcAft>
                      </a:pPr>
                      <a:r>
                        <a:rPr lang="en-US" sz="1100">
                          <a:effectLst/>
                        </a:rPr>
                        <a:t>Interval (Years)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861194510"/>
                  </a:ext>
                </a:extLst>
              </a:tr>
              <a:tr h="2025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ts val="935"/>
                        </a:lnSpc>
                        <a:spcBef>
                          <a:spcPts val="300"/>
                        </a:spcBef>
                        <a:spcAft>
                          <a:spcPts val="300"/>
                        </a:spcAft>
                      </a:pPr>
                      <a:r>
                        <a:rPr lang="en-US" sz="1100">
                          <a:effectLst/>
                        </a:rPr>
                        <a:t>OSI</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5"/>
                        </a:lnSpc>
                        <a:spcBef>
                          <a:spcPts val="300"/>
                        </a:spcBef>
                        <a:spcAft>
                          <a:spcPts val="300"/>
                        </a:spcAft>
                      </a:pPr>
                      <a:r>
                        <a:rPr lang="en-US" sz="1100">
                          <a:effectLst/>
                        </a:rPr>
                        <a:t>RBI</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39556359"/>
                  </a:ext>
                </a:extLst>
              </a:tr>
              <a:tr h="191770">
                <a:tc>
                  <a:txBody>
                    <a:bodyPr/>
                    <a:lstStyle/>
                    <a:p>
                      <a:pPr algn="ctr">
                        <a:lnSpc>
                          <a:spcPts val="935"/>
                        </a:lnSpc>
                        <a:spcBef>
                          <a:spcPts val="300"/>
                        </a:spcBef>
                        <a:spcAft>
                          <a:spcPts val="300"/>
                        </a:spcAft>
                      </a:pPr>
                      <a:r>
                        <a:rPr lang="en-US" sz="11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ts val="935"/>
                        </a:lnSpc>
                        <a:spcBef>
                          <a:spcPts val="300"/>
                        </a:spcBef>
                        <a:spcAft>
                          <a:spcPts val="300"/>
                        </a:spcAft>
                      </a:pPr>
                      <a:r>
                        <a:rPr lang="en-US" sz="1100">
                          <a:effectLst/>
                        </a:rPr>
                        <a:t>PCL#1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ts val="935"/>
                        </a:lnSpc>
                        <a:spcBef>
                          <a:spcPts val="300"/>
                        </a:spcBef>
                        <a:spcAft>
                          <a:spcPts val="300"/>
                        </a:spcAft>
                      </a:pPr>
                      <a:r>
                        <a:rPr lang="en-US" sz="1100">
                          <a:effectLst/>
                        </a:rPr>
                        <a:t>Jan‐14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ts val="935"/>
                        </a:lnSpc>
                        <a:spcBef>
                          <a:spcPts val="300"/>
                        </a:spcBef>
                        <a:spcAft>
                          <a:spcPts val="300"/>
                        </a:spcAft>
                      </a:pPr>
                      <a:r>
                        <a:rPr lang="en-US" sz="1100">
                          <a:effectLst/>
                        </a:rPr>
                        <a:t>5 years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ts val="935"/>
                        </a:lnSpc>
                        <a:spcBef>
                          <a:spcPts val="300"/>
                        </a:spcBef>
                        <a:spcAft>
                          <a:spcPts val="300"/>
                        </a:spcAft>
                      </a:pPr>
                      <a:r>
                        <a:rPr lang="en-US" sz="1100">
                          <a:effectLst/>
                        </a:rPr>
                        <a:t>3 years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81644772"/>
                  </a:ext>
                </a:extLst>
              </a:tr>
              <a:tr h="191770">
                <a:tc>
                  <a:txBody>
                    <a:bodyPr/>
                    <a:lstStyle/>
                    <a:p>
                      <a:pPr algn="ctr">
                        <a:lnSpc>
                          <a:spcPts val="935"/>
                        </a:lnSpc>
                        <a:spcBef>
                          <a:spcPts val="300"/>
                        </a:spcBef>
                        <a:spcAft>
                          <a:spcPts val="300"/>
                        </a:spcAft>
                      </a:pPr>
                      <a:r>
                        <a:rPr lang="en-US" sz="11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ts val="935"/>
                        </a:lnSpc>
                        <a:spcBef>
                          <a:spcPts val="300"/>
                        </a:spcBef>
                        <a:spcAft>
                          <a:spcPts val="300"/>
                        </a:spcAft>
                      </a:pPr>
                      <a:r>
                        <a:rPr lang="en-US" sz="1100">
                          <a:effectLst/>
                        </a:rPr>
                        <a:t>PCL# 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ts val="935"/>
                        </a:lnSpc>
                        <a:spcBef>
                          <a:spcPts val="300"/>
                        </a:spcBef>
                        <a:spcAft>
                          <a:spcPts val="300"/>
                        </a:spcAft>
                      </a:pPr>
                      <a:r>
                        <a:rPr lang="en-US" sz="1100">
                          <a:effectLst/>
                        </a:rPr>
                        <a:t>Jan‐14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ts val="935"/>
                        </a:lnSpc>
                        <a:spcBef>
                          <a:spcPts val="300"/>
                        </a:spcBef>
                        <a:spcAft>
                          <a:spcPts val="300"/>
                        </a:spcAft>
                      </a:pPr>
                      <a:r>
                        <a:rPr lang="en-US" sz="1100">
                          <a:effectLst/>
                        </a:rPr>
                        <a:t>5 years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ts val="935"/>
                        </a:lnSpc>
                        <a:spcBef>
                          <a:spcPts val="300"/>
                        </a:spcBef>
                        <a:spcAft>
                          <a:spcPts val="300"/>
                        </a:spcAft>
                      </a:pPr>
                      <a:r>
                        <a:rPr lang="en-US" sz="1100">
                          <a:effectLst/>
                        </a:rPr>
                        <a:t>3 years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2858866"/>
                  </a:ext>
                </a:extLst>
              </a:tr>
              <a:tr h="191770">
                <a:tc>
                  <a:txBody>
                    <a:bodyPr/>
                    <a:lstStyle/>
                    <a:p>
                      <a:pPr algn="ctr">
                        <a:lnSpc>
                          <a:spcPts val="935"/>
                        </a:lnSpc>
                        <a:spcBef>
                          <a:spcPts val="300"/>
                        </a:spcBef>
                        <a:spcAft>
                          <a:spcPts val="300"/>
                        </a:spcAft>
                      </a:pPr>
                      <a:r>
                        <a:rPr lang="en-US" sz="11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ts val="935"/>
                        </a:lnSpc>
                        <a:spcBef>
                          <a:spcPts val="300"/>
                        </a:spcBef>
                        <a:spcAft>
                          <a:spcPts val="300"/>
                        </a:spcAft>
                      </a:pPr>
                      <a:r>
                        <a:rPr lang="en-US" sz="1100">
                          <a:effectLst/>
                        </a:rPr>
                        <a:t>PCL# 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ts val="935"/>
                        </a:lnSpc>
                        <a:spcBef>
                          <a:spcPts val="300"/>
                        </a:spcBef>
                        <a:spcAft>
                          <a:spcPts val="300"/>
                        </a:spcAft>
                      </a:pPr>
                      <a:r>
                        <a:rPr lang="en-US" sz="1100">
                          <a:effectLst/>
                        </a:rPr>
                        <a:t>Jan‐14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ts val="935"/>
                        </a:lnSpc>
                        <a:spcBef>
                          <a:spcPts val="300"/>
                        </a:spcBef>
                        <a:spcAft>
                          <a:spcPts val="300"/>
                        </a:spcAft>
                      </a:pPr>
                      <a:r>
                        <a:rPr lang="en-US" sz="1100">
                          <a:effectLst/>
                        </a:rPr>
                        <a:t>5 years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ts val="935"/>
                        </a:lnSpc>
                        <a:spcBef>
                          <a:spcPts val="300"/>
                        </a:spcBef>
                        <a:spcAft>
                          <a:spcPts val="300"/>
                        </a:spcAft>
                      </a:pPr>
                      <a:r>
                        <a:rPr lang="en-US" sz="1100">
                          <a:effectLst/>
                        </a:rPr>
                        <a:t>12 years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50366266"/>
                  </a:ext>
                </a:extLst>
              </a:tr>
              <a:tr h="191770">
                <a:tc>
                  <a:txBody>
                    <a:bodyPr/>
                    <a:lstStyle/>
                    <a:p>
                      <a:pPr algn="ctr">
                        <a:lnSpc>
                          <a:spcPts val="935"/>
                        </a:lnSpc>
                        <a:spcBef>
                          <a:spcPts val="300"/>
                        </a:spcBef>
                        <a:spcAft>
                          <a:spcPts val="300"/>
                        </a:spcAft>
                      </a:pPr>
                      <a:r>
                        <a:rPr lang="en-US" sz="1100">
                          <a:effectLst/>
                        </a:rPr>
                        <a:t>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ts val="935"/>
                        </a:lnSpc>
                        <a:spcBef>
                          <a:spcPts val="300"/>
                        </a:spcBef>
                        <a:spcAft>
                          <a:spcPts val="300"/>
                        </a:spcAft>
                      </a:pPr>
                      <a:r>
                        <a:rPr lang="en-US" sz="1100">
                          <a:effectLst/>
                        </a:rPr>
                        <a:t>PCL# 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ts val="935"/>
                        </a:lnSpc>
                        <a:spcBef>
                          <a:spcPts val="300"/>
                        </a:spcBef>
                        <a:spcAft>
                          <a:spcPts val="300"/>
                        </a:spcAft>
                      </a:pPr>
                      <a:r>
                        <a:rPr lang="en-US" sz="1100">
                          <a:effectLst/>
                        </a:rPr>
                        <a:t>Jan‐14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ts val="935"/>
                        </a:lnSpc>
                        <a:spcBef>
                          <a:spcPts val="300"/>
                        </a:spcBef>
                        <a:spcAft>
                          <a:spcPts val="300"/>
                        </a:spcAft>
                      </a:pPr>
                      <a:r>
                        <a:rPr lang="en-US" sz="1100">
                          <a:effectLst/>
                        </a:rPr>
                        <a:t>5 years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ts val="935"/>
                        </a:lnSpc>
                        <a:spcBef>
                          <a:spcPts val="300"/>
                        </a:spcBef>
                        <a:spcAft>
                          <a:spcPts val="300"/>
                        </a:spcAft>
                      </a:pPr>
                      <a:r>
                        <a:rPr lang="en-US" sz="1100" dirty="0">
                          <a:effectLst/>
                        </a:rPr>
                        <a:t>3 years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82831493"/>
                  </a:ext>
                </a:extLst>
              </a:tr>
            </a:tbl>
          </a:graphicData>
        </a:graphic>
      </p:graphicFrame>
      <p:sp>
        <p:nvSpPr>
          <p:cNvPr id="13" name="Title 2">
            <a:extLst>
              <a:ext uri="{FF2B5EF4-FFF2-40B4-BE49-F238E27FC236}">
                <a16:creationId xmlns:a16="http://schemas.microsoft.com/office/drawing/2014/main" id="{3051E6DB-746C-4662-8621-6ECE556C2630}"/>
              </a:ext>
            </a:extLst>
          </p:cNvPr>
          <p:cNvSpPr txBox="1">
            <a:spLocks/>
          </p:cNvSpPr>
          <p:nvPr/>
        </p:nvSpPr>
        <p:spPr bwMode="auto">
          <a:xfrm>
            <a:off x="1720215" y="2345781"/>
            <a:ext cx="6214746" cy="39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877" tIns="51935" rIns="103877" bIns="51935" numCol="1" anchor="ctr" anchorCtr="0" compatLnSpc="1">
            <a:prstTxWarp prst="textNoShape">
              <a:avLst/>
            </a:prstTxWarp>
          </a:bodyPr>
          <a:lstStyle>
            <a:lvl1pPr algn="ctr" defTabSz="467853" rtl="0" eaLnBrk="0" fontAlgn="base" hangingPunct="0">
              <a:spcBef>
                <a:spcPct val="0"/>
              </a:spcBef>
              <a:spcAft>
                <a:spcPct val="0"/>
              </a:spcAft>
              <a:defRPr sz="4534" kern="1200">
                <a:solidFill>
                  <a:schemeClr val="tx1"/>
                </a:solidFill>
                <a:latin typeface="+mj-lt"/>
                <a:ea typeface="ＭＳ Ｐゴシック" panose="020B0600070205080204" pitchFamily="34" charset="-128"/>
                <a:cs typeface="ＭＳ Ｐゴシック" charset="0"/>
              </a:defRPr>
            </a:lvl1pPr>
            <a:lvl2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2pPr>
            <a:lvl3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3pPr>
            <a:lvl4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4pPr>
            <a:lvl5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5pPr>
            <a:lvl6pPr marL="412939"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6pPr>
            <a:lvl7pPr marL="825901"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7pPr>
            <a:lvl8pPr marL="1238850"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8pPr>
            <a:lvl9pPr marL="1651804"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9p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Equipment IP</a:t>
            </a:r>
          </a:p>
        </p:txBody>
      </p:sp>
      <p:sp>
        <p:nvSpPr>
          <p:cNvPr id="14" name="Title 2">
            <a:extLst>
              <a:ext uri="{FF2B5EF4-FFF2-40B4-BE49-F238E27FC236}">
                <a16:creationId xmlns:a16="http://schemas.microsoft.com/office/drawing/2014/main" id="{32A98650-1B37-4916-8B98-FE2E2EB3218C}"/>
              </a:ext>
            </a:extLst>
          </p:cNvPr>
          <p:cNvSpPr txBox="1">
            <a:spLocks/>
          </p:cNvSpPr>
          <p:nvPr/>
        </p:nvSpPr>
        <p:spPr bwMode="auto">
          <a:xfrm>
            <a:off x="1886274" y="4907368"/>
            <a:ext cx="6214746" cy="39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877" tIns="51935" rIns="103877" bIns="51935" numCol="1" anchor="ctr" anchorCtr="0" compatLnSpc="1">
            <a:prstTxWarp prst="textNoShape">
              <a:avLst/>
            </a:prstTxWarp>
          </a:bodyPr>
          <a:lstStyle>
            <a:lvl1pPr algn="ctr" defTabSz="467853" rtl="0" eaLnBrk="0" fontAlgn="base" hangingPunct="0">
              <a:spcBef>
                <a:spcPct val="0"/>
              </a:spcBef>
              <a:spcAft>
                <a:spcPct val="0"/>
              </a:spcAft>
              <a:defRPr sz="4534" kern="1200">
                <a:solidFill>
                  <a:schemeClr val="tx1"/>
                </a:solidFill>
                <a:latin typeface="+mj-lt"/>
                <a:ea typeface="ＭＳ Ｐゴシック" panose="020B0600070205080204" pitchFamily="34" charset="-128"/>
                <a:cs typeface="ＭＳ Ｐゴシック" charset="0"/>
              </a:defRPr>
            </a:lvl1pPr>
            <a:lvl2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2pPr>
            <a:lvl3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3pPr>
            <a:lvl4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4pPr>
            <a:lvl5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5pPr>
            <a:lvl6pPr marL="412939"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6pPr>
            <a:lvl7pPr marL="825901"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7pPr>
            <a:lvl8pPr marL="1238850"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8pPr>
            <a:lvl9pPr marL="1651804"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9p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Piping Corrosion Loop IP</a:t>
            </a:r>
          </a:p>
        </p:txBody>
      </p:sp>
      <p:sp>
        <p:nvSpPr>
          <p:cNvPr id="17" name="Freeform 2">
            <a:extLst>
              <a:ext uri="{FF2B5EF4-FFF2-40B4-BE49-F238E27FC236}">
                <a16:creationId xmlns:a16="http://schemas.microsoft.com/office/drawing/2014/main" id="{A7787AAB-5656-4E68-A18D-B87C64BA10E4}"/>
              </a:ext>
            </a:extLst>
          </p:cNvPr>
          <p:cNvSpPr/>
          <p:nvPr/>
        </p:nvSpPr>
        <p:spPr>
          <a:xfrm>
            <a:off x="0" y="4939458"/>
            <a:ext cx="1972302" cy="1972302"/>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3074" name="Picture 2">
            <a:extLst>
              <a:ext uri="{FF2B5EF4-FFF2-40B4-BE49-F238E27FC236}">
                <a16:creationId xmlns:a16="http://schemas.microsoft.com/office/drawing/2014/main" id="{8C60AB64-962A-4E6C-D34F-FD8D90AA90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36000" y="1060282"/>
            <a:ext cx="3556000" cy="5797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88146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AF2E9"/>
          </a:solidFill>
          <a:ln/>
        </p:spPr>
      </p:sp>
      <p:sp>
        <p:nvSpPr>
          <p:cNvPr id="3" name="Shape 1"/>
          <p:cNvSpPr/>
          <p:nvPr/>
        </p:nvSpPr>
        <p:spPr>
          <a:xfrm>
            <a:off x="-1" y="0"/>
            <a:ext cx="12192000" cy="6858000"/>
          </a:xfrm>
          <a:prstGeom prst="rect">
            <a:avLst/>
          </a:prstGeom>
          <a:solidFill>
            <a:srgbClr val="FDFAF7"/>
          </a:solidFill>
          <a:ln/>
        </p:spPr>
      </p:sp>
      <p:pic>
        <p:nvPicPr>
          <p:cNvPr id="4" name="Image 0" descr="preencoded.png"/>
          <p:cNvPicPr>
            <a:picLocks noChangeAspect="1"/>
          </p:cNvPicPr>
          <p:nvPr/>
        </p:nvPicPr>
        <p:blipFill>
          <a:blip r:embed="rId3"/>
          <a:stretch>
            <a:fillRect/>
          </a:stretch>
        </p:blipFill>
        <p:spPr>
          <a:xfrm>
            <a:off x="8295700" y="969484"/>
            <a:ext cx="3896299" cy="5888516"/>
          </a:xfrm>
          <a:prstGeom prst="rect">
            <a:avLst/>
          </a:prstGeom>
        </p:spPr>
      </p:pic>
      <p:sp>
        <p:nvSpPr>
          <p:cNvPr id="6" name="Text 3"/>
          <p:cNvSpPr/>
          <p:nvPr/>
        </p:nvSpPr>
        <p:spPr>
          <a:xfrm>
            <a:off x="1261477" y="1556364"/>
            <a:ext cx="6388497" cy="562769"/>
          </a:xfrm>
          <a:prstGeom prst="rect">
            <a:avLst/>
          </a:prstGeom>
          <a:noFill/>
          <a:ln/>
        </p:spPr>
        <p:txBody>
          <a:bodyPr wrap="square" rtlCol="0" anchor="t"/>
          <a:lstStyle/>
          <a:p>
            <a:pPr>
              <a:lnSpc>
                <a:spcPts val="2217"/>
              </a:lnSpc>
            </a:pPr>
            <a:r>
              <a:rPr lang="en-US" sz="1400" b="1" dirty="0">
                <a:solidFill>
                  <a:srgbClr val="272525"/>
                </a:solidFill>
                <a:latin typeface="+mj-lt"/>
                <a:ea typeface="Eudoxus Sans" pitchFamily="34" charset="-122"/>
                <a:cs typeface="Eudoxus Sans" pitchFamily="34" charset="-120"/>
              </a:rPr>
              <a:t>VDU relies on OSI and process sampling for corrosion monitoring, as there are no online corrosion monitoring devices installed.</a:t>
            </a:r>
            <a:endParaRPr lang="en-US" sz="1400" b="1" dirty="0">
              <a:latin typeface="+mj-lt"/>
            </a:endParaRPr>
          </a:p>
        </p:txBody>
      </p:sp>
      <p:pic>
        <p:nvPicPr>
          <p:cNvPr id="7" name="Image 1" descr="preencoded.png"/>
          <p:cNvPicPr>
            <a:picLocks noChangeAspect="1"/>
          </p:cNvPicPr>
          <p:nvPr/>
        </p:nvPicPr>
        <p:blipFill>
          <a:blip r:embed="rId4"/>
          <a:stretch>
            <a:fillRect/>
          </a:stretch>
        </p:blipFill>
        <p:spPr>
          <a:xfrm>
            <a:off x="1265747" y="2281207"/>
            <a:ext cx="3062288" cy="1892598"/>
          </a:xfrm>
          <a:prstGeom prst="rect">
            <a:avLst/>
          </a:prstGeom>
        </p:spPr>
      </p:pic>
      <p:sp>
        <p:nvSpPr>
          <p:cNvPr id="8" name="Text 4"/>
          <p:cNvSpPr/>
          <p:nvPr/>
        </p:nvSpPr>
        <p:spPr>
          <a:xfrm>
            <a:off x="1520987" y="4399412"/>
            <a:ext cx="2551807" cy="274836"/>
          </a:xfrm>
          <a:prstGeom prst="rect">
            <a:avLst/>
          </a:prstGeom>
          <a:noFill/>
          <a:ln/>
        </p:spPr>
        <p:txBody>
          <a:bodyPr wrap="none" rtlCol="0" anchor="t"/>
          <a:lstStyle/>
          <a:p>
            <a:pPr>
              <a:lnSpc>
                <a:spcPts val="2164"/>
              </a:lnSpc>
            </a:pPr>
            <a:r>
              <a:rPr lang="en-US" b="1" kern="0" spc="-52" dirty="0">
                <a:solidFill>
                  <a:srgbClr val="272525"/>
                </a:solidFill>
                <a:latin typeface="+mj-lt"/>
                <a:ea typeface="p22-mackinac-pro" pitchFamily="34" charset="-122"/>
                <a:cs typeface="p22-mackinac-pro" pitchFamily="34" charset="-120"/>
              </a:rPr>
              <a:t>Vacuum Tower Overhead</a:t>
            </a:r>
            <a:endParaRPr lang="en-US" dirty="0">
              <a:latin typeface="+mj-lt"/>
            </a:endParaRPr>
          </a:p>
        </p:txBody>
      </p:sp>
      <p:sp>
        <p:nvSpPr>
          <p:cNvPr id="9" name="Text 5"/>
          <p:cNvSpPr/>
          <p:nvPr/>
        </p:nvSpPr>
        <p:spPr>
          <a:xfrm>
            <a:off x="1520987" y="4758567"/>
            <a:ext cx="3062288" cy="844153"/>
          </a:xfrm>
          <a:prstGeom prst="rect">
            <a:avLst/>
          </a:prstGeom>
          <a:noFill/>
          <a:ln/>
        </p:spPr>
        <p:txBody>
          <a:bodyPr wrap="square" rtlCol="0" anchor="t"/>
          <a:lstStyle/>
          <a:p>
            <a:pPr>
              <a:lnSpc>
                <a:spcPts val="2217"/>
              </a:lnSpc>
            </a:pPr>
            <a:r>
              <a:rPr lang="en-US" sz="1400" dirty="0">
                <a:solidFill>
                  <a:srgbClr val="272525"/>
                </a:solidFill>
                <a:latin typeface="+mj-lt"/>
                <a:ea typeface="Eudoxus Sans" pitchFamily="34" charset="-122"/>
                <a:cs typeface="Eudoxus Sans" pitchFamily="34" charset="-120"/>
              </a:rPr>
              <a:t>The vacuum tower overhead is a critical unit area under frequent corrosion monitoring.</a:t>
            </a:r>
            <a:endParaRPr lang="en-US" sz="1400" dirty="0">
              <a:latin typeface="+mj-lt"/>
            </a:endParaRPr>
          </a:p>
        </p:txBody>
      </p:sp>
      <p:pic>
        <p:nvPicPr>
          <p:cNvPr id="10" name="Image 2" descr="preencoded.png"/>
          <p:cNvPicPr>
            <a:picLocks noChangeAspect="1"/>
          </p:cNvPicPr>
          <p:nvPr/>
        </p:nvPicPr>
        <p:blipFill>
          <a:blip r:embed="rId5"/>
          <a:stretch>
            <a:fillRect/>
          </a:stretch>
        </p:blipFill>
        <p:spPr>
          <a:xfrm>
            <a:off x="4735076" y="2285899"/>
            <a:ext cx="3062387" cy="1892697"/>
          </a:xfrm>
          <a:prstGeom prst="rect">
            <a:avLst/>
          </a:prstGeom>
        </p:spPr>
      </p:pic>
      <p:sp>
        <p:nvSpPr>
          <p:cNvPr id="11" name="Text 6"/>
          <p:cNvSpPr/>
          <p:nvPr/>
        </p:nvSpPr>
        <p:spPr>
          <a:xfrm>
            <a:off x="4898043" y="4408089"/>
            <a:ext cx="2751932" cy="274836"/>
          </a:xfrm>
          <a:prstGeom prst="rect">
            <a:avLst/>
          </a:prstGeom>
          <a:noFill/>
          <a:ln/>
        </p:spPr>
        <p:txBody>
          <a:bodyPr wrap="none" rtlCol="0" anchor="t"/>
          <a:lstStyle/>
          <a:p>
            <a:pPr>
              <a:lnSpc>
                <a:spcPts val="2164"/>
              </a:lnSpc>
            </a:pPr>
            <a:r>
              <a:rPr lang="en-US" b="1" kern="0" spc="-52" dirty="0">
                <a:solidFill>
                  <a:srgbClr val="272525"/>
                </a:solidFill>
                <a:latin typeface="+mj-lt"/>
                <a:ea typeface="p22-mackinac-pro" pitchFamily="34" charset="-122"/>
                <a:cs typeface="p22-mackinac-pro" pitchFamily="34" charset="-120"/>
              </a:rPr>
              <a:t>Over Flash Side Cut Stream</a:t>
            </a:r>
            <a:endParaRPr lang="en-US" dirty="0">
              <a:latin typeface="+mj-lt"/>
            </a:endParaRPr>
          </a:p>
        </p:txBody>
      </p:sp>
      <p:sp>
        <p:nvSpPr>
          <p:cNvPr id="12" name="Text 7"/>
          <p:cNvSpPr/>
          <p:nvPr/>
        </p:nvSpPr>
        <p:spPr>
          <a:xfrm>
            <a:off x="4898493" y="4758568"/>
            <a:ext cx="3062387" cy="844153"/>
          </a:xfrm>
          <a:prstGeom prst="rect">
            <a:avLst/>
          </a:prstGeom>
          <a:noFill/>
          <a:ln/>
        </p:spPr>
        <p:txBody>
          <a:bodyPr wrap="square" rtlCol="0" anchor="t"/>
          <a:lstStyle/>
          <a:p>
            <a:pPr>
              <a:lnSpc>
                <a:spcPts val="2217"/>
              </a:lnSpc>
            </a:pPr>
            <a:r>
              <a:rPr lang="en-US" sz="1400" dirty="0">
                <a:solidFill>
                  <a:srgbClr val="272525"/>
                </a:solidFill>
                <a:latin typeface="+mj-lt"/>
                <a:ea typeface="Eudoxus Sans" pitchFamily="34" charset="-122"/>
                <a:cs typeface="Eudoxus Sans" pitchFamily="34" charset="-120"/>
              </a:rPr>
              <a:t>The over flash side cut stream is also a critical unit area that requires frequent corrosion monitoring.</a:t>
            </a:r>
            <a:endParaRPr lang="en-US" sz="1400" dirty="0">
              <a:latin typeface="+mj-lt"/>
            </a:endParaRPr>
          </a:p>
        </p:txBody>
      </p:sp>
      <p:sp>
        <p:nvSpPr>
          <p:cNvPr id="13" name="Text 8"/>
          <p:cNvSpPr/>
          <p:nvPr/>
        </p:nvSpPr>
        <p:spPr>
          <a:xfrm>
            <a:off x="615752" y="5842794"/>
            <a:ext cx="6388497" cy="281384"/>
          </a:xfrm>
          <a:prstGeom prst="rect">
            <a:avLst/>
          </a:prstGeom>
          <a:noFill/>
          <a:ln/>
        </p:spPr>
        <p:txBody>
          <a:bodyPr wrap="none" rtlCol="0" anchor="t"/>
          <a:lstStyle/>
          <a:p>
            <a:pPr>
              <a:lnSpc>
                <a:spcPts val="2217"/>
              </a:lnSpc>
            </a:pPr>
            <a:endParaRPr lang="en-US" sz="1385" dirty="0"/>
          </a:p>
        </p:txBody>
      </p:sp>
      <p:sp>
        <p:nvSpPr>
          <p:cNvPr id="15" name="Rectangle 14">
            <a:extLst>
              <a:ext uri="{FF2B5EF4-FFF2-40B4-BE49-F238E27FC236}">
                <a16:creationId xmlns:a16="http://schemas.microsoft.com/office/drawing/2014/main" id="{FA8DA257-8DE0-7BBD-100F-2A103A09801E}"/>
              </a:ext>
              <a:ext uri="{C183D7F6-B498-43B3-948B-1728B52AA6E4}">
                <adec:decorative xmlns:adec="http://schemas.microsoft.com/office/drawing/2017/decorative" val="1"/>
              </a:ext>
            </a:extLst>
          </p:cNvPr>
          <p:cNvSpPr/>
          <p:nvPr/>
        </p:nvSpPr>
        <p:spPr>
          <a:xfrm>
            <a:off x="1588" y="-2"/>
            <a:ext cx="12188825" cy="1097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BA95ABC-DF13-5C59-ADA0-962C78B63182}"/>
              </a:ext>
            </a:extLst>
          </p:cNvPr>
          <p:cNvSpPr/>
          <p:nvPr/>
        </p:nvSpPr>
        <p:spPr>
          <a:xfrm>
            <a:off x="1587" y="1097278"/>
            <a:ext cx="1184580" cy="3909014"/>
          </a:xfrm>
          <a:prstGeom prst="rect">
            <a:avLst/>
          </a:prstGeom>
          <a:gradFill>
            <a:gsLst>
              <a:gs pos="77000">
                <a:srgbClr val="B2A934"/>
              </a:gs>
              <a:gs pos="50000">
                <a:srgbClr val="92D050"/>
              </a:gs>
              <a:gs pos="25000">
                <a:schemeClr val="tx2">
                  <a:lumMod val="60000"/>
                  <a:lumOff val="40000"/>
                </a:schemeClr>
              </a:gs>
              <a:gs pos="0">
                <a:srgbClr val="002060"/>
              </a:gs>
              <a:gs pos="100000">
                <a:schemeClr val="accent6">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GB" sz="1800" b="1" dirty="0">
              <a:solidFill>
                <a:schemeClr val="bg1"/>
              </a:solidFill>
              <a:latin typeface="+mj-lt"/>
              <a:ea typeface="Cambria" panose="02040503050406030204" pitchFamily="18" charset="0"/>
            </a:endParaRPr>
          </a:p>
        </p:txBody>
      </p:sp>
      <p:sp>
        <p:nvSpPr>
          <p:cNvPr id="17" name="Rectangle 70">
            <a:extLst>
              <a:ext uri="{FF2B5EF4-FFF2-40B4-BE49-F238E27FC236}">
                <a16:creationId xmlns:a16="http://schemas.microsoft.com/office/drawing/2014/main" id="{A77B8112-A6DE-23BA-30A8-C6CF2F33B042}"/>
              </a:ext>
            </a:extLst>
          </p:cNvPr>
          <p:cNvSpPr>
            <a:spLocks noChangeArrowheads="1"/>
          </p:cNvSpPr>
          <p:nvPr/>
        </p:nvSpPr>
        <p:spPr bwMode="auto">
          <a:xfrm>
            <a:off x="1587" y="145883"/>
            <a:ext cx="12188825" cy="805511"/>
          </a:xfrm>
          <a:prstGeom prst="rect">
            <a:avLst/>
          </a:prstGeom>
          <a:noFill/>
          <a:ln w="9525">
            <a:noFill/>
            <a:miter lim="800000"/>
            <a:headEnd/>
            <a:tailEnd/>
          </a:ln>
        </p:spPr>
        <p:txBody>
          <a:bodyPr lIns="45720" tIns="18288" rIns="27432" bIns="18288"/>
          <a:lstStyle/>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CORROSION MANAGEMENT PROGRAM  </a:t>
            </a:r>
          </a:p>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VACUUM DISTILLATE UNIT</a:t>
            </a:r>
          </a:p>
        </p:txBody>
      </p:sp>
      <p:pic>
        <p:nvPicPr>
          <p:cNvPr id="18" name="Picture 17">
            <a:extLst>
              <a:ext uri="{FF2B5EF4-FFF2-40B4-BE49-F238E27FC236}">
                <a16:creationId xmlns:a16="http://schemas.microsoft.com/office/drawing/2014/main" id="{17308E92-A0B3-9DC4-F301-C47CD01CED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18276" y="91438"/>
            <a:ext cx="1087179" cy="914400"/>
          </a:xfrm>
          <a:prstGeom prst="rect">
            <a:avLst/>
          </a:prstGeom>
        </p:spPr>
      </p:pic>
      <p:sp>
        <p:nvSpPr>
          <p:cNvPr id="22" name="TextBox 21">
            <a:extLst>
              <a:ext uri="{FF2B5EF4-FFF2-40B4-BE49-F238E27FC236}">
                <a16:creationId xmlns:a16="http://schemas.microsoft.com/office/drawing/2014/main" id="{DC262562-E4A2-37F8-0BE4-2F379E6E3EA8}"/>
              </a:ext>
            </a:extLst>
          </p:cNvPr>
          <p:cNvSpPr txBox="1"/>
          <p:nvPr/>
        </p:nvSpPr>
        <p:spPr>
          <a:xfrm rot="16200000">
            <a:off x="-1359184" y="2569043"/>
            <a:ext cx="3820858" cy="52322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2800" b="1" dirty="0">
                <a:solidFill>
                  <a:schemeClr val="bg1"/>
                </a:solidFill>
                <a:latin typeface="+mj-lt"/>
                <a:ea typeface="Cambria" panose="02040503050406030204" pitchFamily="18" charset="0"/>
              </a:rPr>
              <a:t>Corrosion</a:t>
            </a:r>
            <a:r>
              <a:rPr lang="ar-SA" sz="2800" b="1" dirty="0">
                <a:solidFill>
                  <a:schemeClr val="bg1"/>
                </a:solidFill>
                <a:latin typeface="+mj-lt"/>
                <a:ea typeface="Cambria" panose="02040503050406030204" pitchFamily="18" charset="0"/>
              </a:rPr>
              <a:t> </a:t>
            </a:r>
            <a:r>
              <a:rPr lang="en-GB" sz="2800" b="1" dirty="0">
                <a:solidFill>
                  <a:schemeClr val="bg1"/>
                </a:solidFill>
                <a:latin typeface="+mj-lt"/>
                <a:ea typeface="Cambria" panose="02040503050406030204" pitchFamily="18" charset="0"/>
              </a:rPr>
              <a:t>Monitoring</a:t>
            </a:r>
          </a:p>
        </p:txBody>
      </p:sp>
      <p:sp>
        <p:nvSpPr>
          <p:cNvPr id="23" name="Title 2">
            <a:extLst>
              <a:ext uri="{FF2B5EF4-FFF2-40B4-BE49-F238E27FC236}">
                <a16:creationId xmlns:a16="http://schemas.microsoft.com/office/drawing/2014/main" id="{EE60582B-76E6-3044-87FD-B267125D20B0}"/>
              </a:ext>
            </a:extLst>
          </p:cNvPr>
          <p:cNvSpPr txBox="1">
            <a:spLocks/>
          </p:cNvSpPr>
          <p:nvPr/>
        </p:nvSpPr>
        <p:spPr>
          <a:xfrm>
            <a:off x="1790670" y="1097277"/>
            <a:ext cx="6214746" cy="395091"/>
          </a:xfrm>
          <a:prstGeom prst="rect">
            <a:avLst/>
          </a:prstGeom>
          <a:noFill/>
        </p:spPr>
        <p:txBody>
          <a:bodyPr/>
          <a:lstStyle>
            <a:lvl1pPr algn="ctr" defTabSz="467853" rtl="0" eaLnBrk="0" fontAlgn="base" hangingPunct="0">
              <a:spcBef>
                <a:spcPct val="0"/>
              </a:spcBef>
              <a:spcAft>
                <a:spcPct val="0"/>
              </a:spcAft>
              <a:defRPr sz="4534" kern="1200">
                <a:solidFill>
                  <a:schemeClr val="tx1"/>
                </a:solidFill>
                <a:latin typeface="+mj-lt"/>
                <a:ea typeface="ＭＳ Ｐゴシック" panose="020B0600070205080204" pitchFamily="34" charset="-128"/>
                <a:cs typeface="ＭＳ Ｐゴシック" charset="0"/>
              </a:defRPr>
            </a:lvl1pPr>
            <a:lvl2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2pPr>
            <a:lvl3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3pPr>
            <a:lvl4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4pPr>
            <a:lvl5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5pPr>
            <a:lvl6pPr marL="412939"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6pPr>
            <a:lvl7pPr marL="825901"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7pPr>
            <a:lvl8pPr marL="1238850"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8pPr>
            <a:lvl9pPr marL="1651804"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9p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Corrosion Monitoring </a:t>
            </a:r>
          </a:p>
        </p:txBody>
      </p:sp>
      <p:sp>
        <p:nvSpPr>
          <p:cNvPr id="24" name="Freeform 2">
            <a:extLst>
              <a:ext uri="{FF2B5EF4-FFF2-40B4-BE49-F238E27FC236}">
                <a16:creationId xmlns:a16="http://schemas.microsoft.com/office/drawing/2014/main" id="{7C0C844A-A42F-4621-8790-ADF592B3D491}"/>
              </a:ext>
            </a:extLst>
          </p:cNvPr>
          <p:cNvSpPr/>
          <p:nvPr/>
        </p:nvSpPr>
        <p:spPr>
          <a:xfrm>
            <a:off x="0" y="4939458"/>
            <a:ext cx="1972302" cy="1972302"/>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cxnSp>
        <p:nvCxnSpPr>
          <p:cNvPr id="25" name="Straight Connector 24">
            <a:extLst>
              <a:ext uri="{FF2B5EF4-FFF2-40B4-BE49-F238E27FC236}">
                <a16:creationId xmlns:a16="http://schemas.microsoft.com/office/drawing/2014/main" id="{1B100A84-A279-4113-B2C9-471C6BCB651D}"/>
              </a:ext>
            </a:extLst>
          </p:cNvPr>
          <p:cNvCxnSpPr/>
          <p:nvPr/>
        </p:nvCxnSpPr>
        <p:spPr>
          <a:xfrm flipV="1">
            <a:off x="870174" y="2243137"/>
            <a:ext cx="0" cy="2371725"/>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C945F5-0F31-40C2-908D-61AF204604C8}"/>
              </a:ext>
            </a:extLst>
          </p:cNvPr>
          <p:cNvPicPr>
            <a:picLocks noChangeAspect="1"/>
          </p:cNvPicPr>
          <p:nvPr/>
        </p:nvPicPr>
        <p:blipFill>
          <a:blip r:embed="rId3"/>
          <a:stretch>
            <a:fillRect/>
          </a:stretch>
        </p:blipFill>
        <p:spPr>
          <a:xfrm>
            <a:off x="1022526" y="1050150"/>
            <a:ext cx="5161176" cy="5647829"/>
          </a:xfrm>
          <a:prstGeom prst="rect">
            <a:avLst/>
          </a:prstGeom>
        </p:spPr>
      </p:pic>
      <p:sp>
        <p:nvSpPr>
          <p:cNvPr id="239" name="Rectangle 238">
            <a:extLst>
              <a:ext uri="{C183D7F6-B498-43B3-948B-1728B52AA6E4}">
                <adec:decorative xmlns:adec="http://schemas.microsoft.com/office/drawing/2017/decorative" val="1"/>
              </a:ext>
            </a:extLst>
          </p:cNvPr>
          <p:cNvSpPr/>
          <p:nvPr/>
        </p:nvSpPr>
        <p:spPr>
          <a:xfrm>
            <a:off x="0" y="-2"/>
            <a:ext cx="12190413" cy="7568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0" name="Picture 2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0661" y="39810"/>
            <a:ext cx="781826" cy="657575"/>
          </a:xfrm>
          <a:prstGeom prst="rect">
            <a:avLst/>
          </a:prstGeom>
        </p:spPr>
      </p:pic>
      <p:sp>
        <p:nvSpPr>
          <p:cNvPr id="241" name="Rectangle 70"/>
          <p:cNvSpPr>
            <a:spLocks noChangeArrowheads="1"/>
          </p:cNvSpPr>
          <p:nvPr/>
        </p:nvSpPr>
        <p:spPr bwMode="auto">
          <a:xfrm>
            <a:off x="-168890" y="-9820"/>
            <a:ext cx="12188825" cy="756837"/>
          </a:xfrm>
          <a:prstGeom prst="rect">
            <a:avLst/>
          </a:prstGeom>
          <a:noFill/>
          <a:ln w="9525">
            <a:noFill/>
            <a:miter lim="800000"/>
            <a:headEnd/>
            <a:tailEnd/>
          </a:ln>
        </p:spPr>
        <p:txBody>
          <a:bodyPr lIns="45720" tIns="18288" rIns="27432" bIns="18288"/>
          <a:lstStyle/>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CORROSION MANAGEMENT PROGRAM  </a:t>
            </a:r>
          </a:p>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VACUUM DISTILLATE UNIT</a:t>
            </a:r>
          </a:p>
        </p:txBody>
      </p:sp>
      <p:sp>
        <p:nvSpPr>
          <p:cNvPr id="2" name="Rectangle 1"/>
          <p:cNvSpPr/>
          <p:nvPr/>
        </p:nvSpPr>
        <p:spPr>
          <a:xfrm>
            <a:off x="1588" y="766653"/>
            <a:ext cx="949762" cy="4227473"/>
          </a:xfrm>
          <a:prstGeom prst="rect">
            <a:avLst/>
          </a:prstGeom>
          <a:gradFill>
            <a:gsLst>
              <a:gs pos="77000">
                <a:srgbClr val="B2A934"/>
              </a:gs>
              <a:gs pos="50000">
                <a:srgbClr val="92D050"/>
              </a:gs>
              <a:gs pos="25000">
                <a:schemeClr val="tx2">
                  <a:lumMod val="60000"/>
                  <a:lumOff val="40000"/>
                </a:schemeClr>
              </a:gs>
              <a:gs pos="0">
                <a:srgbClr val="002060"/>
              </a:gs>
              <a:gs pos="100000">
                <a:schemeClr val="accent6">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TextBox 242">
            <a:extLst>
              <a:ext uri="{FF2B5EF4-FFF2-40B4-BE49-F238E27FC236}">
                <a16:creationId xmlns:a16="http://schemas.microsoft.com/office/drawing/2014/main" id="{07AC1E48-9382-455A-86F0-C2550299A22A}"/>
              </a:ext>
            </a:extLst>
          </p:cNvPr>
          <p:cNvSpPr txBox="1"/>
          <p:nvPr/>
        </p:nvSpPr>
        <p:spPr>
          <a:xfrm rot="16200000">
            <a:off x="-1711925" y="2231049"/>
            <a:ext cx="4199448" cy="52322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2800" b="1" dirty="0">
                <a:solidFill>
                  <a:schemeClr val="bg1"/>
                </a:solidFill>
                <a:latin typeface="+mj-lt"/>
                <a:ea typeface="Cambria" panose="02040503050406030204" pitchFamily="18" charset="0"/>
              </a:rPr>
              <a:t>Process Fluid Sampling</a:t>
            </a:r>
          </a:p>
        </p:txBody>
      </p:sp>
      <p:cxnSp>
        <p:nvCxnSpPr>
          <p:cNvPr id="5" name="Straight Connector 4"/>
          <p:cNvCxnSpPr/>
          <p:nvPr/>
        </p:nvCxnSpPr>
        <p:spPr>
          <a:xfrm flipV="1">
            <a:off x="652401" y="2081930"/>
            <a:ext cx="0" cy="2371725"/>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62" name="Title 2">
            <a:extLst>
              <a:ext uri="{FF2B5EF4-FFF2-40B4-BE49-F238E27FC236}">
                <a16:creationId xmlns:a16="http://schemas.microsoft.com/office/drawing/2014/main" id="{816F2C19-0689-4B63-8A83-297B6376BDCB}"/>
              </a:ext>
            </a:extLst>
          </p:cNvPr>
          <p:cNvSpPr txBox="1">
            <a:spLocks/>
          </p:cNvSpPr>
          <p:nvPr/>
        </p:nvSpPr>
        <p:spPr bwMode="auto">
          <a:xfrm>
            <a:off x="2869790" y="705947"/>
            <a:ext cx="6214746" cy="39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877" tIns="51935" rIns="103877" bIns="51935" numCol="1" anchor="ctr" anchorCtr="0" compatLnSpc="1">
            <a:prstTxWarp prst="textNoShape">
              <a:avLst/>
            </a:prstTxWarp>
          </a:bodyPr>
          <a:lstStyle>
            <a:lvl1pPr algn="ctr" defTabSz="467853" rtl="0" eaLnBrk="0" fontAlgn="base" hangingPunct="0">
              <a:spcBef>
                <a:spcPct val="0"/>
              </a:spcBef>
              <a:spcAft>
                <a:spcPct val="0"/>
              </a:spcAft>
              <a:defRPr sz="4534" kern="1200">
                <a:solidFill>
                  <a:schemeClr val="tx1"/>
                </a:solidFill>
                <a:latin typeface="+mj-lt"/>
                <a:ea typeface="ＭＳ Ｐゴシック" panose="020B0600070205080204" pitchFamily="34" charset="-128"/>
                <a:cs typeface="ＭＳ Ｐゴシック" charset="0"/>
              </a:defRPr>
            </a:lvl1pPr>
            <a:lvl2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2pPr>
            <a:lvl3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3pPr>
            <a:lvl4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4pPr>
            <a:lvl5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5pPr>
            <a:lvl6pPr marL="412939"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6pPr>
            <a:lvl7pPr marL="825901"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7pPr>
            <a:lvl8pPr marL="1238850"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8pPr>
            <a:lvl9pPr marL="1651804"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9p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Proposed Sample Analysis</a:t>
            </a:r>
          </a:p>
        </p:txBody>
      </p:sp>
      <p:graphicFrame>
        <p:nvGraphicFramePr>
          <p:cNvPr id="4" name="Table 3">
            <a:extLst>
              <a:ext uri="{FF2B5EF4-FFF2-40B4-BE49-F238E27FC236}">
                <a16:creationId xmlns:a16="http://schemas.microsoft.com/office/drawing/2014/main" id="{BE76D0CC-16A7-4674-881F-DB01DE4A359C}"/>
              </a:ext>
            </a:extLst>
          </p:cNvPr>
          <p:cNvGraphicFramePr>
            <a:graphicFrameLocks noGrp="1"/>
          </p:cNvGraphicFramePr>
          <p:nvPr>
            <p:extLst>
              <p:ext uri="{D42A27DB-BD31-4B8C-83A1-F6EECF244321}">
                <p14:modId xmlns:p14="http://schemas.microsoft.com/office/powerpoint/2010/main" val="3348834721"/>
              </p:ext>
            </p:extLst>
          </p:nvPr>
        </p:nvGraphicFramePr>
        <p:xfrm>
          <a:off x="6540182" y="1101394"/>
          <a:ext cx="5088708" cy="5756606"/>
        </p:xfrm>
        <a:graphic>
          <a:graphicData uri="http://schemas.openxmlformats.org/drawingml/2006/table">
            <a:tbl>
              <a:tblPr firstRow="1" bandRow="1">
                <a:tableStyleId>{5C22544A-7EE6-4342-B048-85BDC9FD1C3A}</a:tableStyleId>
              </a:tblPr>
              <a:tblGrid>
                <a:gridCol w="358140">
                  <a:extLst>
                    <a:ext uri="{9D8B030D-6E8A-4147-A177-3AD203B41FA5}">
                      <a16:colId xmlns:a16="http://schemas.microsoft.com/office/drawing/2014/main" val="2253726058"/>
                    </a:ext>
                  </a:extLst>
                </a:gridCol>
                <a:gridCol w="1737360">
                  <a:extLst>
                    <a:ext uri="{9D8B030D-6E8A-4147-A177-3AD203B41FA5}">
                      <a16:colId xmlns:a16="http://schemas.microsoft.com/office/drawing/2014/main" val="2463549040"/>
                    </a:ext>
                  </a:extLst>
                </a:gridCol>
                <a:gridCol w="997736">
                  <a:extLst>
                    <a:ext uri="{9D8B030D-6E8A-4147-A177-3AD203B41FA5}">
                      <a16:colId xmlns:a16="http://schemas.microsoft.com/office/drawing/2014/main" val="2051246461"/>
                    </a:ext>
                  </a:extLst>
                </a:gridCol>
                <a:gridCol w="997736">
                  <a:extLst>
                    <a:ext uri="{9D8B030D-6E8A-4147-A177-3AD203B41FA5}">
                      <a16:colId xmlns:a16="http://schemas.microsoft.com/office/drawing/2014/main" val="2465918456"/>
                    </a:ext>
                  </a:extLst>
                </a:gridCol>
                <a:gridCol w="997736">
                  <a:extLst>
                    <a:ext uri="{9D8B030D-6E8A-4147-A177-3AD203B41FA5}">
                      <a16:colId xmlns:a16="http://schemas.microsoft.com/office/drawing/2014/main" val="1185200439"/>
                    </a:ext>
                  </a:extLst>
                </a:gridCol>
              </a:tblGrid>
              <a:tr h="407865">
                <a:tc>
                  <a:txBody>
                    <a:bodyPr/>
                    <a:lstStyle/>
                    <a:p>
                      <a:pPr marL="17780" algn="ctr">
                        <a:spcAft>
                          <a:spcPts val="0"/>
                        </a:spcAft>
                      </a:pPr>
                      <a:r>
                        <a:rPr lang="en-US" sz="1000" b="1" dirty="0">
                          <a:effectLst/>
                          <a:latin typeface="Calibri" panose="020F0502020204030204" pitchFamily="34" charset="0"/>
                          <a:ea typeface="Calibri" panose="020F0502020204030204" pitchFamily="34" charset="0"/>
                          <a:cs typeface="Arial" panose="020B0604020202020204" pitchFamily="34" charset="0"/>
                        </a:rPr>
                        <a:t>Sr. No.</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95250" marR="78740" algn="ctr">
                        <a:lnSpc>
                          <a:spcPts val="1280"/>
                        </a:lnSpc>
                        <a:spcAft>
                          <a:spcPts val="0"/>
                        </a:spcAft>
                      </a:pPr>
                      <a:r>
                        <a:rPr lang="en-US" sz="1100" b="1" dirty="0">
                          <a:effectLst/>
                          <a:latin typeface="Calibri" panose="020F0502020204030204" pitchFamily="34" charset="0"/>
                          <a:ea typeface="Calibri" panose="020F0502020204030204" pitchFamily="34" charset="0"/>
                          <a:cs typeface="Arial" panose="020B0604020202020204" pitchFamily="34" charset="0"/>
                        </a:rPr>
                        <a:t>Stream</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280"/>
                        </a:lnSpc>
                        <a:spcAft>
                          <a:spcPts val="0"/>
                        </a:spcAft>
                      </a:pPr>
                      <a:r>
                        <a:rPr lang="en-US" sz="1100" b="1" dirty="0">
                          <a:effectLst/>
                          <a:latin typeface="Calibri" panose="020F0502020204030204" pitchFamily="34" charset="0"/>
                          <a:ea typeface="Calibri" panose="020F0502020204030204" pitchFamily="34" charset="0"/>
                          <a:cs typeface="Arial" panose="020B0604020202020204" pitchFamily="34" charset="0"/>
                        </a:rPr>
                        <a:t>Analysis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930"/>
                        </a:lnSpc>
                        <a:spcBef>
                          <a:spcPts val="300"/>
                        </a:spcBef>
                        <a:spcAft>
                          <a:spcPts val="300"/>
                        </a:spcAft>
                      </a:pPr>
                      <a:r>
                        <a:rPr lang="en-US" sz="1100" b="1">
                          <a:effectLst/>
                          <a:latin typeface="Calibri" panose="020F0502020204030204" pitchFamily="34" charset="0"/>
                          <a:ea typeface="Calibri" panose="020F0502020204030204" pitchFamily="34" charset="0"/>
                          <a:cs typeface="Calibri" panose="020F0502020204030204" pitchFamily="34" charset="0"/>
                        </a:rPr>
                        <a:t>Monitoring</a:t>
                      </a:r>
                      <a:endParaRPr lang="en-US" sz="1100">
                        <a:effectLst/>
                        <a:latin typeface="Calibri" panose="020F0502020204030204" pitchFamily="34" charset="0"/>
                        <a:ea typeface="Calibri" panose="020F0502020204030204" pitchFamily="34" charset="0"/>
                        <a:cs typeface="Arial" panose="020B0604020202020204" pitchFamily="34" charset="0"/>
                      </a:endParaRPr>
                    </a:p>
                    <a:p>
                      <a:pPr algn="ctr">
                        <a:lnSpc>
                          <a:spcPts val="1280"/>
                        </a:lnSpc>
                        <a:spcAft>
                          <a:spcPts val="0"/>
                        </a:spcAft>
                      </a:pPr>
                      <a:r>
                        <a:rPr lang="en-US" sz="1100" b="1">
                          <a:effectLst/>
                          <a:latin typeface="Calibri" panose="020F0502020204030204" pitchFamily="34" charset="0"/>
                          <a:ea typeface="Calibri" panose="020F0502020204030204" pitchFamily="34" charset="0"/>
                          <a:cs typeface="Calibri" panose="020F0502020204030204" pitchFamily="34" charset="0"/>
                        </a:rPr>
                        <a:t>Scope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280"/>
                        </a:lnSpc>
                        <a:spcAft>
                          <a:spcPts val="0"/>
                        </a:spcAft>
                      </a:pPr>
                      <a:r>
                        <a:rPr lang="en-US" sz="1100" b="1">
                          <a:effectLst/>
                          <a:latin typeface="Calibri" panose="020F0502020204030204" pitchFamily="34" charset="0"/>
                          <a:ea typeface="Calibri" panose="020F0502020204030204" pitchFamily="34" charset="0"/>
                          <a:cs typeface="Arial" panose="020B0604020202020204" pitchFamily="34" charset="0"/>
                        </a:rPr>
                        <a:t>Frequency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40556667"/>
                  </a:ext>
                </a:extLst>
              </a:tr>
              <a:tr h="218335">
                <a:tc rowSpan="2">
                  <a:txBody>
                    <a:bodyPr/>
                    <a:lstStyle/>
                    <a:p>
                      <a:pPr marL="17780" algn="ctr">
                        <a:spcBef>
                          <a:spcPts val="300"/>
                        </a:spcBef>
                        <a:spcAft>
                          <a:spcPts val="300"/>
                        </a:spcAft>
                      </a:pPr>
                      <a:r>
                        <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a:t>
                      </a:r>
                      <a:endParaRPr lang="en-US" sz="1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4F81BD"/>
                    </a:solidFill>
                  </a:tcPr>
                </a:tc>
                <a:tc rowSpan="2">
                  <a:txBody>
                    <a:bodyPr/>
                    <a:lstStyle/>
                    <a:p>
                      <a:pPr algn="ctr">
                        <a:spcBef>
                          <a:spcPts val="300"/>
                        </a:spcBef>
                        <a:spcAft>
                          <a:spcPts val="3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Reduced Crude (Feed)</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Total sulfur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ts val="1105"/>
                        </a:lnSpc>
                        <a:spcBef>
                          <a:spcPts val="300"/>
                        </a:spcBef>
                        <a:spcAft>
                          <a:spcPts val="300"/>
                        </a:spcAft>
                      </a:pPr>
                      <a:r>
                        <a:rPr lang="en-US" sz="1100">
                          <a:effectLst/>
                          <a:latin typeface="Calibri" panose="020F0502020204030204" pitchFamily="34" charset="0"/>
                          <a:ea typeface="Calibri" panose="020F0502020204030204" pitchFamily="34" charset="0"/>
                          <a:cs typeface="Calibri" panose="020F0502020204030204" pitchFamily="34" charset="0"/>
                        </a:rPr>
                        <a:t>3.8 % Max</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ts val="1105"/>
                        </a:lnSpc>
                        <a:spcBef>
                          <a:spcPts val="300"/>
                        </a:spcBef>
                        <a:spcAft>
                          <a:spcPts val="300"/>
                        </a:spcAft>
                      </a:pPr>
                      <a:r>
                        <a:rPr lang="en-US" sz="1100">
                          <a:effectLst/>
                          <a:latin typeface="Calibri" panose="020F0502020204030204" pitchFamily="34" charset="0"/>
                          <a:ea typeface="Calibri" panose="020F0502020204030204" pitchFamily="34" charset="0"/>
                          <a:cs typeface="Calibri" panose="020F0502020204030204" pitchFamily="34" charset="0"/>
                        </a:rPr>
                        <a:t>Daily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74975369"/>
                  </a:ext>
                </a:extLst>
              </a:tr>
              <a:tr h="218335">
                <a:tc vMerge="1">
                  <a:txBody>
                    <a:bodyPr/>
                    <a:lstStyle/>
                    <a:p>
                      <a:endParaRPr lang="en-US"/>
                    </a:p>
                  </a:txBody>
                  <a:tcPr/>
                </a:tc>
                <a:tc vMerge="1">
                  <a:txBody>
                    <a:bodyPr/>
                    <a:lstStyle/>
                    <a:p>
                      <a:endParaRPr lang="en-US"/>
                    </a:p>
                  </a:txBody>
                  <a:tcPr/>
                </a:tc>
                <a:tc>
                  <a:txBody>
                    <a:bodyPr/>
                    <a:lstStyle/>
                    <a:p>
                      <a:pPr algn="ctr">
                        <a:lnSpc>
                          <a:spcPts val="1095"/>
                        </a:lnSpc>
                        <a:spcBef>
                          <a:spcPts val="300"/>
                        </a:spcBef>
                        <a:spcAft>
                          <a:spcPts val="300"/>
                        </a:spcAft>
                      </a:pPr>
                      <a:r>
                        <a:rPr lang="en-US" sz="1100">
                          <a:effectLst/>
                          <a:latin typeface="Calibri" panose="020F0502020204030204" pitchFamily="34" charset="0"/>
                          <a:ea typeface="Calibri" panose="020F0502020204030204" pitchFamily="34" charset="0"/>
                          <a:cs typeface="Calibri" panose="020F0502020204030204" pitchFamily="34" charset="0"/>
                        </a:rPr>
                        <a:t>Mercaptant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ts val="1095"/>
                        </a:lnSpc>
                        <a:spcBef>
                          <a:spcPts val="300"/>
                        </a:spcBef>
                        <a:spcAft>
                          <a:spcPts val="3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ts val="1095"/>
                        </a:lnSpc>
                        <a:spcBef>
                          <a:spcPts val="300"/>
                        </a:spcBef>
                        <a:spcAft>
                          <a:spcPts val="30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Monthly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522501307"/>
                  </a:ext>
                </a:extLst>
              </a:tr>
              <a:tr h="218335">
                <a:tc rowSpan="3">
                  <a:txBody>
                    <a:bodyPr/>
                    <a:lstStyle/>
                    <a:p>
                      <a:pPr algn="ctr">
                        <a:spcBef>
                          <a:spcPts val="300"/>
                        </a:spcBef>
                        <a:spcAft>
                          <a:spcPts val="300"/>
                        </a:spcAft>
                      </a:pPr>
                      <a:r>
                        <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a:t>
                      </a:r>
                      <a:endParaRPr lang="en-US" sz="1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4F81BD"/>
                    </a:solidFill>
                  </a:tcPr>
                </a:tc>
                <a:tc rowSpan="3">
                  <a:txBody>
                    <a:bodyPr/>
                    <a:lstStyle/>
                    <a:p>
                      <a:pPr algn="ctr">
                        <a:spcBef>
                          <a:spcPts val="300"/>
                        </a:spcBef>
                        <a:spcAft>
                          <a:spcPts val="3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Over flash</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ts val="1095"/>
                        </a:lnSpc>
                        <a:spcBef>
                          <a:spcPts val="300"/>
                        </a:spcBef>
                        <a:spcAft>
                          <a:spcPts val="300"/>
                        </a:spcAft>
                      </a:pPr>
                      <a:r>
                        <a:rPr lang="en-US" sz="1100">
                          <a:effectLst/>
                          <a:latin typeface="Calibri" panose="020F0502020204030204" pitchFamily="34" charset="0"/>
                          <a:ea typeface="Calibri" panose="020F0502020204030204" pitchFamily="34" charset="0"/>
                          <a:cs typeface="Calibri" panose="020F0502020204030204" pitchFamily="34" charset="0"/>
                        </a:rPr>
                        <a:t>Sulfur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ts val="1105"/>
                        </a:lnSpc>
                        <a:spcBef>
                          <a:spcPts val="300"/>
                        </a:spcBef>
                        <a:spcAft>
                          <a:spcPts val="300"/>
                        </a:spcAft>
                      </a:pPr>
                      <a:r>
                        <a:rPr lang="en-US" sz="1100">
                          <a:effectLst/>
                          <a:latin typeface="Calibri" panose="020F0502020204030204" pitchFamily="34" charset="0"/>
                          <a:ea typeface="Calibri" panose="020F0502020204030204" pitchFamily="34" charset="0"/>
                          <a:cs typeface="Calibri" panose="020F0502020204030204" pitchFamily="34" charset="0"/>
                        </a:rPr>
                        <a:t>&lt;3.5 wt%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ts val="1105"/>
                        </a:lnSpc>
                        <a:spcBef>
                          <a:spcPts val="300"/>
                        </a:spcBef>
                        <a:spcAft>
                          <a:spcPts val="300"/>
                        </a:spcAft>
                      </a:pPr>
                      <a:r>
                        <a:rPr lang="en-US" sz="1100">
                          <a:effectLst/>
                          <a:latin typeface="Calibri" panose="020F0502020204030204" pitchFamily="34" charset="0"/>
                          <a:ea typeface="Calibri" panose="020F0502020204030204" pitchFamily="34" charset="0"/>
                          <a:cs typeface="Calibri" panose="020F0502020204030204" pitchFamily="34" charset="0"/>
                        </a:rPr>
                        <a:t>Monthly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2350194914"/>
                  </a:ext>
                </a:extLst>
              </a:tr>
              <a:tr h="218335">
                <a:tc vMerge="1">
                  <a:txBody>
                    <a:bodyPr/>
                    <a:lstStyle/>
                    <a:p>
                      <a:endParaRPr lang="en-US"/>
                    </a:p>
                  </a:txBody>
                  <a:tcPr/>
                </a:tc>
                <a:tc vMerge="1">
                  <a:txBody>
                    <a:bodyPr/>
                    <a:lstStyle/>
                    <a:p>
                      <a:endParaRPr lang="en-US"/>
                    </a:p>
                  </a:txBody>
                  <a:tcPr/>
                </a:tc>
                <a:tc>
                  <a:txBody>
                    <a:bodyPr/>
                    <a:lstStyle/>
                    <a:p>
                      <a:pPr algn="ctr">
                        <a:lnSpc>
                          <a:spcPts val="1095"/>
                        </a:lnSpc>
                        <a:spcBef>
                          <a:spcPts val="300"/>
                        </a:spcBef>
                        <a:spcAft>
                          <a:spcPts val="300"/>
                        </a:spcAft>
                      </a:pPr>
                      <a:r>
                        <a:rPr lang="en-US" sz="1100">
                          <a:effectLst/>
                          <a:latin typeface="Calibri" panose="020F0502020204030204" pitchFamily="34" charset="0"/>
                          <a:ea typeface="Calibri" panose="020F0502020204030204" pitchFamily="34" charset="0"/>
                          <a:cs typeface="Calibri" panose="020F0502020204030204" pitchFamily="34" charset="0"/>
                        </a:rPr>
                        <a:t>Mercaptant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ts val="1105"/>
                        </a:lnSpc>
                        <a:spcBef>
                          <a:spcPts val="300"/>
                        </a:spcBef>
                        <a:spcAft>
                          <a:spcPts val="300"/>
                        </a:spcAft>
                        <a:tabLst>
                          <a:tab pos="158750" algn="l"/>
                        </a:tabLst>
                      </a:pPr>
                      <a:r>
                        <a:rPr lang="en-US" sz="1100">
                          <a:effectLst/>
                          <a:latin typeface="Calibri" panose="020F0502020204030204" pitchFamily="34" charset="0"/>
                          <a:ea typeface="Calibri" panose="020F0502020204030204" pitchFamily="34" charset="0"/>
                          <a:cs typeface="Calibri" panose="020F0502020204030204" pitchFamily="34" charset="0"/>
                        </a:rPr>
                        <a:t>N/A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ts val="1105"/>
                        </a:lnSpc>
                        <a:spcBef>
                          <a:spcPts val="300"/>
                        </a:spcBef>
                        <a:spcAft>
                          <a:spcPts val="300"/>
                        </a:spcAft>
                      </a:pPr>
                      <a:r>
                        <a:rPr lang="en-US" sz="1100">
                          <a:effectLst/>
                          <a:latin typeface="Calibri" panose="020F0502020204030204" pitchFamily="34" charset="0"/>
                          <a:ea typeface="Calibri" panose="020F0502020204030204" pitchFamily="34" charset="0"/>
                          <a:cs typeface="Calibri" panose="020F0502020204030204" pitchFamily="34" charset="0"/>
                        </a:rPr>
                        <a:t>Monthly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3059376892"/>
                  </a:ext>
                </a:extLst>
              </a:tr>
              <a:tr h="218335">
                <a:tc vMerge="1">
                  <a:txBody>
                    <a:bodyPr/>
                    <a:lstStyle/>
                    <a:p>
                      <a:endParaRPr lang="en-US"/>
                    </a:p>
                  </a:txBody>
                  <a:tcPr/>
                </a:tc>
                <a:tc vMerge="1">
                  <a:txBody>
                    <a:bodyPr/>
                    <a:lstStyle/>
                    <a:p>
                      <a:endParaRPr lang="en-US"/>
                    </a:p>
                  </a:txBody>
                  <a:tcPr/>
                </a:tc>
                <a:tc>
                  <a:txBody>
                    <a:bodyPr/>
                    <a:lstStyle/>
                    <a:p>
                      <a:pPr algn="ctr">
                        <a:lnSpc>
                          <a:spcPts val="109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TAN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0.5 KOH/mg</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Monthly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3256600028"/>
                  </a:ext>
                </a:extLst>
              </a:tr>
              <a:tr h="218335">
                <a:tc rowSpan="2">
                  <a:txBody>
                    <a:bodyPr/>
                    <a:lstStyle/>
                    <a:p>
                      <a:pPr algn="ctr">
                        <a:spcBef>
                          <a:spcPts val="300"/>
                        </a:spcBef>
                        <a:spcAft>
                          <a:spcPts val="300"/>
                        </a:spcAft>
                      </a:pPr>
                      <a:r>
                        <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a:t>
                      </a:r>
                      <a:endParaRPr lang="en-US" sz="1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4F81BD"/>
                    </a:solidFill>
                  </a:tcPr>
                </a:tc>
                <a:tc rowSpan="2">
                  <a:txBody>
                    <a:bodyPr/>
                    <a:lstStyle/>
                    <a:p>
                      <a:pPr algn="ctr">
                        <a:spcBef>
                          <a:spcPts val="300"/>
                        </a:spcBef>
                        <a:spcAft>
                          <a:spcPts val="3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700 distillate</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ts val="109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Sulfur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ts val="1105"/>
                        </a:lnSpc>
                        <a:spcBef>
                          <a:spcPts val="300"/>
                        </a:spcBef>
                        <a:spcAft>
                          <a:spcPts val="300"/>
                        </a:spcAft>
                      </a:pPr>
                      <a:r>
                        <a:rPr lang="en-US" sz="1100">
                          <a:effectLst/>
                          <a:latin typeface="Calibri" panose="020F0502020204030204" pitchFamily="34" charset="0"/>
                          <a:ea typeface="Calibri" panose="020F0502020204030204" pitchFamily="34" charset="0"/>
                          <a:cs typeface="Calibri" panose="020F0502020204030204" pitchFamily="34" charset="0"/>
                        </a:rPr>
                        <a:t>&lt;3 wt%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Monthly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220298408"/>
                  </a:ext>
                </a:extLst>
              </a:tr>
              <a:tr h="218335">
                <a:tc vMerge="1">
                  <a:txBody>
                    <a:bodyPr/>
                    <a:lstStyle/>
                    <a:p>
                      <a:endParaRPr lang="en-US"/>
                    </a:p>
                  </a:txBody>
                  <a:tcPr/>
                </a:tc>
                <a:tc vMerge="1">
                  <a:txBody>
                    <a:bodyPr/>
                    <a:lstStyle/>
                    <a:p>
                      <a:endParaRPr lang="en-US"/>
                    </a:p>
                  </a:txBody>
                  <a:tcPr/>
                </a:tc>
                <a:tc>
                  <a:txBody>
                    <a:bodyPr/>
                    <a:lstStyle/>
                    <a:p>
                      <a:pPr algn="ctr">
                        <a:lnSpc>
                          <a:spcPts val="1095"/>
                        </a:lnSpc>
                        <a:spcBef>
                          <a:spcPts val="300"/>
                        </a:spcBef>
                        <a:spcAft>
                          <a:spcPts val="300"/>
                        </a:spcAft>
                      </a:pPr>
                      <a:r>
                        <a:rPr lang="en-US" sz="1100" dirty="0" err="1">
                          <a:effectLst/>
                          <a:latin typeface="Calibri" panose="020F0502020204030204" pitchFamily="34" charset="0"/>
                          <a:ea typeface="Calibri" panose="020F0502020204030204" pitchFamily="34" charset="0"/>
                          <a:cs typeface="Calibri" panose="020F0502020204030204" pitchFamily="34" charset="0"/>
                        </a:rPr>
                        <a:t>Mercaptant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N/A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Monthly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892579863"/>
                  </a:ext>
                </a:extLst>
              </a:tr>
              <a:tr h="218335">
                <a:tc rowSpan="2">
                  <a:txBody>
                    <a:bodyPr/>
                    <a:lstStyle/>
                    <a:p>
                      <a:pPr marL="17780" algn="ctr">
                        <a:spcBef>
                          <a:spcPts val="300"/>
                        </a:spcBef>
                        <a:spcAft>
                          <a:spcPts val="300"/>
                        </a:spcAft>
                      </a:pPr>
                      <a:r>
                        <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a:t>
                      </a:r>
                      <a:endParaRPr lang="en-US" sz="1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4F81BD"/>
                    </a:solidFill>
                  </a:tcPr>
                </a:tc>
                <a:tc rowSpan="2">
                  <a:txBody>
                    <a:bodyPr/>
                    <a:lstStyle/>
                    <a:p>
                      <a:pPr algn="ctr">
                        <a:spcBef>
                          <a:spcPts val="300"/>
                        </a:spcBef>
                        <a:spcAft>
                          <a:spcPts val="3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300 distillate</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ts val="1095"/>
                        </a:lnSpc>
                        <a:spcBef>
                          <a:spcPts val="300"/>
                        </a:spcBef>
                        <a:spcAft>
                          <a:spcPts val="300"/>
                        </a:spcAft>
                      </a:pPr>
                      <a:r>
                        <a:rPr lang="en-US" sz="1100">
                          <a:effectLst/>
                          <a:latin typeface="Calibri" panose="020F0502020204030204" pitchFamily="34" charset="0"/>
                          <a:ea typeface="Calibri" panose="020F0502020204030204" pitchFamily="34" charset="0"/>
                          <a:cs typeface="Calibri" panose="020F0502020204030204" pitchFamily="34" charset="0"/>
                        </a:rPr>
                        <a:t>Sulfur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ts val="1105"/>
                        </a:lnSpc>
                        <a:spcBef>
                          <a:spcPts val="300"/>
                        </a:spcBef>
                        <a:spcAft>
                          <a:spcPts val="300"/>
                        </a:spcAft>
                      </a:pPr>
                      <a:r>
                        <a:rPr lang="en-US" sz="1100">
                          <a:effectLst/>
                          <a:latin typeface="Calibri" panose="020F0502020204030204" pitchFamily="34" charset="0"/>
                          <a:ea typeface="Calibri" panose="020F0502020204030204" pitchFamily="34" charset="0"/>
                          <a:cs typeface="Calibri" panose="020F0502020204030204" pitchFamily="34" charset="0"/>
                        </a:rPr>
                        <a:t>&lt;2.5 wt%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ts val="1105"/>
                        </a:lnSpc>
                        <a:spcBef>
                          <a:spcPts val="300"/>
                        </a:spcBef>
                        <a:spcAft>
                          <a:spcPts val="300"/>
                        </a:spcAft>
                      </a:pPr>
                      <a:r>
                        <a:rPr lang="en-US" sz="1100">
                          <a:effectLst/>
                          <a:latin typeface="Calibri" panose="020F0502020204030204" pitchFamily="34" charset="0"/>
                          <a:ea typeface="Calibri" panose="020F0502020204030204" pitchFamily="34" charset="0"/>
                          <a:cs typeface="Calibri" panose="020F0502020204030204" pitchFamily="34" charset="0"/>
                        </a:rPr>
                        <a:t>Monthly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2922601557"/>
                  </a:ext>
                </a:extLst>
              </a:tr>
              <a:tr h="272685">
                <a:tc vMerge="1">
                  <a:txBody>
                    <a:bodyPr/>
                    <a:lstStyle/>
                    <a:p>
                      <a:endParaRPr lang="en-US"/>
                    </a:p>
                  </a:txBody>
                  <a:tcPr/>
                </a:tc>
                <a:tc vMerge="1">
                  <a:txBody>
                    <a:bodyPr/>
                    <a:lstStyle/>
                    <a:p>
                      <a:endParaRPr lang="en-US"/>
                    </a:p>
                  </a:txBody>
                  <a:tcPr/>
                </a:tc>
                <a:tc>
                  <a:txBody>
                    <a:bodyPr/>
                    <a:lstStyle/>
                    <a:p>
                      <a:pPr algn="ctr">
                        <a:lnSpc>
                          <a:spcPts val="1095"/>
                        </a:lnSpc>
                        <a:spcBef>
                          <a:spcPts val="300"/>
                        </a:spcBef>
                        <a:spcAft>
                          <a:spcPts val="300"/>
                        </a:spcAft>
                      </a:pPr>
                      <a:r>
                        <a:rPr lang="en-US" sz="1100" dirty="0" err="1">
                          <a:effectLst/>
                          <a:latin typeface="Calibri" panose="020F0502020204030204" pitchFamily="34" charset="0"/>
                          <a:ea typeface="Calibri" panose="020F0502020204030204" pitchFamily="34" charset="0"/>
                          <a:cs typeface="Calibri" panose="020F0502020204030204" pitchFamily="34" charset="0"/>
                        </a:rPr>
                        <a:t>Mercaptant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N/A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Monthly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2327849192"/>
                  </a:ext>
                </a:extLst>
              </a:tr>
              <a:tr h="218335">
                <a:tc rowSpan="2">
                  <a:txBody>
                    <a:bodyPr/>
                    <a:lstStyle/>
                    <a:p>
                      <a:pPr marL="17780" algn="ctr">
                        <a:spcBef>
                          <a:spcPts val="300"/>
                        </a:spcBef>
                        <a:spcAft>
                          <a:spcPts val="300"/>
                        </a:spcAft>
                      </a:pPr>
                      <a:r>
                        <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5</a:t>
                      </a:r>
                      <a:endParaRPr lang="en-US" sz="1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4F81BD"/>
                    </a:solidFill>
                  </a:tcPr>
                </a:tc>
                <a:tc rowSpan="2">
                  <a:txBody>
                    <a:bodyPr/>
                    <a:lstStyle/>
                    <a:p>
                      <a:pPr algn="ctr">
                        <a:spcBef>
                          <a:spcPts val="300"/>
                        </a:spcBef>
                        <a:spcAft>
                          <a:spcPts val="3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100 distillate</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ts val="109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Sulfur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&lt;2.5 </a:t>
                      </a:r>
                      <a:r>
                        <a:rPr lang="en-US" sz="1100" dirty="0" err="1">
                          <a:effectLst/>
                          <a:latin typeface="Calibri" panose="020F0502020204030204" pitchFamily="34" charset="0"/>
                          <a:ea typeface="Calibri" panose="020F0502020204030204" pitchFamily="34" charset="0"/>
                          <a:cs typeface="Calibri" panose="020F0502020204030204" pitchFamily="34" charset="0"/>
                        </a:rPr>
                        <a:t>wt</a:t>
                      </a:r>
                      <a:r>
                        <a:rPr lang="en-US" sz="1100" dirty="0">
                          <a:effectLst/>
                          <a:latin typeface="Calibri" panose="020F0502020204030204"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Monthly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811759976"/>
                  </a:ext>
                </a:extLst>
              </a:tr>
              <a:tr h="218335">
                <a:tc vMerge="1">
                  <a:txBody>
                    <a:bodyPr/>
                    <a:lstStyle/>
                    <a:p>
                      <a:endParaRPr lang="en-US"/>
                    </a:p>
                  </a:txBody>
                  <a:tcPr/>
                </a:tc>
                <a:tc vMerge="1">
                  <a:txBody>
                    <a:bodyPr/>
                    <a:lstStyle/>
                    <a:p>
                      <a:endParaRPr lang="en-US"/>
                    </a:p>
                  </a:txBody>
                  <a:tcPr/>
                </a:tc>
                <a:tc>
                  <a:txBody>
                    <a:bodyPr/>
                    <a:lstStyle/>
                    <a:p>
                      <a:pPr algn="ctr">
                        <a:lnSpc>
                          <a:spcPts val="1095"/>
                        </a:lnSpc>
                        <a:spcBef>
                          <a:spcPts val="300"/>
                        </a:spcBef>
                        <a:spcAft>
                          <a:spcPts val="300"/>
                        </a:spcAft>
                      </a:pPr>
                      <a:r>
                        <a:rPr lang="en-US" sz="1100">
                          <a:effectLst/>
                          <a:latin typeface="Calibri" panose="020F0502020204030204" pitchFamily="34" charset="0"/>
                          <a:ea typeface="Calibri" panose="020F0502020204030204" pitchFamily="34" charset="0"/>
                          <a:cs typeface="Calibri" panose="020F0502020204030204" pitchFamily="34" charset="0"/>
                        </a:rPr>
                        <a:t>Mercaptant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N/A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Monthly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528539027"/>
                  </a:ext>
                </a:extLst>
              </a:tr>
              <a:tr h="218335">
                <a:tc rowSpan="2">
                  <a:txBody>
                    <a:bodyPr/>
                    <a:lstStyle/>
                    <a:p>
                      <a:pPr algn="ctr">
                        <a:spcBef>
                          <a:spcPts val="300"/>
                        </a:spcBef>
                        <a:spcAft>
                          <a:spcPts val="300"/>
                        </a:spcAft>
                      </a:pPr>
                      <a:r>
                        <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6</a:t>
                      </a:r>
                      <a:endParaRPr lang="en-US" sz="1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4F81BD"/>
                    </a:solidFill>
                  </a:tcPr>
                </a:tc>
                <a:tc rowSpan="2">
                  <a:txBody>
                    <a:bodyPr/>
                    <a:lstStyle/>
                    <a:p>
                      <a:pPr algn="ctr">
                        <a:spcBef>
                          <a:spcPts val="300"/>
                        </a:spcBef>
                        <a:spcAft>
                          <a:spcPts val="3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Vacuum Tower Bottom</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ts val="109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Sulfur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&lt;3.5 </a:t>
                      </a:r>
                      <a:r>
                        <a:rPr lang="en-US" sz="1100" dirty="0" err="1">
                          <a:effectLst/>
                          <a:latin typeface="Calibri" panose="020F0502020204030204" pitchFamily="34" charset="0"/>
                          <a:ea typeface="Calibri" panose="020F0502020204030204" pitchFamily="34" charset="0"/>
                          <a:cs typeface="Calibri" panose="020F0502020204030204" pitchFamily="34" charset="0"/>
                        </a:rPr>
                        <a:t>wt</a:t>
                      </a:r>
                      <a:r>
                        <a:rPr lang="en-US" sz="1100" dirty="0">
                          <a:effectLst/>
                          <a:latin typeface="Calibri" panose="020F0502020204030204"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Monthly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2441935519"/>
                  </a:ext>
                </a:extLst>
              </a:tr>
              <a:tr h="218335">
                <a:tc vMerge="1">
                  <a:txBody>
                    <a:bodyPr/>
                    <a:lstStyle/>
                    <a:p>
                      <a:endParaRPr lang="en-US"/>
                    </a:p>
                  </a:txBody>
                  <a:tcPr/>
                </a:tc>
                <a:tc vMerge="1">
                  <a:txBody>
                    <a:bodyPr/>
                    <a:lstStyle/>
                    <a:p>
                      <a:endParaRPr lang="en-US"/>
                    </a:p>
                  </a:txBody>
                  <a:tcPr/>
                </a:tc>
                <a:tc>
                  <a:txBody>
                    <a:bodyPr/>
                    <a:lstStyle/>
                    <a:p>
                      <a:pPr algn="ctr">
                        <a:lnSpc>
                          <a:spcPts val="1095"/>
                        </a:lnSpc>
                        <a:spcBef>
                          <a:spcPts val="300"/>
                        </a:spcBef>
                        <a:spcAft>
                          <a:spcPts val="300"/>
                        </a:spcAft>
                      </a:pPr>
                      <a:r>
                        <a:rPr lang="en-US" sz="1100">
                          <a:effectLst/>
                          <a:latin typeface="Calibri" panose="020F0502020204030204" pitchFamily="34" charset="0"/>
                          <a:ea typeface="Calibri" panose="020F0502020204030204" pitchFamily="34" charset="0"/>
                          <a:cs typeface="Calibri" panose="020F0502020204030204" pitchFamily="34" charset="0"/>
                        </a:rPr>
                        <a:t>Mercaptant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ts val="1105"/>
                        </a:lnSpc>
                        <a:spcBef>
                          <a:spcPts val="300"/>
                        </a:spcBef>
                        <a:spcAft>
                          <a:spcPts val="300"/>
                        </a:spcAft>
                      </a:pPr>
                      <a:r>
                        <a:rPr lang="en-US" sz="1100">
                          <a:effectLst/>
                          <a:latin typeface="Calibri" panose="020F0502020204030204" pitchFamily="34" charset="0"/>
                          <a:ea typeface="Calibri" panose="020F0502020204030204" pitchFamily="34" charset="0"/>
                          <a:cs typeface="Calibri" panose="020F0502020204030204" pitchFamily="34" charset="0"/>
                        </a:rPr>
                        <a:t>N/A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Monthly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2337650039"/>
                  </a:ext>
                </a:extLst>
              </a:tr>
              <a:tr h="218335">
                <a:tc rowSpan="3">
                  <a:txBody>
                    <a:bodyPr/>
                    <a:lstStyle/>
                    <a:p>
                      <a:pPr marL="17780" algn="ctr">
                        <a:spcBef>
                          <a:spcPts val="300"/>
                        </a:spcBef>
                        <a:spcAft>
                          <a:spcPts val="300"/>
                        </a:spcAft>
                      </a:pPr>
                      <a:r>
                        <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7</a:t>
                      </a:r>
                      <a:endParaRPr lang="en-US" sz="1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4F81BD"/>
                    </a:solidFill>
                  </a:tcPr>
                </a:tc>
                <a:tc rowSpan="3">
                  <a:txBody>
                    <a:bodyPr/>
                    <a:lstStyle/>
                    <a:p>
                      <a:pPr algn="ctr">
                        <a:spcBef>
                          <a:spcPts val="300"/>
                        </a:spcBef>
                        <a:spcAft>
                          <a:spcPts val="3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T-1001 OH Sour Water</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ts val="109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Fe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&lt;1 ppm</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Weekly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307043005"/>
                  </a:ext>
                </a:extLst>
              </a:tr>
              <a:tr h="218335">
                <a:tc vMerge="1">
                  <a:txBody>
                    <a:bodyPr/>
                    <a:lstStyle/>
                    <a:p>
                      <a:endParaRPr lang="en-US"/>
                    </a:p>
                  </a:txBody>
                  <a:tcPr/>
                </a:tc>
                <a:tc vMerge="1">
                  <a:txBody>
                    <a:bodyPr/>
                    <a:lstStyle/>
                    <a:p>
                      <a:endParaRPr lang="en-US"/>
                    </a:p>
                  </a:txBody>
                  <a:tcPr/>
                </a:tc>
                <a:tc>
                  <a:txBody>
                    <a:bodyPr/>
                    <a:lstStyle/>
                    <a:p>
                      <a:pPr algn="ctr">
                        <a:lnSpc>
                          <a:spcPts val="109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PH</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5.5-6.5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Daily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248137933"/>
                  </a:ext>
                </a:extLst>
              </a:tr>
              <a:tr h="218335">
                <a:tc vMerge="1">
                  <a:txBody>
                    <a:bodyPr/>
                    <a:lstStyle/>
                    <a:p>
                      <a:endParaRPr lang="en-US"/>
                    </a:p>
                  </a:txBody>
                  <a:tcPr/>
                </a:tc>
                <a:tc vMerge="1">
                  <a:txBody>
                    <a:bodyPr/>
                    <a:lstStyle/>
                    <a:p>
                      <a:endParaRPr lang="en-US"/>
                    </a:p>
                  </a:txBody>
                  <a:tcPr/>
                </a:tc>
                <a:tc>
                  <a:txBody>
                    <a:bodyPr/>
                    <a:lstStyle/>
                    <a:p>
                      <a:pPr algn="ctr">
                        <a:lnSpc>
                          <a:spcPts val="109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CL</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&lt;30 ppm</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Weekly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514212126"/>
                  </a:ext>
                </a:extLst>
              </a:tr>
              <a:tr h="218335">
                <a:tc rowSpan="3">
                  <a:txBody>
                    <a:bodyPr/>
                    <a:lstStyle/>
                    <a:p>
                      <a:pPr algn="ctr">
                        <a:spcBef>
                          <a:spcPts val="300"/>
                        </a:spcBef>
                        <a:spcAft>
                          <a:spcPts val="300"/>
                        </a:spcAft>
                      </a:pPr>
                      <a:r>
                        <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8</a:t>
                      </a:r>
                      <a:endParaRPr lang="en-US" sz="1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4F81BD"/>
                    </a:solidFill>
                  </a:tcPr>
                </a:tc>
                <a:tc rowSpan="3">
                  <a:txBody>
                    <a:bodyPr/>
                    <a:lstStyle/>
                    <a:p>
                      <a:pPr algn="ctr">
                        <a:spcBef>
                          <a:spcPts val="300"/>
                        </a:spcBef>
                        <a:spcAft>
                          <a:spcPts val="3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 MLDW Sour Water</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ts val="109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NH3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&lt;100 ppm</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Monthly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2436989060"/>
                  </a:ext>
                </a:extLst>
              </a:tr>
              <a:tr h="218335">
                <a:tc vMerge="1">
                  <a:txBody>
                    <a:bodyPr/>
                    <a:lstStyle/>
                    <a:p>
                      <a:endParaRPr lang="en-US"/>
                    </a:p>
                  </a:txBody>
                  <a:tcPr/>
                </a:tc>
                <a:tc vMerge="1">
                  <a:txBody>
                    <a:bodyPr/>
                    <a:lstStyle/>
                    <a:p>
                      <a:endParaRPr lang="en-US"/>
                    </a:p>
                  </a:txBody>
                  <a:tcPr/>
                </a:tc>
                <a:tc>
                  <a:txBody>
                    <a:bodyPr/>
                    <a:lstStyle/>
                    <a:p>
                      <a:pPr algn="ctr">
                        <a:lnSpc>
                          <a:spcPts val="109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CL</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&lt;50 ppm</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Monthly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828898712"/>
                  </a:ext>
                </a:extLst>
              </a:tr>
              <a:tr h="218335">
                <a:tc vMerge="1">
                  <a:txBody>
                    <a:bodyPr/>
                    <a:lstStyle/>
                    <a:p>
                      <a:endParaRPr lang="en-US"/>
                    </a:p>
                  </a:txBody>
                  <a:tcPr/>
                </a:tc>
                <a:tc vMerge="1">
                  <a:txBody>
                    <a:bodyPr/>
                    <a:lstStyle/>
                    <a:p>
                      <a:endParaRPr lang="en-US"/>
                    </a:p>
                  </a:txBody>
                  <a:tcPr/>
                </a:tc>
                <a:tc>
                  <a:txBody>
                    <a:bodyPr/>
                    <a:lstStyle/>
                    <a:p>
                      <a:pPr algn="ctr">
                        <a:lnSpc>
                          <a:spcPts val="109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PH</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&gt;5.5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Weekly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4144924390"/>
                  </a:ext>
                </a:extLst>
              </a:tr>
              <a:tr h="218335">
                <a:tc rowSpan="3">
                  <a:txBody>
                    <a:bodyPr/>
                    <a:lstStyle/>
                    <a:p>
                      <a:pPr algn="ctr">
                        <a:spcBef>
                          <a:spcPts val="300"/>
                        </a:spcBef>
                        <a:spcAft>
                          <a:spcPts val="300"/>
                        </a:spcAft>
                      </a:pPr>
                      <a:r>
                        <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9</a:t>
                      </a:r>
                      <a:endParaRPr lang="en-US" sz="1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4F81BD"/>
                    </a:solidFill>
                  </a:tcPr>
                </a:tc>
                <a:tc rowSpan="3">
                  <a:txBody>
                    <a:bodyPr/>
                    <a:lstStyle/>
                    <a:p>
                      <a:pPr algn="ctr">
                        <a:spcBef>
                          <a:spcPts val="300"/>
                        </a:spcBef>
                        <a:spcAft>
                          <a:spcPts val="3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VGO</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ts val="109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Sulphur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&lt;2.5 </a:t>
                      </a:r>
                      <a:r>
                        <a:rPr lang="en-US" sz="1100" dirty="0" err="1">
                          <a:effectLst/>
                          <a:latin typeface="Calibri" panose="020F0502020204030204" pitchFamily="34" charset="0"/>
                          <a:ea typeface="Calibri" panose="020F0502020204030204" pitchFamily="34" charset="0"/>
                          <a:cs typeface="Calibri" panose="020F0502020204030204" pitchFamily="34" charset="0"/>
                        </a:rPr>
                        <a:t>wt</a:t>
                      </a:r>
                      <a:r>
                        <a:rPr lang="en-US" sz="1100" dirty="0">
                          <a:effectLst/>
                          <a:latin typeface="Calibri" panose="020F0502020204030204"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Monthly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233948864"/>
                  </a:ext>
                </a:extLst>
              </a:tr>
              <a:tr h="218335">
                <a:tc vMerge="1">
                  <a:txBody>
                    <a:bodyPr/>
                    <a:lstStyle/>
                    <a:p>
                      <a:endParaRPr lang="en-US"/>
                    </a:p>
                  </a:txBody>
                  <a:tcPr/>
                </a:tc>
                <a:tc vMerge="1">
                  <a:txBody>
                    <a:bodyPr/>
                    <a:lstStyle/>
                    <a:p>
                      <a:endParaRPr lang="en-US"/>
                    </a:p>
                  </a:txBody>
                  <a:tcPr/>
                </a:tc>
                <a:tc>
                  <a:txBody>
                    <a:bodyPr/>
                    <a:lstStyle/>
                    <a:p>
                      <a:pPr algn="ctr">
                        <a:lnSpc>
                          <a:spcPts val="1095"/>
                        </a:lnSpc>
                        <a:spcBef>
                          <a:spcPts val="300"/>
                        </a:spcBef>
                        <a:spcAft>
                          <a:spcPts val="300"/>
                        </a:spcAft>
                      </a:pPr>
                      <a:r>
                        <a:rPr lang="en-US" sz="1100" dirty="0" err="1">
                          <a:effectLst/>
                          <a:latin typeface="Calibri" panose="020F0502020204030204" pitchFamily="34" charset="0"/>
                          <a:ea typeface="Calibri" panose="020F0502020204030204" pitchFamily="34" charset="0"/>
                          <a:cs typeface="Calibri" panose="020F0502020204030204" pitchFamily="34" charset="0"/>
                        </a:rPr>
                        <a:t>Mercaptant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N/A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Monthly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819730816"/>
                  </a:ext>
                </a:extLst>
              </a:tr>
              <a:tr h="218335">
                <a:tc vMerge="1">
                  <a:txBody>
                    <a:bodyPr/>
                    <a:lstStyle/>
                    <a:p>
                      <a:endParaRPr lang="en-US"/>
                    </a:p>
                  </a:txBody>
                  <a:tcPr/>
                </a:tc>
                <a:tc vMerge="1">
                  <a:txBody>
                    <a:bodyPr/>
                    <a:lstStyle/>
                    <a:p>
                      <a:endParaRPr lang="en-US"/>
                    </a:p>
                  </a:txBody>
                  <a:tcPr/>
                </a:tc>
                <a:tc>
                  <a:txBody>
                    <a:bodyPr/>
                    <a:lstStyle/>
                    <a:p>
                      <a:pPr algn="ctr">
                        <a:lnSpc>
                          <a:spcPts val="109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Moisture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N/A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Monthly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929500866"/>
                  </a:ext>
                </a:extLst>
              </a:tr>
              <a:tr h="491021">
                <a:tc>
                  <a:txBody>
                    <a:bodyPr/>
                    <a:lstStyle/>
                    <a:p>
                      <a:pPr algn="ctr">
                        <a:spcBef>
                          <a:spcPts val="300"/>
                        </a:spcBef>
                        <a:spcAft>
                          <a:spcPts val="300"/>
                        </a:spcAft>
                      </a:pPr>
                      <a:r>
                        <a:rPr lang="en-US" sz="1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10</a:t>
                      </a:r>
                      <a:endParaRPr lang="en-US" sz="1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4F81BD"/>
                    </a:solidFill>
                  </a:tcPr>
                </a:tc>
                <a:tc>
                  <a:txBody>
                    <a:bodyPr/>
                    <a:lstStyle/>
                    <a:p>
                      <a:pPr algn="ctr">
                        <a:spcBef>
                          <a:spcPts val="300"/>
                        </a:spcBef>
                        <a:spcAft>
                          <a:spcPts val="3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Stripped Sour Water</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ts val="109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PH</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7-9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ts val="1105"/>
                        </a:lnSpc>
                        <a:spcBef>
                          <a:spcPts val="300"/>
                        </a:spcBef>
                        <a:spcAft>
                          <a:spcPts val="300"/>
                        </a:spcAft>
                      </a:pPr>
                      <a:r>
                        <a:rPr lang="en-US" sz="1100" dirty="0">
                          <a:effectLst/>
                          <a:latin typeface="Calibri" panose="020F0502020204030204" pitchFamily="34" charset="0"/>
                          <a:ea typeface="Calibri" panose="020F0502020204030204" pitchFamily="34" charset="0"/>
                          <a:cs typeface="Calibri" panose="020F0502020204030204" pitchFamily="34" charset="0"/>
                        </a:rPr>
                        <a:t>Daily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4289966001"/>
                  </a:ext>
                </a:extLst>
              </a:tr>
            </a:tbl>
          </a:graphicData>
        </a:graphic>
      </p:graphicFrame>
      <p:sp>
        <p:nvSpPr>
          <p:cNvPr id="14" name="Freeform 2">
            <a:extLst>
              <a:ext uri="{FF2B5EF4-FFF2-40B4-BE49-F238E27FC236}">
                <a16:creationId xmlns:a16="http://schemas.microsoft.com/office/drawing/2014/main" id="{A63B1463-56C8-49C0-A7D3-8AA48AB0228C}"/>
              </a:ext>
            </a:extLst>
          </p:cNvPr>
          <p:cNvSpPr/>
          <p:nvPr/>
        </p:nvSpPr>
        <p:spPr>
          <a:xfrm>
            <a:off x="0" y="4885698"/>
            <a:ext cx="1972302" cy="1972302"/>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162932271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 name="Rectangle 238">
            <a:extLst>
              <a:ext uri="{C183D7F6-B498-43B3-948B-1728B52AA6E4}">
                <adec:decorative xmlns:adec="http://schemas.microsoft.com/office/drawing/2017/decorative" val="1"/>
              </a:ext>
            </a:extLst>
          </p:cNvPr>
          <p:cNvSpPr/>
          <p:nvPr/>
        </p:nvSpPr>
        <p:spPr>
          <a:xfrm>
            <a:off x="0" y="-2"/>
            <a:ext cx="12190413" cy="696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0" name="Picture 2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4202" y="-20018"/>
            <a:ext cx="810107" cy="681361"/>
          </a:xfrm>
          <a:prstGeom prst="rect">
            <a:avLst/>
          </a:prstGeom>
        </p:spPr>
      </p:pic>
      <p:sp>
        <p:nvSpPr>
          <p:cNvPr id="241" name="Rectangle 70"/>
          <p:cNvSpPr>
            <a:spLocks noChangeArrowheads="1"/>
          </p:cNvSpPr>
          <p:nvPr/>
        </p:nvSpPr>
        <p:spPr bwMode="auto">
          <a:xfrm>
            <a:off x="3175" y="4155"/>
            <a:ext cx="12188825" cy="605487"/>
          </a:xfrm>
          <a:prstGeom prst="rect">
            <a:avLst/>
          </a:prstGeom>
          <a:noFill/>
          <a:ln w="9525">
            <a:noFill/>
            <a:miter lim="800000"/>
            <a:headEnd/>
            <a:tailEnd/>
          </a:ln>
        </p:spPr>
        <p:txBody>
          <a:bodyPr lIns="45720" tIns="18288" rIns="27432" bIns="18288"/>
          <a:lstStyle/>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CORROSION MANAGEMENT PROGRAM  </a:t>
            </a:r>
          </a:p>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VACUUM DISTILLATE UNIT</a:t>
            </a:r>
          </a:p>
        </p:txBody>
      </p:sp>
      <p:sp>
        <p:nvSpPr>
          <p:cNvPr id="2" name="Rectangle 1"/>
          <p:cNvSpPr/>
          <p:nvPr/>
        </p:nvSpPr>
        <p:spPr>
          <a:xfrm>
            <a:off x="0" y="696926"/>
            <a:ext cx="1476375" cy="4365268"/>
          </a:xfrm>
          <a:prstGeom prst="rect">
            <a:avLst/>
          </a:prstGeom>
          <a:gradFill>
            <a:gsLst>
              <a:gs pos="77000">
                <a:srgbClr val="B2A934"/>
              </a:gs>
              <a:gs pos="50000">
                <a:srgbClr val="92D050"/>
              </a:gs>
              <a:gs pos="25000">
                <a:schemeClr val="tx2">
                  <a:lumMod val="60000"/>
                  <a:lumOff val="40000"/>
                </a:schemeClr>
              </a:gs>
              <a:gs pos="0">
                <a:srgbClr val="002060"/>
              </a:gs>
              <a:gs pos="100000">
                <a:schemeClr val="accent6">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TextBox 242">
            <a:extLst>
              <a:ext uri="{FF2B5EF4-FFF2-40B4-BE49-F238E27FC236}">
                <a16:creationId xmlns:a16="http://schemas.microsoft.com/office/drawing/2014/main" id="{07AC1E48-9382-455A-86F0-C2550299A22A}"/>
              </a:ext>
            </a:extLst>
          </p:cNvPr>
          <p:cNvSpPr txBox="1"/>
          <p:nvPr/>
        </p:nvSpPr>
        <p:spPr>
          <a:xfrm rot="16200000">
            <a:off x="-941819" y="2301026"/>
            <a:ext cx="3361603" cy="95410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2800" b="1" dirty="0">
                <a:solidFill>
                  <a:schemeClr val="bg1"/>
                </a:solidFill>
                <a:latin typeface="+mj-lt"/>
                <a:ea typeface="Cambria" panose="02040503050406030204" pitchFamily="18" charset="0"/>
              </a:rPr>
              <a:t>Integrity Operating Windows</a:t>
            </a:r>
          </a:p>
        </p:txBody>
      </p:sp>
      <p:cxnSp>
        <p:nvCxnSpPr>
          <p:cNvPr id="5" name="Straight Connector 4"/>
          <p:cNvCxnSpPr/>
          <p:nvPr/>
        </p:nvCxnSpPr>
        <p:spPr>
          <a:xfrm flipV="1">
            <a:off x="1207959" y="2087156"/>
            <a:ext cx="0" cy="2371725"/>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0" name="Title 2">
            <a:extLst>
              <a:ext uri="{FF2B5EF4-FFF2-40B4-BE49-F238E27FC236}">
                <a16:creationId xmlns:a16="http://schemas.microsoft.com/office/drawing/2014/main" id="{816F2C19-0689-4B63-8A83-297B6376BDCB}"/>
              </a:ext>
            </a:extLst>
          </p:cNvPr>
          <p:cNvSpPr>
            <a:spLocks noGrp="1"/>
          </p:cNvSpPr>
          <p:nvPr>
            <p:ph type="title"/>
          </p:nvPr>
        </p:nvSpPr>
        <p:spPr>
          <a:xfrm>
            <a:off x="3290284" y="661343"/>
            <a:ext cx="6214746" cy="395091"/>
          </a:xfrm>
          <a:noFill/>
        </p:spPr>
        <p:txBody>
          <a:body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a typeface="Calibri" panose="020F0502020204030204" pitchFamily="34" charset="0"/>
                <a:cs typeface="Arial" panose="020B0604020202020204" pitchFamily="34" charset="0"/>
              </a:rPr>
              <a:t>Integrity Operating Window (IOW)</a:t>
            </a:r>
            <a:endPar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1" name="Rectangle 10"/>
          <p:cNvSpPr/>
          <p:nvPr/>
        </p:nvSpPr>
        <p:spPr>
          <a:xfrm>
            <a:off x="1773991" y="1089193"/>
            <a:ext cx="9940637" cy="646331"/>
          </a:xfrm>
          <a:prstGeom prst="rect">
            <a:avLst/>
          </a:prstGeom>
        </p:spPr>
        <p:txBody>
          <a:bodyPr wrap="square">
            <a:spAutoFit/>
          </a:bodyPr>
          <a:lstStyle/>
          <a:p>
            <a:pPr algn="just"/>
            <a:r>
              <a:rPr lang="en-US" sz="1200" b="1" dirty="0">
                <a:latin typeface="Calibri" panose="020F0502020204030204" pitchFamily="34" charset="0"/>
                <a:ea typeface="Calibri" panose="020F0502020204030204" pitchFamily="34" charset="0"/>
                <a:cs typeface="Arial" panose="020B0604020202020204" pitchFamily="34" charset="0"/>
              </a:rPr>
              <a:t>Several Integrity Operating Windows (IOWs) have been identified for VDU. These IOWs includes process variables with established limits, measurement method, frequency, category, urgency, consequence and required action to remedy they deviation. </a:t>
            </a:r>
          </a:p>
          <a:p>
            <a:pPr algn="just"/>
            <a:r>
              <a:rPr lang="en-US" sz="1200" b="1" dirty="0">
                <a:latin typeface="Calibri" panose="020F0502020204030204" pitchFamily="34" charset="0"/>
                <a:ea typeface="Calibri" panose="020F0502020204030204" pitchFamily="34" charset="0"/>
                <a:cs typeface="Arial" panose="020B0604020202020204" pitchFamily="34" charset="0"/>
              </a:rPr>
              <a:t>Below are the few sample of IOW</a:t>
            </a:r>
          </a:p>
        </p:txBody>
      </p:sp>
      <p:graphicFrame>
        <p:nvGraphicFramePr>
          <p:cNvPr id="3" name="Table 2">
            <a:extLst>
              <a:ext uri="{FF2B5EF4-FFF2-40B4-BE49-F238E27FC236}">
                <a16:creationId xmlns:a16="http://schemas.microsoft.com/office/drawing/2014/main" id="{A0FEE06C-AB9A-4264-8B5A-052427D47BAC}"/>
              </a:ext>
            </a:extLst>
          </p:cNvPr>
          <p:cNvGraphicFramePr>
            <a:graphicFrameLocks noGrp="1"/>
          </p:cNvGraphicFramePr>
          <p:nvPr>
            <p:extLst>
              <p:ext uri="{D42A27DB-BD31-4B8C-83A1-F6EECF244321}">
                <p14:modId xmlns:p14="http://schemas.microsoft.com/office/powerpoint/2010/main" val="1755085618"/>
              </p:ext>
            </p:extLst>
          </p:nvPr>
        </p:nvGraphicFramePr>
        <p:xfrm>
          <a:off x="1562098" y="1915061"/>
          <a:ext cx="10438226" cy="4264664"/>
        </p:xfrm>
        <a:graphic>
          <a:graphicData uri="http://schemas.openxmlformats.org/drawingml/2006/table">
            <a:tbl>
              <a:tblPr firstRow="1" bandRow="1">
                <a:tableStyleId>{21E4AEA4-8DFA-4A89-87EB-49C32662AFE0}</a:tableStyleId>
              </a:tblPr>
              <a:tblGrid>
                <a:gridCol w="559225">
                  <a:extLst>
                    <a:ext uri="{9D8B030D-6E8A-4147-A177-3AD203B41FA5}">
                      <a16:colId xmlns:a16="http://schemas.microsoft.com/office/drawing/2014/main" val="3962765052"/>
                    </a:ext>
                  </a:extLst>
                </a:gridCol>
                <a:gridCol w="650408">
                  <a:extLst>
                    <a:ext uri="{9D8B030D-6E8A-4147-A177-3AD203B41FA5}">
                      <a16:colId xmlns:a16="http://schemas.microsoft.com/office/drawing/2014/main" val="2081452317"/>
                    </a:ext>
                  </a:extLst>
                </a:gridCol>
                <a:gridCol w="725612">
                  <a:extLst>
                    <a:ext uri="{9D8B030D-6E8A-4147-A177-3AD203B41FA5}">
                      <a16:colId xmlns:a16="http://schemas.microsoft.com/office/drawing/2014/main" val="2647678761"/>
                    </a:ext>
                  </a:extLst>
                </a:gridCol>
                <a:gridCol w="555038">
                  <a:extLst>
                    <a:ext uri="{9D8B030D-6E8A-4147-A177-3AD203B41FA5}">
                      <a16:colId xmlns:a16="http://schemas.microsoft.com/office/drawing/2014/main" val="573231575"/>
                    </a:ext>
                  </a:extLst>
                </a:gridCol>
                <a:gridCol w="608078">
                  <a:extLst>
                    <a:ext uri="{9D8B030D-6E8A-4147-A177-3AD203B41FA5}">
                      <a16:colId xmlns:a16="http://schemas.microsoft.com/office/drawing/2014/main" val="3699309049"/>
                    </a:ext>
                  </a:extLst>
                </a:gridCol>
                <a:gridCol w="479092">
                  <a:extLst>
                    <a:ext uri="{9D8B030D-6E8A-4147-A177-3AD203B41FA5}">
                      <a16:colId xmlns:a16="http://schemas.microsoft.com/office/drawing/2014/main" val="3076801928"/>
                    </a:ext>
                  </a:extLst>
                </a:gridCol>
                <a:gridCol w="580439">
                  <a:extLst>
                    <a:ext uri="{9D8B030D-6E8A-4147-A177-3AD203B41FA5}">
                      <a16:colId xmlns:a16="http://schemas.microsoft.com/office/drawing/2014/main" val="2663394507"/>
                    </a:ext>
                  </a:extLst>
                </a:gridCol>
                <a:gridCol w="727852">
                  <a:extLst>
                    <a:ext uri="{9D8B030D-6E8A-4147-A177-3AD203B41FA5}">
                      <a16:colId xmlns:a16="http://schemas.microsoft.com/office/drawing/2014/main" val="4262743676"/>
                    </a:ext>
                  </a:extLst>
                </a:gridCol>
                <a:gridCol w="914492">
                  <a:extLst>
                    <a:ext uri="{9D8B030D-6E8A-4147-A177-3AD203B41FA5}">
                      <a16:colId xmlns:a16="http://schemas.microsoft.com/office/drawing/2014/main" val="3866840810"/>
                    </a:ext>
                  </a:extLst>
                </a:gridCol>
                <a:gridCol w="1831075">
                  <a:extLst>
                    <a:ext uri="{9D8B030D-6E8A-4147-A177-3AD203B41FA5}">
                      <a16:colId xmlns:a16="http://schemas.microsoft.com/office/drawing/2014/main" val="2063946947"/>
                    </a:ext>
                  </a:extLst>
                </a:gridCol>
                <a:gridCol w="1892514">
                  <a:extLst>
                    <a:ext uri="{9D8B030D-6E8A-4147-A177-3AD203B41FA5}">
                      <a16:colId xmlns:a16="http://schemas.microsoft.com/office/drawing/2014/main" val="3625432979"/>
                    </a:ext>
                  </a:extLst>
                </a:gridCol>
                <a:gridCol w="914401">
                  <a:extLst>
                    <a:ext uri="{9D8B030D-6E8A-4147-A177-3AD203B41FA5}">
                      <a16:colId xmlns:a16="http://schemas.microsoft.com/office/drawing/2014/main" val="2116464683"/>
                    </a:ext>
                  </a:extLst>
                </a:gridCol>
              </a:tblGrid>
              <a:tr h="658390">
                <a:tc>
                  <a:txBody>
                    <a:bodyPr/>
                    <a:lstStyle/>
                    <a:p>
                      <a:pPr algn="ctr">
                        <a:spcAft>
                          <a:spcPts val="0"/>
                        </a:spcAft>
                      </a:pPr>
                      <a:r>
                        <a:rPr lang="en-GB" sz="900" dirty="0">
                          <a:effectLst/>
                        </a:rPr>
                        <a:t>Sr. No</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GB" sz="900" dirty="0">
                          <a:effectLst/>
                        </a:rPr>
                        <a:t>Variable</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GB" sz="900" dirty="0">
                          <a:effectLst/>
                        </a:rPr>
                        <a:t>Tag</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GB" sz="900" dirty="0">
                          <a:effectLst/>
                        </a:rPr>
                        <a:t>Min Limit</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GB" sz="900">
                          <a:effectLst/>
                        </a:rPr>
                        <a:t>Max Limit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GB" sz="900">
                          <a:effectLst/>
                        </a:rPr>
                        <a:t>Unit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GB" sz="900" dirty="0">
                          <a:effectLst/>
                        </a:rPr>
                        <a:t>Data Source</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GB" sz="900" dirty="0">
                          <a:effectLst/>
                        </a:rPr>
                        <a:t>IOW Category</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GB" sz="900">
                          <a:effectLst/>
                        </a:rPr>
                        <a:t>Frequency Monitoring Level</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GB" sz="900" dirty="0">
                          <a:effectLst/>
                        </a:rPr>
                        <a:t>Possible Consequence of Deviation Outside Limit</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GB" sz="900" dirty="0">
                          <a:effectLst/>
                        </a:rPr>
                        <a:t>Response Required /Recommended</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GB" sz="900" dirty="0">
                          <a:effectLst/>
                        </a:rPr>
                        <a:t>Response Owner</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28423891"/>
                  </a:ext>
                </a:extLst>
              </a:tr>
              <a:tr h="1666294">
                <a:tc>
                  <a:txBody>
                    <a:bodyPr/>
                    <a:lstStyle/>
                    <a:p>
                      <a:pPr algn="ctr">
                        <a:lnSpc>
                          <a:spcPts val="1105"/>
                        </a:lnSpc>
                        <a:spcBef>
                          <a:spcPts val="300"/>
                        </a:spcBef>
                        <a:spcAft>
                          <a:spcPts val="300"/>
                        </a:spcAft>
                      </a:pPr>
                      <a:r>
                        <a:rPr lang="en-US" sz="900" dirty="0">
                          <a:solidFill>
                            <a:schemeClr val="bg1"/>
                          </a:solidFill>
                          <a:effectLst/>
                        </a:rPr>
                        <a:t>1</a:t>
                      </a:r>
                      <a:endParaRPr lang="en-US" sz="9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algn="ctr">
                        <a:lnSpc>
                          <a:spcPts val="1105"/>
                        </a:lnSpc>
                        <a:spcBef>
                          <a:spcPts val="300"/>
                        </a:spcBef>
                        <a:spcAft>
                          <a:spcPts val="300"/>
                        </a:spcAft>
                      </a:pPr>
                      <a:r>
                        <a:rPr lang="en-GB" sz="900">
                          <a:effectLst/>
                        </a:rPr>
                        <a:t>B-1001 Inlet Flow</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dirty="0">
                          <a:effectLst/>
                        </a:rPr>
                        <a:t>10FI1234</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dirty="0">
                          <a:effectLst/>
                        </a:rPr>
                        <a:t>180</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256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dirty="0">
                          <a:effectLst/>
                        </a:rPr>
                        <a:t>M3/Hr</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US" sz="900">
                          <a:effectLst/>
                        </a:rPr>
                        <a:t>DCS (PI)</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dirty="0">
                          <a:effectLst/>
                        </a:rPr>
                        <a:t>Standard</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lnSpc>
                          <a:spcPts val="1105"/>
                        </a:lnSpc>
                        <a:spcBef>
                          <a:spcPts val="300"/>
                        </a:spcBef>
                        <a:spcAft>
                          <a:spcPts val="300"/>
                        </a:spcAft>
                      </a:pPr>
                      <a:r>
                        <a:rPr lang="en-GB" sz="900" dirty="0">
                          <a:effectLst/>
                        </a:rPr>
                        <a:t>Continuously</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nSpc>
                          <a:spcPts val="1105"/>
                        </a:lnSpc>
                        <a:spcBef>
                          <a:spcPts val="300"/>
                        </a:spcBef>
                        <a:spcAft>
                          <a:spcPts val="300"/>
                        </a:spcAft>
                        <a:buNone/>
                      </a:pPr>
                      <a:r>
                        <a:rPr lang="en-GB" sz="900" dirty="0">
                          <a:effectLst/>
                        </a:rPr>
                        <a:t>1) Low flow decrease the flow velocity causes coke on the heater tubes and localize overheating.</a:t>
                      </a:r>
                    </a:p>
                    <a:p>
                      <a:pPr marL="0" indent="0">
                        <a:lnSpc>
                          <a:spcPts val="1105"/>
                        </a:lnSpc>
                        <a:spcBef>
                          <a:spcPts val="300"/>
                        </a:spcBef>
                        <a:spcAft>
                          <a:spcPts val="300"/>
                        </a:spcAft>
                        <a:buNone/>
                      </a:pPr>
                      <a:r>
                        <a:rPr lang="en-GB" sz="900" dirty="0">
                          <a:effectLst/>
                        </a:rPr>
                        <a:t>2) High flow increase the flow velocity leading to erosion /corrosion on the heater tubes</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dirty="0">
                          <a:effectLst/>
                        </a:rPr>
                        <a:t>1) a- Increase the inlet flow by opening the pre-heat exchanger bypass valve.</a:t>
                      </a:r>
                      <a:br>
                        <a:rPr lang="en-GB" sz="900" dirty="0">
                          <a:effectLst/>
                        </a:rPr>
                      </a:br>
                      <a:r>
                        <a:rPr lang="en-GB" sz="900" dirty="0">
                          <a:effectLst/>
                        </a:rPr>
                        <a:t>B- Pump G-9001/s switches over in case of fouling on the exchanger E-1008 or choking on the discharge line </a:t>
                      </a:r>
                      <a:br>
                        <a:rPr lang="en-GB" sz="900" dirty="0">
                          <a:effectLst/>
                        </a:rPr>
                      </a:br>
                      <a:r>
                        <a:rPr lang="en-GB" sz="900" dirty="0">
                          <a:effectLst/>
                        </a:rPr>
                        <a:t>2) Control the charge pump G-9001/s kick back pressure in order to minimize the inlet pressure</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dirty="0">
                          <a:effectLst/>
                        </a:rPr>
                        <a:t>1) Operation &amp; Process</a:t>
                      </a:r>
                      <a:br>
                        <a:rPr lang="en-GB" sz="900" dirty="0">
                          <a:effectLst/>
                        </a:rPr>
                      </a:br>
                      <a:r>
                        <a:rPr lang="en-GB" sz="900" dirty="0">
                          <a:effectLst/>
                        </a:rPr>
                        <a:t>2) Operation &amp; Process</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6465940"/>
                  </a:ext>
                </a:extLst>
              </a:tr>
              <a:tr h="687442">
                <a:tc>
                  <a:txBody>
                    <a:bodyPr/>
                    <a:lstStyle/>
                    <a:p>
                      <a:pPr algn="ctr">
                        <a:lnSpc>
                          <a:spcPts val="1105"/>
                        </a:lnSpc>
                        <a:spcBef>
                          <a:spcPts val="300"/>
                        </a:spcBef>
                        <a:spcAft>
                          <a:spcPts val="300"/>
                        </a:spcAft>
                      </a:pPr>
                      <a:r>
                        <a:rPr lang="en-US" sz="900" dirty="0">
                          <a:solidFill>
                            <a:schemeClr val="bg1"/>
                          </a:solidFill>
                          <a:effectLst/>
                        </a:rPr>
                        <a:t>2</a:t>
                      </a:r>
                      <a:endParaRPr lang="en-US" sz="9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algn="ctr">
                        <a:lnSpc>
                          <a:spcPts val="1105"/>
                        </a:lnSpc>
                        <a:spcBef>
                          <a:spcPts val="300"/>
                        </a:spcBef>
                        <a:spcAft>
                          <a:spcPts val="300"/>
                        </a:spcAft>
                      </a:pPr>
                      <a:r>
                        <a:rPr lang="en-GB" sz="900" dirty="0">
                          <a:effectLst/>
                        </a:rPr>
                        <a:t>B-1001 Skin Temp</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10TI1469, (all eight tags)</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NA</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584</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Deg C</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US" sz="900">
                          <a:effectLst/>
                        </a:rPr>
                        <a:t>DCS (PI)</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dirty="0">
                          <a:effectLst/>
                        </a:rPr>
                        <a:t>Critical</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0000"/>
                    </a:solidFill>
                  </a:tcPr>
                </a:tc>
                <a:tc>
                  <a:txBody>
                    <a:bodyPr/>
                    <a:lstStyle/>
                    <a:p>
                      <a:pPr algn="ctr">
                        <a:lnSpc>
                          <a:spcPts val="1105"/>
                        </a:lnSpc>
                        <a:spcBef>
                          <a:spcPts val="300"/>
                        </a:spcBef>
                        <a:spcAft>
                          <a:spcPts val="300"/>
                        </a:spcAft>
                      </a:pPr>
                      <a:r>
                        <a:rPr lang="en-GB" sz="900">
                          <a:effectLst/>
                        </a:rPr>
                        <a:t>Continuously</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1) Creep localise overheating</a:t>
                      </a:r>
                      <a:br>
                        <a:rPr lang="en-GB" sz="900">
                          <a:effectLst/>
                        </a:rPr>
                      </a:br>
                      <a:r>
                        <a:rPr lang="en-GB" sz="900">
                          <a:effectLst/>
                        </a:rPr>
                        <a:t>2) Tube rupture</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1) Reduce the firing and maintain the COT</a:t>
                      </a:r>
                      <a:br>
                        <a:rPr lang="en-GB" sz="900">
                          <a:effectLst/>
                        </a:rPr>
                      </a:br>
                      <a:r>
                        <a:rPr lang="en-GB" sz="900">
                          <a:effectLst/>
                        </a:rPr>
                        <a:t>2) Increase the propane gas flow from Utility/Offsite</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 </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39359377"/>
                  </a:ext>
                </a:extLst>
              </a:tr>
              <a:tr h="1234482">
                <a:tc>
                  <a:txBody>
                    <a:bodyPr/>
                    <a:lstStyle/>
                    <a:p>
                      <a:pPr algn="ctr">
                        <a:lnSpc>
                          <a:spcPts val="1105"/>
                        </a:lnSpc>
                        <a:spcBef>
                          <a:spcPts val="300"/>
                        </a:spcBef>
                        <a:spcAft>
                          <a:spcPts val="300"/>
                        </a:spcAft>
                      </a:pPr>
                      <a:r>
                        <a:rPr lang="en-US" sz="900" dirty="0">
                          <a:solidFill>
                            <a:schemeClr val="bg1"/>
                          </a:solidFill>
                          <a:effectLst/>
                        </a:rPr>
                        <a:t>3</a:t>
                      </a:r>
                      <a:endParaRPr lang="en-US" sz="9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algn="ctr">
                        <a:lnSpc>
                          <a:spcPts val="1105"/>
                        </a:lnSpc>
                        <a:spcBef>
                          <a:spcPts val="300"/>
                        </a:spcBef>
                        <a:spcAft>
                          <a:spcPts val="300"/>
                        </a:spcAft>
                      </a:pPr>
                      <a:r>
                        <a:rPr lang="en-GB" sz="900" dirty="0">
                          <a:effectLst/>
                        </a:rPr>
                        <a:t>B-1001 COT</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10TIC1101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NA</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408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Deg C</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US" sz="900">
                          <a:effectLst/>
                        </a:rPr>
                        <a:t>DCS (PI)</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dirty="0">
                          <a:effectLst/>
                        </a:rPr>
                        <a:t>Standard</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lnSpc>
                          <a:spcPts val="1105"/>
                        </a:lnSpc>
                        <a:spcBef>
                          <a:spcPts val="300"/>
                        </a:spcBef>
                        <a:spcAft>
                          <a:spcPts val="300"/>
                        </a:spcAft>
                      </a:pPr>
                      <a:r>
                        <a:rPr lang="en-GB" sz="900" dirty="0">
                          <a:effectLst/>
                        </a:rPr>
                        <a:t>Continuously</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1) Increase the corrosion rate(sulfidation corrosion)</a:t>
                      </a:r>
                      <a:br>
                        <a:rPr lang="en-GB" sz="900">
                          <a:effectLst/>
                        </a:rPr>
                      </a:br>
                      <a:r>
                        <a:rPr lang="en-GB" sz="900">
                          <a:effectLst/>
                        </a:rPr>
                        <a:t>2) Coke formation inside the tubes</a:t>
                      </a:r>
                      <a:br>
                        <a:rPr lang="en-GB" sz="900">
                          <a:effectLst/>
                        </a:rPr>
                      </a:br>
                      <a:r>
                        <a:rPr lang="en-GB" sz="900">
                          <a:effectLst/>
                        </a:rPr>
                        <a:t>3)Increase in vaporization rate inside the vacuum tower</a:t>
                      </a:r>
                      <a:br>
                        <a:rPr lang="en-GB" sz="900">
                          <a:effectLst/>
                        </a:rPr>
                      </a:b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1) Control the firing</a:t>
                      </a:r>
                      <a:br>
                        <a:rPr lang="en-GB" sz="900">
                          <a:effectLst/>
                        </a:rPr>
                      </a:br>
                      <a:r>
                        <a:rPr lang="en-GB" sz="900">
                          <a:effectLst/>
                        </a:rPr>
                        <a:t>2) Decoking shall be performed if temp profile is not improved</a:t>
                      </a:r>
                      <a:br>
                        <a:rPr lang="en-GB" sz="900">
                          <a:effectLst/>
                        </a:rPr>
                      </a:br>
                      <a:r>
                        <a:rPr lang="en-GB" sz="900">
                          <a:effectLst/>
                        </a:rPr>
                        <a:t>3) Pass flow control valves shall be verified and calibrated if required</a:t>
                      </a:r>
                      <a:br>
                        <a:rPr lang="en-GB" sz="900">
                          <a:effectLst/>
                        </a:rPr>
                      </a:br>
                      <a:r>
                        <a:rPr lang="en-GB" sz="900">
                          <a:effectLst/>
                        </a:rPr>
                        <a:t>4) Quality of the feed need to be verified</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dirty="0">
                          <a:effectLst/>
                        </a:rPr>
                        <a:t>1) Operation &amp; Process</a:t>
                      </a:r>
                      <a:br>
                        <a:rPr lang="en-GB" sz="900" dirty="0">
                          <a:effectLst/>
                        </a:rPr>
                      </a:br>
                      <a:r>
                        <a:rPr lang="en-GB" sz="900" dirty="0">
                          <a:effectLst/>
                        </a:rPr>
                        <a:t>2) Operation &amp; Process</a:t>
                      </a:r>
                      <a:br>
                        <a:rPr lang="en-GB" sz="900" dirty="0">
                          <a:effectLst/>
                        </a:rPr>
                      </a:br>
                      <a:r>
                        <a:rPr lang="en-GB" sz="900" dirty="0">
                          <a:effectLst/>
                        </a:rPr>
                        <a:t>3) Operation, Instrument &amp; Process</a:t>
                      </a:r>
                      <a:br>
                        <a:rPr lang="en-GB" sz="900" dirty="0">
                          <a:effectLst/>
                        </a:rPr>
                      </a:br>
                      <a:r>
                        <a:rPr lang="en-GB" sz="900" dirty="0">
                          <a:effectLst/>
                        </a:rPr>
                        <a:t>4) Operation &amp; Process</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65148841"/>
                  </a:ext>
                </a:extLst>
              </a:tr>
            </a:tbl>
          </a:graphicData>
        </a:graphic>
      </p:graphicFrame>
      <p:sp>
        <p:nvSpPr>
          <p:cNvPr id="14" name="Freeform 2">
            <a:extLst>
              <a:ext uri="{FF2B5EF4-FFF2-40B4-BE49-F238E27FC236}">
                <a16:creationId xmlns:a16="http://schemas.microsoft.com/office/drawing/2014/main" id="{79F8E4B4-7D19-4D5C-831C-07E13532C8F4}"/>
              </a:ext>
            </a:extLst>
          </p:cNvPr>
          <p:cNvSpPr/>
          <p:nvPr/>
        </p:nvSpPr>
        <p:spPr>
          <a:xfrm>
            <a:off x="0" y="4939458"/>
            <a:ext cx="1972302" cy="1972302"/>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99743234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 name="Rectangle 238">
            <a:extLst>
              <a:ext uri="{C183D7F6-B498-43B3-948B-1728B52AA6E4}">
                <adec:decorative xmlns:adec="http://schemas.microsoft.com/office/drawing/2017/decorative" val="1"/>
              </a:ext>
            </a:extLst>
          </p:cNvPr>
          <p:cNvSpPr/>
          <p:nvPr/>
        </p:nvSpPr>
        <p:spPr>
          <a:xfrm>
            <a:off x="0" y="-2"/>
            <a:ext cx="12190413" cy="696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0" name="Picture 2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4202" y="-20018"/>
            <a:ext cx="810107" cy="681361"/>
          </a:xfrm>
          <a:prstGeom prst="rect">
            <a:avLst/>
          </a:prstGeom>
        </p:spPr>
      </p:pic>
      <p:sp>
        <p:nvSpPr>
          <p:cNvPr id="241" name="Rectangle 70"/>
          <p:cNvSpPr>
            <a:spLocks noChangeArrowheads="1"/>
          </p:cNvSpPr>
          <p:nvPr/>
        </p:nvSpPr>
        <p:spPr bwMode="auto">
          <a:xfrm>
            <a:off x="3175" y="-50262"/>
            <a:ext cx="12188825" cy="605487"/>
          </a:xfrm>
          <a:prstGeom prst="rect">
            <a:avLst/>
          </a:prstGeom>
          <a:noFill/>
          <a:ln w="9525">
            <a:noFill/>
            <a:miter lim="800000"/>
            <a:headEnd/>
            <a:tailEnd/>
          </a:ln>
        </p:spPr>
        <p:txBody>
          <a:bodyPr lIns="45720" tIns="18288" rIns="27432" bIns="18288"/>
          <a:lstStyle/>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CORROSION MANAGEMENT PROGRAM  </a:t>
            </a:r>
          </a:p>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VACUUM DISTILLATE UNIT</a:t>
            </a:r>
          </a:p>
        </p:txBody>
      </p:sp>
      <p:sp>
        <p:nvSpPr>
          <p:cNvPr id="2" name="Rectangle 1"/>
          <p:cNvSpPr/>
          <p:nvPr/>
        </p:nvSpPr>
        <p:spPr>
          <a:xfrm>
            <a:off x="0" y="696925"/>
            <a:ext cx="1476375" cy="4242533"/>
          </a:xfrm>
          <a:prstGeom prst="rect">
            <a:avLst/>
          </a:prstGeom>
          <a:gradFill>
            <a:gsLst>
              <a:gs pos="77000">
                <a:srgbClr val="B2A934"/>
              </a:gs>
              <a:gs pos="50000">
                <a:srgbClr val="92D050"/>
              </a:gs>
              <a:gs pos="25000">
                <a:schemeClr val="tx2">
                  <a:lumMod val="60000"/>
                  <a:lumOff val="40000"/>
                </a:schemeClr>
              </a:gs>
              <a:gs pos="0">
                <a:srgbClr val="002060"/>
              </a:gs>
              <a:gs pos="100000">
                <a:schemeClr val="accent6">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1141993" y="1992296"/>
            <a:ext cx="0" cy="2371725"/>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0" name="Title 2">
            <a:extLst>
              <a:ext uri="{FF2B5EF4-FFF2-40B4-BE49-F238E27FC236}">
                <a16:creationId xmlns:a16="http://schemas.microsoft.com/office/drawing/2014/main" id="{816F2C19-0689-4B63-8A83-297B6376BDCB}"/>
              </a:ext>
            </a:extLst>
          </p:cNvPr>
          <p:cNvSpPr>
            <a:spLocks noGrp="1"/>
          </p:cNvSpPr>
          <p:nvPr>
            <p:ph type="title"/>
          </p:nvPr>
        </p:nvSpPr>
        <p:spPr>
          <a:xfrm>
            <a:off x="3318564" y="748652"/>
            <a:ext cx="6214746" cy="395091"/>
          </a:xfrm>
          <a:noFill/>
        </p:spPr>
        <p:txBody>
          <a:body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a typeface="Calibri" panose="020F0502020204030204" pitchFamily="34" charset="0"/>
                <a:cs typeface="Arial" panose="020B0604020202020204" pitchFamily="34" charset="0"/>
              </a:rPr>
              <a:t>Integrity Operating Window (IOW)</a:t>
            </a:r>
            <a:endPar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aphicFrame>
        <p:nvGraphicFramePr>
          <p:cNvPr id="3" name="Table 2">
            <a:extLst>
              <a:ext uri="{FF2B5EF4-FFF2-40B4-BE49-F238E27FC236}">
                <a16:creationId xmlns:a16="http://schemas.microsoft.com/office/drawing/2014/main" id="{A0FEE06C-AB9A-4264-8B5A-052427D47BAC}"/>
              </a:ext>
            </a:extLst>
          </p:cNvPr>
          <p:cNvGraphicFramePr>
            <a:graphicFrameLocks noGrp="1"/>
          </p:cNvGraphicFramePr>
          <p:nvPr>
            <p:extLst>
              <p:ext uri="{D42A27DB-BD31-4B8C-83A1-F6EECF244321}">
                <p14:modId xmlns:p14="http://schemas.microsoft.com/office/powerpoint/2010/main" val="3054231271"/>
              </p:ext>
            </p:extLst>
          </p:nvPr>
        </p:nvGraphicFramePr>
        <p:xfrm>
          <a:off x="1562098" y="1319752"/>
          <a:ext cx="10416037" cy="5192361"/>
        </p:xfrm>
        <a:graphic>
          <a:graphicData uri="http://schemas.openxmlformats.org/drawingml/2006/table">
            <a:tbl>
              <a:tblPr firstRow="1" bandRow="1">
                <a:tableStyleId>{21E4AEA4-8DFA-4A89-87EB-49C32662AFE0}</a:tableStyleId>
              </a:tblPr>
              <a:tblGrid>
                <a:gridCol w="558037">
                  <a:extLst>
                    <a:ext uri="{9D8B030D-6E8A-4147-A177-3AD203B41FA5}">
                      <a16:colId xmlns:a16="http://schemas.microsoft.com/office/drawing/2014/main" val="3962765052"/>
                    </a:ext>
                  </a:extLst>
                </a:gridCol>
                <a:gridCol w="901086">
                  <a:extLst>
                    <a:ext uri="{9D8B030D-6E8A-4147-A177-3AD203B41FA5}">
                      <a16:colId xmlns:a16="http://schemas.microsoft.com/office/drawing/2014/main" val="2081452317"/>
                    </a:ext>
                  </a:extLst>
                </a:gridCol>
                <a:gridCol w="732598">
                  <a:extLst>
                    <a:ext uri="{9D8B030D-6E8A-4147-A177-3AD203B41FA5}">
                      <a16:colId xmlns:a16="http://schemas.microsoft.com/office/drawing/2014/main" val="2647678761"/>
                    </a:ext>
                  </a:extLst>
                </a:gridCol>
                <a:gridCol w="441436">
                  <a:extLst>
                    <a:ext uri="{9D8B030D-6E8A-4147-A177-3AD203B41FA5}">
                      <a16:colId xmlns:a16="http://schemas.microsoft.com/office/drawing/2014/main" val="573231575"/>
                    </a:ext>
                  </a:extLst>
                </a:gridCol>
                <a:gridCol w="469615">
                  <a:extLst>
                    <a:ext uri="{9D8B030D-6E8A-4147-A177-3AD203B41FA5}">
                      <a16:colId xmlns:a16="http://schemas.microsoft.com/office/drawing/2014/main" val="3699309049"/>
                    </a:ext>
                  </a:extLst>
                </a:gridCol>
                <a:gridCol w="582321">
                  <a:extLst>
                    <a:ext uri="{9D8B030D-6E8A-4147-A177-3AD203B41FA5}">
                      <a16:colId xmlns:a16="http://schemas.microsoft.com/office/drawing/2014/main" val="3076801928"/>
                    </a:ext>
                  </a:extLst>
                </a:gridCol>
                <a:gridCol w="610499">
                  <a:extLst>
                    <a:ext uri="{9D8B030D-6E8A-4147-A177-3AD203B41FA5}">
                      <a16:colId xmlns:a16="http://schemas.microsoft.com/office/drawing/2014/main" val="2663394507"/>
                    </a:ext>
                  </a:extLst>
                </a:gridCol>
                <a:gridCol w="854697">
                  <a:extLst>
                    <a:ext uri="{9D8B030D-6E8A-4147-A177-3AD203B41FA5}">
                      <a16:colId xmlns:a16="http://schemas.microsoft.com/office/drawing/2014/main" val="4262743676"/>
                    </a:ext>
                  </a:extLst>
                </a:gridCol>
                <a:gridCol w="835912">
                  <a:extLst>
                    <a:ext uri="{9D8B030D-6E8A-4147-A177-3AD203B41FA5}">
                      <a16:colId xmlns:a16="http://schemas.microsoft.com/office/drawing/2014/main" val="3866840810"/>
                    </a:ext>
                  </a:extLst>
                </a:gridCol>
                <a:gridCol w="1996565">
                  <a:extLst>
                    <a:ext uri="{9D8B030D-6E8A-4147-A177-3AD203B41FA5}">
                      <a16:colId xmlns:a16="http://schemas.microsoft.com/office/drawing/2014/main" val="2063946947"/>
                    </a:ext>
                  </a:extLst>
                </a:gridCol>
                <a:gridCol w="1565268">
                  <a:extLst>
                    <a:ext uri="{9D8B030D-6E8A-4147-A177-3AD203B41FA5}">
                      <a16:colId xmlns:a16="http://schemas.microsoft.com/office/drawing/2014/main" val="3625432979"/>
                    </a:ext>
                  </a:extLst>
                </a:gridCol>
                <a:gridCol w="868003">
                  <a:extLst>
                    <a:ext uri="{9D8B030D-6E8A-4147-A177-3AD203B41FA5}">
                      <a16:colId xmlns:a16="http://schemas.microsoft.com/office/drawing/2014/main" val="2116464683"/>
                    </a:ext>
                  </a:extLst>
                </a:gridCol>
              </a:tblGrid>
              <a:tr h="650587">
                <a:tc>
                  <a:txBody>
                    <a:bodyPr/>
                    <a:lstStyle/>
                    <a:p>
                      <a:pPr algn="ctr">
                        <a:spcAft>
                          <a:spcPts val="0"/>
                        </a:spcAft>
                      </a:pPr>
                      <a:r>
                        <a:rPr lang="en-GB" sz="900" dirty="0">
                          <a:effectLst/>
                        </a:rPr>
                        <a:t>Sr. No</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GB" sz="900" dirty="0">
                          <a:effectLst/>
                        </a:rPr>
                        <a:t>Variable</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GB" sz="900">
                          <a:effectLst/>
                        </a:rPr>
                        <a:t>Tag</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GB" sz="900">
                          <a:effectLst/>
                        </a:rPr>
                        <a:t>Min Limit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GB" sz="900">
                          <a:effectLst/>
                        </a:rPr>
                        <a:t>Max Limit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GB" sz="900">
                          <a:effectLst/>
                        </a:rPr>
                        <a:t>Unit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GB" sz="900" dirty="0">
                          <a:effectLst/>
                        </a:rPr>
                        <a:t>Data Source</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GB" sz="900">
                          <a:effectLst/>
                        </a:rPr>
                        <a:t>IOW Category</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GB" sz="900">
                          <a:effectLst/>
                        </a:rPr>
                        <a:t>Frequency Monitoring Level</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GB" sz="900">
                          <a:effectLst/>
                        </a:rPr>
                        <a:t>Possible Consequence of Deviation Outside Limit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GB" sz="900" dirty="0">
                          <a:effectLst/>
                        </a:rPr>
                        <a:t>Response Required /Recommended</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GB" sz="900" dirty="0">
                          <a:effectLst/>
                        </a:rPr>
                        <a:t>Response Owner</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28423891"/>
                  </a:ext>
                </a:extLst>
              </a:tr>
              <a:tr h="1219850">
                <a:tc>
                  <a:txBody>
                    <a:bodyPr/>
                    <a:lstStyle/>
                    <a:p>
                      <a:pPr algn="ctr">
                        <a:lnSpc>
                          <a:spcPts val="1105"/>
                        </a:lnSpc>
                        <a:spcBef>
                          <a:spcPts val="300"/>
                        </a:spcBef>
                        <a:spcAft>
                          <a:spcPts val="300"/>
                        </a:spcAft>
                      </a:pPr>
                      <a:r>
                        <a:rPr lang="en-US" sz="900" dirty="0">
                          <a:solidFill>
                            <a:schemeClr val="bg1"/>
                          </a:solidFill>
                          <a:effectLst/>
                        </a:rPr>
                        <a:t>4</a:t>
                      </a:r>
                      <a:endParaRPr lang="en-US" sz="9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algn="ctr">
                        <a:lnSpc>
                          <a:spcPts val="1105"/>
                        </a:lnSpc>
                        <a:spcBef>
                          <a:spcPts val="300"/>
                        </a:spcBef>
                        <a:spcAft>
                          <a:spcPts val="300"/>
                        </a:spcAft>
                      </a:pPr>
                      <a:r>
                        <a:rPr lang="en-GB" sz="900">
                          <a:effectLst/>
                        </a:rPr>
                        <a:t>B-1001 Pass#1 Temp</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10TI1406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NA</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422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Deg C</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US" sz="900">
                          <a:effectLst/>
                        </a:rPr>
                        <a:t>DCS (PI)</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dirty="0">
                          <a:effectLst/>
                        </a:rPr>
                        <a:t>Standard</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lnSpc>
                          <a:spcPts val="1105"/>
                        </a:lnSpc>
                        <a:spcBef>
                          <a:spcPts val="300"/>
                        </a:spcBef>
                        <a:spcAft>
                          <a:spcPts val="300"/>
                        </a:spcAft>
                      </a:pPr>
                      <a:r>
                        <a:rPr lang="en-GB" sz="900">
                          <a:effectLst/>
                        </a:rPr>
                        <a:t>Continuously</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1) Increase the corrosion rate(sulfidation corrosion)</a:t>
                      </a:r>
                      <a:br>
                        <a:rPr lang="en-GB" sz="900">
                          <a:effectLst/>
                        </a:rPr>
                      </a:br>
                      <a:r>
                        <a:rPr lang="en-GB" sz="900">
                          <a:effectLst/>
                        </a:rPr>
                        <a:t>2) Coke formation inside the tubes</a:t>
                      </a:r>
                      <a:br>
                        <a:rPr lang="en-GB" sz="900">
                          <a:effectLst/>
                        </a:rPr>
                      </a:br>
                      <a:r>
                        <a:rPr lang="en-GB" sz="900">
                          <a:effectLst/>
                        </a:rPr>
                        <a:t>3)Increase in vaporization rate inside the vacuum tower</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1) Control the firing</a:t>
                      </a:r>
                      <a:br>
                        <a:rPr lang="en-GB" sz="900">
                          <a:effectLst/>
                        </a:rPr>
                      </a:br>
                      <a:r>
                        <a:rPr lang="en-GB" sz="900">
                          <a:effectLst/>
                        </a:rPr>
                        <a:t>2) Decoking shall be performed if temp profile is not improved</a:t>
                      </a:r>
                      <a:br>
                        <a:rPr lang="en-GB" sz="900">
                          <a:effectLst/>
                        </a:rPr>
                      </a:br>
                      <a:r>
                        <a:rPr lang="en-GB" sz="900">
                          <a:effectLst/>
                        </a:rPr>
                        <a:t>3) Pass flow control valves shall be verified and calibrated if required</a:t>
                      </a:r>
                      <a:br>
                        <a:rPr lang="en-GB" sz="900">
                          <a:effectLst/>
                        </a:rPr>
                      </a:br>
                      <a:r>
                        <a:rPr lang="en-GB" sz="900">
                          <a:effectLst/>
                        </a:rPr>
                        <a:t>4) Quality of the feed need to be verified</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dirty="0">
                          <a:effectLst/>
                        </a:rPr>
                        <a:t>1) Operation &amp; Process</a:t>
                      </a:r>
                      <a:br>
                        <a:rPr lang="en-GB" sz="900" dirty="0">
                          <a:effectLst/>
                        </a:rPr>
                      </a:br>
                      <a:r>
                        <a:rPr lang="en-GB" sz="900" dirty="0">
                          <a:effectLst/>
                        </a:rPr>
                        <a:t>2) Operation &amp; Process</a:t>
                      </a:r>
                      <a:br>
                        <a:rPr lang="en-GB" sz="900" dirty="0">
                          <a:effectLst/>
                        </a:rPr>
                      </a:br>
                      <a:r>
                        <a:rPr lang="en-GB" sz="900" dirty="0">
                          <a:effectLst/>
                        </a:rPr>
                        <a:t>3) Operation, Instrument &amp; Process</a:t>
                      </a:r>
                      <a:br>
                        <a:rPr lang="en-GB" sz="900" dirty="0">
                          <a:effectLst/>
                        </a:rPr>
                      </a:br>
                      <a:r>
                        <a:rPr lang="en-GB" sz="900" dirty="0">
                          <a:effectLst/>
                        </a:rPr>
                        <a:t>4) Operation &amp; Process</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84848178"/>
                  </a:ext>
                </a:extLst>
              </a:tr>
              <a:tr h="406617">
                <a:tc>
                  <a:txBody>
                    <a:bodyPr/>
                    <a:lstStyle/>
                    <a:p>
                      <a:pPr algn="ctr">
                        <a:lnSpc>
                          <a:spcPts val="1105"/>
                        </a:lnSpc>
                        <a:spcBef>
                          <a:spcPts val="300"/>
                        </a:spcBef>
                        <a:spcAft>
                          <a:spcPts val="300"/>
                        </a:spcAft>
                      </a:pPr>
                      <a:r>
                        <a:rPr lang="en-US" sz="900">
                          <a:solidFill>
                            <a:schemeClr val="bg1"/>
                          </a:solidFill>
                          <a:effectLst/>
                        </a:rPr>
                        <a:t>5</a:t>
                      </a:r>
                      <a:endParaRPr lang="en-US" sz="9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algn="ctr">
                        <a:lnSpc>
                          <a:spcPts val="1105"/>
                        </a:lnSpc>
                        <a:spcBef>
                          <a:spcPts val="300"/>
                        </a:spcBef>
                        <a:spcAft>
                          <a:spcPts val="300"/>
                        </a:spcAft>
                      </a:pPr>
                      <a:r>
                        <a:rPr lang="en-GB" sz="900" dirty="0">
                          <a:effectLst/>
                        </a:rPr>
                        <a:t>B-1001 O2</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10AI1011.PV</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2.5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NA</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US" sz="900">
                          <a:effectLst/>
                        </a:rPr>
                        <a:t>Manual</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dirty="0">
                          <a:effectLst/>
                        </a:rPr>
                        <a:t>Critical</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0000"/>
                    </a:solidFill>
                  </a:tcPr>
                </a:tc>
                <a:tc>
                  <a:txBody>
                    <a:bodyPr/>
                    <a:lstStyle/>
                    <a:p>
                      <a:pPr algn="ctr">
                        <a:lnSpc>
                          <a:spcPts val="1105"/>
                        </a:lnSpc>
                        <a:spcBef>
                          <a:spcPts val="300"/>
                        </a:spcBef>
                        <a:spcAft>
                          <a:spcPts val="300"/>
                        </a:spcAft>
                      </a:pPr>
                      <a:r>
                        <a:rPr lang="en-GB" sz="900">
                          <a:effectLst/>
                        </a:rPr>
                        <a:t>Continuously</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1. incomplete combustion (can lead to explosion)</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1) Control the firing, draft, air flow</a:t>
                      </a:r>
                      <a:br>
                        <a:rPr lang="en-GB" sz="900">
                          <a:effectLst/>
                        </a:rPr>
                      </a:br>
                      <a:r>
                        <a:rPr lang="en-GB" sz="900">
                          <a:effectLst/>
                        </a:rPr>
                        <a:t>2) Reduce Feed rate.</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Operation</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14840236"/>
                  </a:ext>
                </a:extLst>
              </a:tr>
              <a:tr h="338121">
                <a:tc>
                  <a:txBody>
                    <a:bodyPr/>
                    <a:lstStyle/>
                    <a:p>
                      <a:pPr algn="ctr">
                        <a:lnSpc>
                          <a:spcPts val="1105"/>
                        </a:lnSpc>
                        <a:spcBef>
                          <a:spcPts val="300"/>
                        </a:spcBef>
                        <a:spcAft>
                          <a:spcPts val="300"/>
                        </a:spcAft>
                      </a:pPr>
                      <a:r>
                        <a:rPr lang="en-US" sz="900" dirty="0">
                          <a:solidFill>
                            <a:schemeClr val="bg1"/>
                          </a:solidFill>
                          <a:effectLst/>
                        </a:rPr>
                        <a:t>6</a:t>
                      </a:r>
                      <a:endParaRPr lang="en-US" sz="9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algn="ctr">
                        <a:lnSpc>
                          <a:spcPts val="1105"/>
                        </a:lnSpc>
                        <a:spcBef>
                          <a:spcPts val="300"/>
                        </a:spcBef>
                        <a:spcAft>
                          <a:spcPts val="300"/>
                        </a:spcAft>
                      </a:pPr>
                      <a:r>
                        <a:rPr lang="en-GB" sz="900">
                          <a:effectLst/>
                        </a:rPr>
                        <a:t>B-1001 Arch Temp -1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dirty="0">
                          <a:effectLst/>
                        </a:rPr>
                        <a:t>10TI1123.PV</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NA</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850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Deg C</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US" sz="900">
                          <a:effectLst/>
                        </a:rPr>
                        <a:t>Lab</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dirty="0">
                          <a:effectLst/>
                        </a:rPr>
                        <a:t>Critical</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0000"/>
                    </a:solidFill>
                  </a:tcPr>
                </a:tc>
                <a:tc>
                  <a:txBody>
                    <a:bodyPr/>
                    <a:lstStyle/>
                    <a:p>
                      <a:pPr algn="ctr">
                        <a:lnSpc>
                          <a:spcPts val="1105"/>
                        </a:lnSpc>
                        <a:spcBef>
                          <a:spcPts val="300"/>
                        </a:spcBef>
                        <a:spcAft>
                          <a:spcPts val="300"/>
                        </a:spcAft>
                      </a:pPr>
                      <a:r>
                        <a:rPr lang="en-GB" sz="900">
                          <a:effectLst/>
                        </a:rPr>
                        <a:t>Continuously</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Damage the Refractory causing hotspot in the casing</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1) Control the firing</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Operation &amp; Process</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18055188"/>
                  </a:ext>
                </a:extLst>
              </a:tr>
              <a:tr h="406617">
                <a:tc>
                  <a:txBody>
                    <a:bodyPr/>
                    <a:lstStyle/>
                    <a:p>
                      <a:pPr algn="ctr">
                        <a:lnSpc>
                          <a:spcPts val="1105"/>
                        </a:lnSpc>
                        <a:spcBef>
                          <a:spcPts val="300"/>
                        </a:spcBef>
                        <a:spcAft>
                          <a:spcPts val="300"/>
                        </a:spcAft>
                      </a:pPr>
                      <a:r>
                        <a:rPr lang="en-US" sz="900">
                          <a:solidFill>
                            <a:schemeClr val="bg1"/>
                          </a:solidFill>
                          <a:effectLst/>
                        </a:rPr>
                        <a:t>7</a:t>
                      </a:r>
                      <a:endParaRPr lang="en-US" sz="9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algn="ctr">
                        <a:lnSpc>
                          <a:spcPts val="1105"/>
                        </a:lnSpc>
                        <a:spcBef>
                          <a:spcPts val="300"/>
                        </a:spcBef>
                        <a:spcAft>
                          <a:spcPts val="300"/>
                        </a:spcAft>
                      </a:pPr>
                      <a:r>
                        <a:rPr lang="en-GB" sz="900" dirty="0" err="1">
                          <a:effectLst/>
                        </a:rPr>
                        <a:t>Sulfur</a:t>
                      </a:r>
                      <a:r>
                        <a:rPr lang="en-GB" sz="900" dirty="0">
                          <a:effectLst/>
                        </a:rPr>
                        <a:t> in the feed</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lab tag</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NA</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3.8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US" sz="900">
                          <a:effectLst/>
                        </a:rPr>
                        <a:t>Lab</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dirty="0">
                          <a:effectLst/>
                        </a:rPr>
                        <a:t>Informational</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00B050"/>
                    </a:solidFill>
                  </a:tcPr>
                </a:tc>
                <a:tc>
                  <a:txBody>
                    <a:bodyPr/>
                    <a:lstStyle/>
                    <a:p>
                      <a:pPr algn="ctr">
                        <a:lnSpc>
                          <a:spcPts val="1105"/>
                        </a:lnSpc>
                        <a:spcBef>
                          <a:spcPts val="300"/>
                        </a:spcBef>
                        <a:spcAft>
                          <a:spcPts val="300"/>
                        </a:spcAft>
                      </a:pPr>
                      <a:r>
                        <a:rPr lang="en-GB" sz="900">
                          <a:effectLst/>
                        </a:rPr>
                        <a:t>Daily</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Increase the corrosion rate (sulphidation corrosion)</a:t>
                      </a:r>
                      <a:br>
                        <a:rPr lang="en-GB" sz="900">
                          <a:effectLst/>
                        </a:rPr>
                      </a:br>
                      <a:r>
                        <a:rPr lang="en-GB" sz="900">
                          <a:effectLst/>
                        </a:rPr>
                        <a:t>Off spec MHFO product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dirty="0">
                          <a:effectLst/>
                        </a:rPr>
                        <a:t>Communicate with Feed supplier to control Sulphur in feed</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Process, Production planning</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72003500"/>
                  </a:ext>
                </a:extLst>
              </a:tr>
              <a:tr h="338121">
                <a:tc>
                  <a:txBody>
                    <a:bodyPr/>
                    <a:lstStyle/>
                    <a:p>
                      <a:pPr algn="ctr">
                        <a:lnSpc>
                          <a:spcPts val="1105"/>
                        </a:lnSpc>
                        <a:spcBef>
                          <a:spcPts val="300"/>
                        </a:spcBef>
                        <a:spcAft>
                          <a:spcPts val="300"/>
                        </a:spcAft>
                      </a:pPr>
                      <a:r>
                        <a:rPr lang="en-US" sz="900">
                          <a:solidFill>
                            <a:schemeClr val="bg1"/>
                          </a:solidFill>
                          <a:effectLst/>
                        </a:rPr>
                        <a:t>8</a:t>
                      </a:r>
                      <a:endParaRPr lang="en-US" sz="9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algn="ctr">
                        <a:lnSpc>
                          <a:spcPts val="1105"/>
                        </a:lnSpc>
                        <a:spcBef>
                          <a:spcPts val="300"/>
                        </a:spcBef>
                        <a:spcAft>
                          <a:spcPts val="300"/>
                        </a:spcAft>
                      </a:pPr>
                      <a:r>
                        <a:rPr lang="en-GB" sz="900" dirty="0" err="1">
                          <a:effectLst/>
                        </a:rPr>
                        <a:t>Mercaptant</a:t>
                      </a:r>
                      <a:r>
                        <a:rPr lang="en-GB" sz="900" dirty="0">
                          <a:effectLst/>
                        </a:rPr>
                        <a:t> in the feed</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lab tag</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NA</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US" sz="900">
                          <a:effectLst/>
                        </a:rPr>
                        <a:t>Lab</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dirty="0">
                          <a:effectLst/>
                        </a:rPr>
                        <a:t>Informational</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00B050"/>
                    </a:solidFill>
                  </a:tcPr>
                </a:tc>
                <a:tc>
                  <a:txBody>
                    <a:bodyPr/>
                    <a:lstStyle/>
                    <a:p>
                      <a:pPr algn="ctr">
                        <a:lnSpc>
                          <a:spcPts val="1105"/>
                        </a:lnSpc>
                        <a:spcBef>
                          <a:spcPts val="300"/>
                        </a:spcBef>
                        <a:spcAft>
                          <a:spcPts val="300"/>
                        </a:spcAft>
                      </a:pPr>
                      <a:r>
                        <a:rPr lang="en-GB" sz="900">
                          <a:effectLst/>
                        </a:rPr>
                        <a:t>Monthly</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Increase the corrosion rate (sulphidation corrosion)</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corrosion assessment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dirty="0">
                          <a:effectLst/>
                        </a:rPr>
                        <a:t>Inspection</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62850560"/>
                  </a:ext>
                </a:extLst>
              </a:tr>
              <a:tr h="338121">
                <a:tc>
                  <a:txBody>
                    <a:bodyPr/>
                    <a:lstStyle/>
                    <a:p>
                      <a:pPr algn="ctr">
                        <a:lnSpc>
                          <a:spcPts val="1105"/>
                        </a:lnSpc>
                        <a:spcBef>
                          <a:spcPts val="300"/>
                        </a:spcBef>
                        <a:spcAft>
                          <a:spcPts val="300"/>
                        </a:spcAft>
                      </a:pPr>
                      <a:r>
                        <a:rPr lang="en-US" sz="900">
                          <a:solidFill>
                            <a:schemeClr val="bg1"/>
                          </a:solidFill>
                          <a:effectLst/>
                        </a:rPr>
                        <a:t>9</a:t>
                      </a:r>
                      <a:endParaRPr lang="en-US" sz="9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algn="ctr">
                        <a:lnSpc>
                          <a:spcPts val="1105"/>
                        </a:lnSpc>
                        <a:spcBef>
                          <a:spcPts val="300"/>
                        </a:spcBef>
                        <a:spcAft>
                          <a:spcPts val="300"/>
                        </a:spcAft>
                      </a:pPr>
                      <a:r>
                        <a:rPr lang="en-GB" sz="900">
                          <a:effectLst/>
                        </a:rPr>
                        <a:t>Overflash cut temp</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10TI1439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NA</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386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Deg C</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US" sz="900">
                          <a:effectLst/>
                        </a:rPr>
                        <a:t>Lab</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dirty="0">
                          <a:effectLst/>
                        </a:rPr>
                        <a:t>Standard</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lnSpc>
                          <a:spcPts val="1105"/>
                        </a:lnSpc>
                        <a:spcBef>
                          <a:spcPts val="300"/>
                        </a:spcBef>
                        <a:spcAft>
                          <a:spcPts val="300"/>
                        </a:spcAft>
                      </a:pPr>
                      <a:r>
                        <a:rPr lang="en-GB" sz="900">
                          <a:effectLst/>
                        </a:rPr>
                        <a:t>Continuously</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Increase the corrosion rate (sulphidation corrosion)</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Control Tower T1001 temperature</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Operation /Process</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23161521"/>
                  </a:ext>
                </a:extLst>
              </a:tr>
              <a:tr h="677694">
                <a:tc>
                  <a:txBody>
                    <a:bodyPr/>
                    <a:lstStyle/>
                    <a:p>
                      <a:pPr algn="ctr">
                        <a:lnSpc>
                          <a:spcPts val="1105"/>
                        </a:lnSpc>
                        <a:spcBef>
                          <a:spcPts val="300"/>
                        </a:spcBef>
                        <a:spcAft>
                          <a:spcPts val="300"/>
                        </a:spcAft>
                      </a:pPr>
                      <a:r>
                        <a:rPr lang="en-US" sz="900">
                          <a:solidFill>
                            <a:schemeClr val="bg1"/>
                          </a:solidFill>
                          <a:effectLst/>
                        </a:rPr>
                        <a:t>10</a:t>
                      </a:r>
                      <a:endParaRPr lang="en-US" sz="9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algn="ctr">
                        <a:lnSpc>
                          <a:spcPts val="1105"/>
                        </a:lnSpc>
                        <a:spcBef>
                          <a:spcPts val="300"/>
                        </a:spcBef>
                        <a:spcAft>
                          <a:spcPts val="300"/>
                        </a:spcAft>
                      </a:pPr>
                      <a:r>
                        <a:rPr lang="en-GB" sz="900" dirty="0" err="1">
                          <a:effectLst/>
                        </a:rPr>
                        <a:t>Overflash</a:t>
                      </a:r>
                      <a:r>
                        <a:rPr lang="en-GB" sz="900" dirty="0">
                          <a:effectLst/>
                        </a:rPr>
                        <a:t> cut Flow rate</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10fi1103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50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57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M3/hr</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dirty="0">
                          <a:effectLst/>
                        </a:rPr>
                        <a:t>Standard</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lnSpc>
                          <a:spcPts val="1105"/>
                        </a:lnSpc>
                        <a:spcBef>
                          <a:spcPts val="300"/>
                        </a:spcBef>
                        <a:spcAft>
                          <a:spcPts val="300"/>
                        </a:spcAft>
                      </a:pPr>
                      <a:r>
                        <a:rPr lang="en-GB" sz="900">
                          <a:effectLst/>
                        </a:rPr>
                        <a:t>Continuously</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dirty="0">
                          <a:effectLst/>
                        </a:rPr>
                        <a:t>1) Increase the corrosion rate (</a:t>
                      </a:r>
                      <a:r>
                        <a:rPr lang="en-GB" sz="900" dirty="0" err="1">
                          <a:effectLst/>
                        </a:rPr>
                        <a:t>sulphidation</a:t>
                      </a:r>
                      <a:r>
                        <a:rPr lang="en-GB" sz="900" dirty="0">
                          <a:effectLst/>
                        </a:rPr>
                        <a:t> corrosion)</a:t>
                      </a:r>
                      <a:br>
                        <a:rPr lang="en-GB" sz="900" dirty="0">
                          <a:effectLst/>
                        </a:rPr>
                      </a:br>
                      <a:r>
                        <a:rPr lang="en-GB" sz="900" dirty="0">
                          <a:effectLst/>
                        </a:rPr>
                        <a:t>2) Increase the erosion rate</a:t>
                      </a:r>
                      <a:br>
                        <a:rPr lang="en-GB" sz="900" dirty="0">
                          <a:effectLst/>
                        </a:rPr>
                      </a:br>
                      <a:r>
                        <a:rPr lang="en-GB" sz="900" dirty="0">
                          <a:effectLst/>
                        </a:rPr>
                        <a:t>3) Lo flow- settlement causing under deposit corrosion</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Control Overflash flow and 3rd pump down flow control. </a:t>
                      </a:r>
                      <a:br>
                        <a:rPr lang="en-GB" sz="900">
                          <a:effectLst/>
                        </a:rPr>
                      </a:br>
                      <a:r>
                        <a:rPr lang="en-GB" sz="900">
                          <a:effectLst/>
                        </a:rPr>
                        <a:t>Check control valve operation</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Operation /Process</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96275819"/>
                  </a:ext>
                </a:extLst>
              </a:tr>
              <a:tr h="406617">
                <a:tc>
                  <a:txBody>
                    <a:bodyPr/>
                    <a:lstStyle/>
                    <a:p>
                      <a:pPr algn="ctr">
                        <a:lnSpc>
                          <a:spcPts val="1105"/>
                        </a:lnSpc>
                        <a:spcBef>
                          <a:spcPts val="300"/>
                        </a:spcBef>
                        <a:spcAft>
                          <a:spcPts val="300"/>
                        </a:spcAft>
                      </a:pPr>
                      <a:r>
                        <a:rPr lang="en-US" sz="900" dirty="0">
                          <a:solidFill>
                            <a:schemeClr val="bg1"/>
                          </a:solidFill>
                          <a:effectLst/>
                        </a:rPr>
                        <a:t>11</a:t>
                      </a:r>
                      <a:endParaRPr lang="en-US" sz="9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algn="ctr">
                        <a:lnSpc>
                          <a:spcPts val="1105"/>
                        </a:lnSpc>
                        <a:spcBef>
                          <a:spcPts val="300"/>
                        </a:spcBef>
                        <a:spcAft>
                          <a:spcPts val="300"/>
                        </a:spcAft>
                      </a:pPr>
                      <a:r>
                        <a:rPr lang="en-GB" sz="900" dirty="0" err="1">
                          <a:effectLst/>
                        </a:rPr>
                        <a:t>Overflash</a:t>
                      </a:r>
                      <a:r>
                        <a:rPr lang="en-GB" sz="900" dirty="0">
                          <a:effectLst/>
                        </a:rPr>
                        <a:t> Total Acid No (TAN)</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lab tag</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NA</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0.5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KOH/mg</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dirty="0">
                          <a:effectLst/>
                        </a:rPr>
                        <a:t>Informational</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00B050"/>
                    </a:solidFill>
                  </a:tcPr>
                </a:tc>
                <a:tc>
                  <a:txBody>
                    <a:bodyPr/>
                    <a:lstStyle/>
                    <a:p>
                      <a:pPr algn="ctr">
                        <a:lnSpc>
                          <a:spcPts val="1105"/>
                        </a:lnSpc>
                        <a:spcBef>
                          <a:spcPts val="300"/>
                        </a:spcBef>
                        <a:spcAft>
                          <a:spcPts val="300"/>
                        </a:spcAft>
                      </a:pPr>
                      <a:r>
                        <a:rPr lang="en-GB" sz="900">
                          <a:effectLst/>
                        </a:rPr>
                        <a:t>Monthly</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Increase the corrosion rate (sulphidation and Napthalic acid corrosion)</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Corrosion assessment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Inspection</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93987766"/>
                  </a:ext>
                </a:extLst>
              </a:tr>
              <a:tr h="338121">
                <a:tc>
                  <a:txBody>
                    <a:bodyPr/>
                    <a:lstStyle/>
                    <a:p>
                      <a:pPr algn="ctr">
                        <a:lnSpc>
                          <a:spcPts val="1105"/>
                        </a:lnSpc>
                        <a:spcBef>
                          <a:spcPts val="300"/>
                        </a:spcBef>
                        <a:spcAft>
                          <a:spcPts val="300"/>
                        </a:spcAft>
                      </a:pPr>
                      <a:r>
                        <a:rPr lang="en-US" sz="900" dirty="0">
                          <a:solidFill>
                            <a:schemeClr val="bg1"/>
                          </a:solidFill>
                          <a:effectLst/>
                        </a:rPr>
                        <a:t>12</a:t>
                      </a:r>
                      <a:endParaRPr lang="en-US" sz="9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algn="ctr">
                        <a:lnSpc>
                          <a:spcPts val="1105"/>
                        </a:lnSpc>
                        <a:spcBef>
                          <a:spcPts val="300"/>
                        </a:spcBef>
                        <a:spcAft>
                          <a:spcPts val="300"/>
                        </a:spcAft>
                      </a:pPr>
                      <a:r>
                        <a:rPr lang="en-GB" sz="900" dirty="0" err="1">
                          <a:effectLst/>
                        </a:rPr>
                        <a:t>Overflash</a:t>
                      </a:r>
                      <a:r>
                        <a:rPr lang="en-GB" sz="900" dirty="0">
                          <a:effectLst/>
                        </a:rPr>
                        <a:t> </a:t>
                      </a:r>
                      <a:r>
                        <a:rPr lang="en-GB" sz="900" dirty="0" err="1">
                          <a:effectLst/>
                        </a:rPr>
                        <a:t>Sulfur</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lab tag</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dirty="0">
                          <a:effectLst/>
                        </a:rPr>
                        <a:t>Informational</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00B050"/>
                    </a:solidFill>
                  </a:tcPr>
                </a:tc>
                <a:tc>
                  <a:txBody>
                    <a:bodyPr/>
                    <a:lstStyle/>
                    <a:p>
                      <a:pPr algn="ctr">
                        <a:lnSpc>
                          <a:spcPts val="1105"/>
                        </a:lnSpc>
                        <a:spcBef>
                          <a:spcPts val="300"/>
                        </a:spcBef>
                        <a:spcAft>
                          <a:spcPts val="300"/>
                        </a:spcAft>
                      </a:pPr>
                      <a:r>
                        <a:rPr lang="en-GB" sz="900">
                          <a:effectLst/>
                        </a:rPr>
                        <a:t>Monthly</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Increase the corrosion rate (sulphidation corrosion)</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Corrosion assessment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dirty="0">
                          <a:effectLst/>
                        </a:rPr>
                        <a:t>Inspection</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56339684"/>
                  </a:ext>
                </a:extLst>
              </a:tr>
            </a:tbl>
          </a:graphicData>
        </a:graphic>
      </p:graphicFrame>
      <p:sp>
        <p:nvSpPr>
          <p:cNvPr id="13" name="Freeform 2">
            <a:extLst>
              <a:ext uri="{FF2B5EF4-FFF2-40B4-BE49-F238E27FC236}">
                <a16:creationId xmlns:a16="http://schemas.microsoft.com/office/drawing/2014/main" id="{A6F5C92F-498C-4C06-8903-B79F721EB1AF}"/>
              </a:ext>
            </a:extLst>
          </p:cNvPr>
          <p:cNvSpPr/>
          <p:nvPr/>
        </p:nvSpPr>
        <p:spPr>
          <a:xfrm>
            <a:off x="0" y="4939458"/>
            <a:ext cx="1972302" cy="1972302"/>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TextBox 13">
            <a:extLst>
              <a:ext uri="{FF2B5EF4-FFF2-40B4-BE49-F238E27FC236}">
                <a16:creationId xmlns:a16="http://schemas.microsoft.com/office/drawing/2014/main" id="{942EA6EC-54BC-4063-8494-F11818C6AF0C}"/>
              </a:ext>
            </a:extLst>
          </p:cNvPr>
          <p:cNvSpPr txBox="1"/>
          <p:nvPr/>
        </p:nvSpPr>
        <p:spPr>
          <a:xfrm rot="16200000">
            <a:off x="-941819" y="2301026"/>
            <a:ext cx="3361603" cy="95410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2800" b="1" dirty="0">
                <a:solidFill>
                  <a:schemeClr val="bg1"/>
                </a:solidFill>
                <a:latin typeface="+mj-lt"/>
                <a:ea typeface="Cambria" panose="02040503050406030204" pitchFamily="18" charset="0"/>
              </a:rPr>
              <a:t>Integrity Operating Windows</a:t>
            </a:r>
          </a:p>
        </p:txBody>
      </p:sp>
    </p:spTree>
    <p:extLst>
      <p:ext uri="{BB962C8B-B14F-4D97-AF65-F5344CB8AC3E}">
        <p14:creationId xmlns:p14="http://schemas.microsoft.com/office/powerpoint/2010/main" val="100718733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 name="Rectangle 238">
            <a:extLst>
              <a:ext uri="{C183D7F6-B498-43B3-948B-1728B52AA6E4}">
                <adec:decorative xmlns:adec="http://schemas.microsoft.com/office/drawing/2017/decorative" val="1"/>
              </a:ext>
            </a:extLst>
          </p:cNvPr>
          <p:cNvSpPr/>
          <p:nvPr/>
        </p:nvSpPr>
        <p:spPr>
          <a:xfrm>
            <a:off x="0" y="-2"/>
            <a:ext cx="12190413" cy="696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0" name="Picture 2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4202" y="-20018"/>
            <a:ext cx="810107" cy="681361"/>
          </a:xfrm>
          <a:prstGeom prst="rect">
            <a:avLst/>
          </a:prstGeom>
        </p:spPr>
      </p:pic>
      <p:sp>
        <p:nvSpPr>
          <p:cNvPr id="241" name="Rectangle 70"/>
          <p:cNvSpPr>
            <a:spLocks noChangeArrowheads="1"/>
          </p:cNvSpPr>
          <p:nvPr/>
        </p:nvSpPr>
        <p:spPr bwMode="auto">
          <a:xfrm>
            <a:off x="3175" y="-50262"/>
            <a:ext cx="12188825" cy="605487"/>
          </a:xfrm>
          <a:prstGeom prst="rect">
            <a:avLst/>
          </a:prstGeom>
          <a:noFill/>
          <a:ln w="9525">
            <a:noFill/>
            <a:miter lim="800000"/>
            <a:headEnd/>
            <a:tailEnd/>
          </a:ln>
        </p:spPr>
        <p:txBody>
          <a:bodyPr lIns="45720" tIns="18288" rIns="27432" bIns="18288"/>
          <a:lstStyle/>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CORROSION MANAGEMENT PROGRAM  </a:t>
            </a:r>
          </a:p>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VACUUM DISTILLATE UNIT</a:t>
            </a:r>
          </a:p>
        </p:txBody>
      </p:sp>
      <p:sp>
        <p:nvSpPr>
          <p:cNvPr id="2" name="Rectangle 1"/>
          <p:cNvSpPr/>
          <p:nvPr/>
        </p:nvSpPr>
        <p:spPr>
          <a:xfrm>
            <a:off x="0" y="696926"/>
            <a:ext cx="1476375" cy="4336988"/>
          </a:xfrm>
          <a:prstGeom prst="rect">
            <a:avLst/>
          </a:prstGeom>
          <a:gradFill>
            <a:gsLst>
              <a:gs pos="77000">
                <a:srgbClr val="B2A934"/>
              </a:gs>
              <a:gs pos="50000">
                <a:srgbClr val="92D050"/>
              </a:gs>
              <a:gs pos="25000">
                <a:schemeClr val="tx2">
                  <a:lumMod val="60000"/>
                  <a:lumOff val="40000"/>
                </a:schemeClr>
              </a:gs>
              <a:gs pos="0">
                <a:srgbClr val="002060"/>
              </a:gs>
              <a:gs pos="100000">
                <a:schemeClr val="accent6">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1138232" y="2073455"/>
            <a:ext cx="0" cy="2371725"/>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0" name="Title 2">
            <a:extLst>
              <a:ext uri="{FF2B5EF4-FFF2-40B4-BE49-F238E27FC236}">
                <a16:creationId xmlns:a16="http://schemas.microsoft.com/office/drawing/2014/main" id="{816F2C19-0689-4B63-8A83-297B6376BDCB}"/>
              </a:ext>
            </a:extLst>
          </p:cNvPr>
          <p:cNvSpPr>
            <a:spLocks noGrp="1"/>
          </p:cNvSpPr>
          <p:nvPr>
            <p:ph type="title"/>
          </p:nvPr>
        </p:nvSpPr>
        <p:spPr>
          <a:xfrm>
            <a:off x="3346845" y="899731"/>
            <a:ext cx="6214746" cy="395091"/>
          </a:xfrm>
          <a:noFill/>
        </p:spPr>
        <p:txBody>
          <a:body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a typeface="Calibri" panose="020F0502020204030204" pitchFamily="34" charset="0"/>
                <a:cs typeface="Arial" panose="020B0604020202020204" pitchFamily="34" charset="0"/>
              </a:rPr>
              <a:t>Integrity Operating Window (IOW)</a:t>
            </a:r>
            <a:endPar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aphicFrame>
        <p:nvGraphicFramePr>
          <p:cNvPr id="3" name="Table 2">
            <a:extLst>
              <a:ext uri="{FF2B5EF4-FFF2-40B4-BE49-F238E27FC236}">
                <a16:creationId xmlns:a16="http://schemas.microsoft.com/office/drawing/2014/main" id="{A0FEE06C-AB9A-4264-8B5A-052427D47BAC}"/>
              </a:ext>
            </a:extLst>
          </p:cNvPr>
          <p:cNvGraphicFramePr>
            <a:graphicFrameLocks noGrp="1"/>
          </p:cNvGraphicFramePr>
          <p:nvPr>
            <p:extLst>
              <p:ext uri="{D42A27DB-BD31-4B8C-83A1-F6EECF244321}">
                <p14:modId xmlns:p14="http://schemas.microsoft.com/office/powerpoint/2010/main" val="322136902"/>
              </p:ext>
            </p:extLst>
          </p:nvPr>
        </p:nvGraphicFramePr>
        <p:xfrm>
          <a:off x="1562098" y="1501916"/>
          <a:ext cx="10454325" cy="5177283"/>
        </p:xfrm>
        <a:graphic>
          <a:graphicData uri="http://schemas.openxmlformats.org/drawingml/2006/table">
            <a:tbl>
              <a:tblPr firstRow="1" bandRow="1">
                <a:tableStyleId>{21E4AEA4-8DFA-4A89-87EB-49C32662AFE0}</a:tableStyleId>
              </a:tblPr>
              <a:tblGrid>
                <a:gridCol w="560088">
                  <a:extLst>
                    <a:ext uri="{9D8B030D-6E8A-4147-A177-3AD203B41FA5}">
                      <a16:colId xmlns:a16="http://schemas.microsoft.com/office/drawing/2014/main" val="3962765052"/>
                    </a:ext>
                  </a:extLst>
                </a:gridCol>
                <a:gridCol w="904398">
                  <a:extLst>
                    <a:ext uri="{9D8B030D-6E8A-4147-A177-3AD203B41FA5}">
                      <a16:colId xmlns:a16="http://schemas.microsoft.com/office/drawing/2014/main" val="2081452317"/>
                    </a:ext>
                  </a:extLst>
                </a:gridCol>
                <a:gridCol w="735291">
                  <a:extLst>
                    <a:ext uri="{9D8B030D-6E8A-4147-A177-3AD203B41FA5}">
                      <a16:colId xmlns:a16="http://schemas.microsoft.com/office/drawing/2014/main" val="2647678761"/>
                    </a:ext>
                  </a:extLst>
                </a:gridCol>
                <a:gridCol w="443059">
                  <a:extLst>
                    <a:ext uri="{9D8B030D-6E8A-4147-A177-3AD203B41FA5}">
                      <a16:colId xmlns:a16="http://schemas.microsoft.com/office/drawing/2014/main" val="573231575"/>
                    </a:ext>
                  </a:extLst>
                </a:gridCol>
                <a:gridCol w="471341">
                  <a:extLst>
                    <a:ext uri="{9D8B030D-6E8A-4147-A177-3AD203B41FA5}">
                      <a16:colId xmlns:a16="http://schemas.microsoft.com/office/drawing/2014/main" val="3699309049"/>
                    </a:ext>
                  </a:extLst>
                </a:gridCol>
                <a:gridCol w="584461">
                  <a:extLst>
                    <a:ext uri="{9D8B030D-6E8A-4147-A177-3AD203B41FA5}">
                      <a16:colId xmlns:a16="http://schemas.microsoft.com/office/drawing/2014/main" val="3076801928"/>
                    </a:ext>
                  </a:extLst>
                </a:gridCol>
                <a:gridCol w="612743">
                  <a:extLst>
                    <a:ext uri="{9D8B030D-6E8A-4147-A177-3AD203B41FA5}">
                      <a16:colId xmlns:a16="http://schemas.microsoft.com/office/drawing/2014/main" val="2663394507"/>
                    </a:ext>
                  </a:extLst>
                </a:gridCol>
                <a:gridCol w="857839">
                  <a:extLst>
                    <a:ext uri="{9D8B030D-6E8A-4147-A177-3AD203B41FA5}">
                      <a16:colId xmlns:a16="http://schemas.microsoft.com/office/drawing/2014/main" val="4262743676"/>
                    </a:ext>
                  </a:extLst>
                </a:gridCol>
                <a:gridCol w="838985">
                  <a:extLst>
                    <a:ext uri="{9D8B030D-6E8A-4147-A177-3AD203B41FA5}">
                      <a16:colId xmlns:a16="http://schemas.microsoft.com/office/drawing/2014/main" val="3866840810"/>
                    </a:ext>
                  </a:extLst>
                </a:gridCol>
                <a:gridCol w="2003904">
                  <a:extLst>
                    <a:ext uri="{9D8B030D-6E8A-4147-A177-3AD203B41FA5}">
                      <a16:colId xmlns:a16="http://schemas.microsoft.com/office/drawing/2014/main" val="2063946947"/>
                    </a:ext>
                  </a:extLst>
                </a:gridCol>
                <a:gridCol w="1571022">
                  <a:extLst>
                    <a:ext uri="{9D8B030D-6E8A-4147-A177-3AD203B41FA5}">
                      <a16:colId xmlns:a16="http://schemas.microsoft.com/office/drawing/2014/main" val="3625432979"/>
                    </a:ext>
                  </a:extLst>
                </a:gridCol>
                <a:gridCol w="871194">
                  <a:extLst>
                    <a:ext uri="{9D8B030D-6E8A-4147-A177-3AD203B41FA5}">
                      <a16:colId xmlns:a16="http://schemas.microsoft.com/office/drawing/2014/main" val="2116464683"/>
                    </a:ext>
                  </a:extLst>
                </a:gridCol>
              </a:tblGrid>
              <a:tr h="612343">
                <a:tc>
                  <a:txBody>
                    <a:bodyPr/>
                    <a:lstStyle/>
                    <a:p>
                      <a:pPr algn="ctr">
                        <a:spcAft>
                          <a:spcPts val="0"/>
                        </a:spcAft>
                      </a:pPr>
                      <a:r>
                        <a:rPr lang="en-GB" sz="900" dirty="0">
                          <a:effectLst/>
                        </a:rPr>
                        <a:t>Sr. No</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GB" sz="900" dirty="0">
                          <a:effectLst/>
                        </a:rPr>
                        <a:t>Variable</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GB" sz="900">
                          <a:effectLst/>
                        </a:rPr>
                        <a:t>Tag</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GB" sz="900">
                          <a:effectLst/>
                        </a:rPr>
                        <a:t>Min Limit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GB" sz="900">
                          <a:effectLst/>
                        </a:rPr>
                        <a:t>Max Limit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GB" sz="900">
                          <a:effectLst/>
                        </a:rPr>
                        <a:t>Unit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GB" sz="900" dirty="0">
                          <a:effectLst/>
                        </a:rPr>
                        <a:t>Data Source</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GB" sz="900">
                          <a:effectLst/>
                        </a:rPr>
                        <a:t>IOW Category</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GB" sz="900">
                          <a:effectLst/>
                        </a:rPr>
                        <a:t>Frequency Monitoring Level</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GB" sz="900">
                          <a:effectLst/>
                        </a:rPr>
                        <a:t>Possible Consequence of Deviation Outside Limit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GB" sz="900" dirty="0">
                          <a:effectLst/>
                        </a:rPr>
                        <a:t>Response Required /Recommended</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GB" sz="900" dirty="0">
                          <a:effectLst/>
                        </a:rPr>
                        <a:t>Response Owner</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28423891"/>
                  </a:ext>
                </a:extLst>
              </a:tr>
              <a:tr h="348502">
                <a:tc>
                  <a:txBody>
                    <a:bodyPr/>
                    <a:lstStyle/>
                    <a:p>
                      <a:pPr algn="ctr">
                        <a:lnSpc>
                          <a:spcPts val="1105"/>
                        </a:lnSpc>
                        <a:spcBef>
                          <a:spcPts val="300"/>
                        </a:spcBef>
                        <a:spcAft>
                          <a:spcPts val="300"/>
                        </a:spcAft>
                      </a:pPr>
                      <a:r>
                        <a:rPr lang="en-US" sz="900" dirty="0">
                          <a:solidFill>
                            <a:schemeClr val="bg1"/>
                          </a:solidFill>
                          <a:effectLst/>
                        </a:rPr>
                        <a:t>14</a:t>
                      </a:r>
                      <a:endParaRPr lang="en-US" sz="9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algn="ctr">
                        <a:lnSpc>
                          <a:spcPts val="1105"/>
                        </a:lnSpc>
                        <a:spcBef>
                          <a:spcPts val="300"/>
                        </a:spcBef>
                        <a:spcAft>
                          <a:spcPts val="300"/>
                        </a:spcAft>
                      </a:pPr>
                      <a:r>
                        <a:rPr lang="en-GB" sz="900">
                          <a:effectLst/>
                        </a:rPr>
                        <a:t>T-1001 Overhead PH</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lab tag</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5.5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6.5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PH</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dirty="0">
                          <a:effectLst/>
                        </a:rPr>
                        <a:t>Standard</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lnSpc>
                          <a:spcPts val="1105"/>
                        </a:lnSpc>
                        <a:spcBef>
                          <a:spcPts val="300"/>
                        </a:spcBef>
                        <a:spcAft>
                          <a:spcPts val="300"/>
                        </a:spcAft>
                      </a:pPr>
                      <a:r>
                        <a:rPr lang="en-GB" sz="900">
                          <a:effectLst/>
                        </a:rPr>
                        <a:t>Daily</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dirty="0">
                          <a:effectLst/>
                        </a:rPr>
                        <a:t>Increase the overhead HCL corrosion</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Adjust chemical treatment program</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dirty="0">
                          <a:effectLst/>
                        </a:rPr>
                        <a:t>Operation /Process</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51299954"/>
                  </a:ext>
                </a:extLst>
              </a:tr>
              <a:tr h="510286">
                <a:tc>
                  <a:txBody>
                    <a:bodyPr/>
                    <a:lstStyle/>
                    <a:p>
                      <a:pPr algn="ctr">
                        <a:lnSpc>
                          <a:spcPts val="1105"/>
                        </a:lnSpc>
                        <a:spcBef>
                          <a:spcPts val="300"/>
                        </a:spcBef>
                        <a:spcAft>
                          <a:spcPts val="300"/>
                        </a:spcAft>
                      </a:pPr>
                      <a:r>
                        <a:rPr lang="en-GB" sz="900">
                          <a:solidFill>
                            <a:schemeClr val="bg1"/>
                          </a:solidFill>
                          <a:effectLst/>
                        </a:rPr>
                        <a:t>15</a:t>
                      </a:r>
                      <a:endParaRPr lang="en-US" sz="9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algn="ctr">
                        <a:lnSpc>
                          <a:spcPts val="1105"/>
                        </a:lnSpc>
                        <a:spcBef>
                          <a:spcPts val="300"/>
                        </a:spcBef>
                        <a:spcAft>
                          <a:spcPts val="300"/>
                        </a:spcAft>
                      </a:pPr>
                      <a:r>
                        <a:rPr lang="en-GB" sz="900">
                          <a:effectLst/>
                        </a:rPr>
                        <a:t>T-1001 Overhead Chloride</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dirty="0">
                          <a:effectLst/>
                        </a:rPr>
                        <a:t>lab tag</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NA</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30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PPM</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Standard</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lnSpc>
                          <a:spcPts val="1105"/>
                        </a:lnSpc>
                        <a:spcBef>
                          <a:spcPts val="300"/>
                        </a:spcBef>
                        <a:spcAft>
                          <a:spcPts val="300"/>
                        </a:spcAft>
                      </a:pPr>
                      <a:r>
                        <a:rPr lang="en-GB" sz="900" dirty="0">
                          <a:effectLst/>
                        </a:rPr>
                        <a:t>weekly</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dirty="0">
                          <a:effectLst/>
                        </a:rPr>
                        <a:t>Increase the overhead HCL corrosion</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1. Adjust chemical treatment program</a:t>
                      </a:r>
                      <a:br>
                        <a:rPr lang="en-GB" sz="900">
                          <a:effectLst/>
                        </a:rPr>
                      </a:br>
                      <a:r>
                        <a:rPr lang="en-GB" sz="900">
                          <a:effectLst/>
                        </a:rPr>
                        <a:t>2. Check integrity of CW condenser tubes</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Operation /Process/ Inspection</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07826186"/>
                  </a:ext>
                </a:extLst>
              </a:tr>
              <a:tr h="382714">
                <a:tc>
                  <a:txBody>
                    <a:bodyPr/>
                    <a:lstStyle/>
                    <a:p>
                      <a:pPr algn="ctr">
                        <a:lnSpc>
                          <a:spcPts val="1105"/>
                        </a:lnSpc>
                        <a:spcBef>
                          <a:spcPts val="300"/>
                        </a:spcBef>
                        <a:spcAft>
                          <a:spcPts val="300"/>
                        </a:spcAft>
                      </a:pPr>
                      <a:r>
                        <a:rPr lang="en-GB" sz="900">
                          <a:solidFill>
                            <a:schemeClr val="bg1"/>
                          </a:solidFill>
                          <a:effectLst/>
                        </a:rPr>
                        <a:t>16</a:t>
                      </a:r>
                      <a:endParaRPr lang="en-US" sz="9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algn="ctr">
                        <a:lnSpc>
                          <a:spcPts val="1105"/>
                        </a:lnSpc>
                        <a:spcBef>
                          <a:spcPts val="300"/>
                        </a:spcBef>
                        <a:spcAft>
                          <a:spcPts val="300"/>
                        </a:spcAft>
                      </a:pPr>
                      <a:r>
                        <a:rPr lang="en-GB" sz="900">
                          <a:effectLst/>
                        </a:rPr>
                        <a:t>T-1001 Overhead Total Iron</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lab tag</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NA</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&lt;1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PPM</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Standard</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lnSpc>
                          <a:spcPts val="1105"/>
                        </a:lnSpc>
                        <a:spcBef>
                          <a:spcPts val="300"/>
                        </a:spcBef>
                        <a:spcAft>
                          <a:spcPts val="300"/>
                        </a:spcAft>
                      </a:pPr>
                      <a:r>
                        <a:rPr lang="en-GB" sz="900">
                          <a:effectLst/>
                        </a:rPr>
                        <a:t>weekly</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dirty="0">
                          <a:effectLst/>
                        </a:rPr>
                        <a:t>Increase the overhead HCL corrosion</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1. Adjust chemical treatment program</a:t>
                      </a:r>
                      <a:br>
                        <a:rPr lang="en-GB" sz="900">
                          <a:effectLst/>
                        </a:rPr>
                      </a:br>
                      <a:r>
                        <a:rPr lang="en-GB" sz="900">
                          <a:effectLst/>
                        </a:rPr>
                        <a:t>2. Corrosion assessment</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Operation /Process/ Inspection</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37554677"/>
                  </a:ext>
                </a:extLst>
              </a:tr>
              <a:tr h="382714">
                <a:tc>
                  <a:txBody>
                    <a:bodyPr/>
                    <a:lstStyle/>
                    <a:p>
                      <a:pPr algn="ctr">
                        <a:lnSpc>
                          <a:spcPts val="1105"/>
                        </a:lnSpc>
                        <a:spcBef>
                          <a:spcPts val="300"/>
                        </a:spcBef>
                        <a:spcAft>
                          <a:spcPts val="300"/>
                        </a:spcAft>
                      </a:pPr>
                      <a:r>
                        <a:rPr lang="en-GB" sz="900">
                          <a:solidFill>
                            <a:schemeClr val="bg1"/>
                          </a:solidFill>
                          <a:effectLst/>
                        </a:rPr>
                        <a:t>17</a:t>
                      </a:r>
                      <a:endParaRPr lang="en-US" sz="9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algn="ctr">
                        <a:lnSpc>
                          <a:spcPts val="1105"/>
                        </a:lnSpc>
                        <a:spcBef>
                          <a:spcPts val="300"/>
                        </a:spcBef>
                        <a:spcAft>
                          <a:spcPts val="300"/>
                        </a:spcAft>
                      </a:pPr>
                      <a:r>
                        <a:rPr lang="en-GB" sz="900">
                          <a:effectLst/>
                        </a:rPr>
                        <a:t>Neutraliser (T-1001 Overhead)</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dirty="0">
                          <a:effectLst/>
                        </a:rPr>
                        <a:t>Standard</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lnSpc>
                          <a:spcPts val="1105"/>
                        </a:lnSpc>
                        <a:spcBef>
                          <a:spcPts val="300"/>
                        </a:spcBef>
                        <a:spcAft>
                          <a:spcPts val="300"/>
                        </a:spcAft>
                      </a:pPr>
                      <a:r>
                        <a:rPr lang="en-GB" sz="900">
                          <a:effectLst/>
                        </a:rPr>
                        <a:t>Continuously</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dirty="0">
                          <a:effectLst/>
                        </a:rPr>
                        <a:t>Increase the overhead HCL corrosion and formation of Amine bi-chloride salts</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Adjust chemical treatment program and check pump flowrate</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dirty="0">
                          <a:effectLst/>
                        </a:rPr>
                        <a:t> </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48962241"/>
                  </a:ext>
                </a:extLst>
              </a:tr>
              <a:tr h="382714">
                <a:tc>
                  <a:txBody>
                    <a:bodyPr/>
                    <a:lstStyle/>
                    <a:p>
                      <a:pPr algn="ctr">
                        <a:lnSpc>
                          <a:spcPts val="1105"/>
                        </a:lnSpc>
                        <a:spcBef>
                          <a:spcPts val="300"/>
                        </a:spcBef>
                        <a:spcAft>
                          <a:spcPts val="300"/>
                        </a:spcAft>
                      </a:pPr>
                      <a:r>
                        <a:rPr lang="en-GB" sz="900">
                          <a:solidFill>
                            <a:schemeClr val="bg1"/>
                          </a:solidFill>
                          <a:effectLst/>
                        </a:rPr>
                        <a:t>18</a:t>
                      </a:r>
                      <a:endParaRPr lang="en-US" sz="9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algn="ctr">
                        <a:lnSpc>
                          <a:spcPts val="1105"/>
                        </a:lnSpc>
                        <a:spcBef>
                          <a:spcPts val="300"/>
                        </a:spcBef>
                        <a:spcAft>
                          <a:spcPts val="300"/>
                        </a:spcAft>
                      </a:pPr>
                      <a:r>
                        <a:rPr lang="en-GB" sz="900" dirty="0">
                          <a:effectLst/>
                        </a:rPr>
                        <a:t>T-1006 Bottom PH</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lab tag</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PH</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dirty="0">
                          <a:effectLst/>
                        </a:rPr>
                        <a:t>Standard</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lnSpc>
                          <a:spcPts val="1105"/>
                        </a:lnSpc>
                        <a:spcBef>
                          <a:spcPts val="300"/>
                        </a:spcBef>
                        <a:spcAft>
                          <a:spcPts val="300"/>
                        </a:spcAft>
                      </a:pPr>
                      <a:r>
                        <a:rPr lang="en-GB" sz="900">
                          <a:effectLst/>
                        </a:rPr>
                        <a:t>Daily</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dirty="0">
                          <a:effectLst/>
                        </a:rPr>
                        <a:t>Increase the corrosion rate (NH4HS corrosion - Ammonium bi sulphide)</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Increase stripping steam</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Operation / Process</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82888322"/>
                  </a:ext>
                </a:extLst>
              </a:tr>
              <a:tr h="382714">
                <a:tc>
                  <a:txBody>
                    <a:bodyPr/>
                    <a:lstStyle/>
                    <a:p>
                      <a:pPr algn="ctr">
                        <a:lnSpc>
                          <a:spcPts val="1105"/>
                        </a:lnSpc>
                        <a:spcBef>
                          <a:spcPts val="300"/>
                        </a:spcBef>
                        <a:spcAft>
                          <a:spcPts val="300"/>
                        </a:spcAft>
                      </a:pPr>
                      <a:r>
                        <a:rPr lang="en-GB" sz="900">
                          <a:solidFill>
                            <a:schemeClr val="bg1"/>
                          </a:solidFill>
                          <a:effectLst/>
                        </a:rPr>
                        <a:t>19</a:t>
                      </a:r>
                      <a:endParaRPr lang="en-US" sz="9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algn="ctr">
                        <a:lnSpc>
                          <a:spcPts val="1105"/>
                        </a:lnSpc>
                        <a:spcBef>
                          <a:spcPts val="300"/>
                        </a:spcBef>
                        <a:spcAft>
                          <a:spcPts val="300"/>
                        </a:spcAft>
                      </a:pPr>
                      <a:r>
                        <a:rPr lang="en-GB" sz="900">
                          <a:effectLst/>
                        </a:rPr>
                        <a:t>D-5015 Chloride</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lab tag</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NA</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50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dirty="0">
                          <a:effectLst/>
                        </a:rPr>
                        <a:t>PPM</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dirty="0">
                          <a:effectLst/>
                        </a:rPr>
                        <a:t>Informational</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00B050"/>
                    </a:solidFill>
                  </a:tcPr>
                </a:tc>
                <a:tc>
                  <a:txBody>
                    <a:bodyPr/>
                    <a:lstStyle/>
                    <a:p>
                      <a:pPr algn="ctr">
                        <a:lnSpc>
                          <a:spcPts val="1105"/>
                        </a:lnSpc>
                        <a:spcBef>
                          <a:spcPts val="300"/>
                        </a:spcBef>
                        <a:spcAft>
                          <a:spcPts val="300"/>
                        </a:spcAft>
                      </a:pPr>
                      <a:r>
                        <a:rPr lang="en-GB" sz="900" dirty="0">
                          <a:effectLst/>
                        </a:rPr>
                        <a:t>Monthly</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Chloride stress corrosion cracking in T-1006 overhead piping system.</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 </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71306381"/>
                  </a:ext>
                </a:extLst>
              </a:tr>
              <a:tr h="382714">
                <a:tc>
                  <a:txBody>
                    <a:bodyPr/>
                    <a:lstStyle/>
                    <a:p>
                      <a:pPr algn="ctr">
                        <a:lnSpc>
                          <a:spcPts val="1105"/>
                        </a:lnSpc>
                        <a:spcBef>
                          <a:spcPts val="300"/>
                        </a:spcBef>
                        <a:spcAft>
                          <a:spcPts val="300"/>
                        </a:spcAft>
                      </a:pPr>
                      <a:r>
                        <a:rPr lang="en-GB" sz="900">
                          <a:solidFill>
                            <a:schemeClr val="bg1"/>
                          </a:solidFill>
                          <a:effectLst/>
                        </a:rPr>
                        <a:t>20</a:t>
                      </a:r>
                      <a:endParaRPr lang="en-US" sz="9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algn="ctr">
                        <a:lnSpc>
                          <a:spcPts val="1105"/>
                        </a:lnSpc>
                        <a:spcBef>
                          <a:spcPts val="300"/>
                        </a:spcBef>
                        <a:spcAft>
                          <a:spcPts val="300"/>
                        </a:spcAft>
                      </a:pPr>
                      <a:r>
                        <a:rPr lang="en-GB" sz="900">
                          <a:effectLst/>
                        </a:rPr>
                        <a:t>D-5015 Ammonia</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lab tag</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NA</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50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PPM</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dirty="0">
                          <a:effectLst/>
                        </a:rPr>
                        <a:t>Informational</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00B050"/>
                    </a:solidFill>
                  </a:tcPr>
                </a:tc>
                <a:tc>
                  <a:txBody>
                    <a:bodyPr/>
                    <a:lstStyle/>
                    <a:p>
                      <a:pPr algn="ctr">
                        <a:lnSpc>
                          <a:spcPts val="1105"/>
                        </a:lnSpc>
                        <a:spcBef>
                          <a:spcPts val="300"/>
                        </a:spcBef>
                        <a:spcAft>
                          <a:spcPts val="300"/>
                        </a:spcAft>
                      </a:pPr>
                      <a:r>
                        <a:rPr lang="en-GB" sz="900" dirty="0">
                          <a:effectLst/>
                        </a:rPr>
                        <a:t>Monthly</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Increase the corrosion rate (NH4HS corrosion - Ammonium bi sulphide)</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 </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3175759"/>
                  </a:ext>
                </a:extLst>
              </a:tr>
              <a:tr h="505816">
                <a:tc>
                  <a:txBody>
                    <a:bodyPr/>
                    <a:lstStyle/>
                    <a:p>
                      <a:pPr algn="ctr">
                        <a:lnSpc>
                          <a:spcPts val="1105"/>
                        </a:lnSpc>
                        <a:spcBef>
                          <a:spcPts val="300"/>
                        </a:spcBef>
                        <a:spcAft>
                          <a:spcPts val="300"/>
                        </a:spcAft>
                      </a:pPr>
                      <a:r>
                        <a:rPr lang="en-GB" sz="900">
                          <a:solidFill>
                            <a:schemeClr val="bg1"/>
                          </a:solidFill>
                          <a:effectLst/>
                        </a:rPr>
                        <a:t>21</a:t>
                      </a:r>
                      <a:endParaRPr lang="en-US" sz="9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algn="ctr">
                        <a:lnSpc>
                          <a:spcPts val="1105"/>
                        </a:lnSpc>
                        <a:spcBef>
                          <a:spcPts val="300"/>
                        </a:spcBef>
                        <a:spcAft>
                          <a:spcPts val="300"/>
                        </a:spcAft>
                      </a:pPr>
                      <a:r>
                        <a:rPr lang="en-GB" sz="900">
                          <a:effectLst/>
                        </a:rPr>
                        <a:t>B-1001 Draft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10PI1013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NA</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mmH2o</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dirty="0">
                          <a:effectLst/>
                        </a:rPr>
                        <a:t>Critical</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0000"/>
                    </a:solidFill>
                  </a:tcPr>
                </a:tc>
                <a:tc>
                  <a:txBody>
                    <a:bodyPr/>
                    <a:lstStyle/>
                    <a:p>
                      <a:pPr algn="ctr">
                        <a:lnSpc>
                          <a:spcPts val="1105"/>
                        </a:lnSpc>
                        <a:spcBef>
                          <a:spcPts val="300"/>
                        </a:spcBef>
                        <a:spcAft>
                          <a:spcPts val="300"/>
                        </a:spcAft>
                      </a:pPr>
                      <a:r>
                        <a:rPr lang="en-GB" sz="900" dirty="0">
                          <a:effectLst/>
                        </a:rPr>
                        <a:t>Continuously</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1)Backfire through peep window</a:t>
                      </a:r>
                      <a:br>
                        <a:rPr lang="en-GB" sz="900">
                          <a:effectLst/>
                        </a:rPr>
                      </a:br>
                      <a:r>
                        <a:rPr lang="en-GB" sz="900">
                          <a:effectLst/>
                        </a:rPr>
                        <a:t>2)Flame impingement leading to Hotspots</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1) Adjust Draft Damper and Air Flow.</a:t>
                      </a:r>
                      <a:br>
                        <a:rPr lang="en-GB" sz="900">
                          <a:effectLst/>
                        </a:rPr>
                      </a:br>
                      <a:r>
                        <a:rPr lang="en-GB" sz="900">
                          <a:effectLst/>
                        </a:rPr>
                        <a:t>2) Check Tube leak</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dirty="0">
                          <a:effectLst/>
                        </a:rPr>
                        <a:t>Operation / Process</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54814264"/>
                  </a:ext>
                </a:extLst>
              </a:tr>
              <a:tr h="382714">
                <a:tc>
                  <a:txBody>
                    <a:bodyPr/>
                    <a:lstStyle/>
                    <a:p>
                      <a:pPr algn="ctr">
                        <a:lnSpc>
                          <a:spcPts val="1105"/>
                        </a:lnSpc>
                        <a:spcBef>
                          <a:spcPts val="300"/>
                        </a:spcBef>
                        <a:spcAft>
                          <a:spcPts val="300"/>
                        </a:spcAft>
                      </a:pPr>
                      <a:r>
                        <a:rPr lang="en-US" sz="900" dirty="0">
                          <a:solidFill>
                            <a:schemeClr val="bg1"/>
                          </a:solidFill>
                          <a:effectLst/>
                        </a:rPr>
                        <a:t>22</a:t>
                      </a:r>
                      <a:endParaRPr lang="en-US" sz="9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algn="ctr">
                        <a:lnSpc>
                          <a:spcPts val="1105"/>
                        </a:lnSpc>
                        <a:spcBef>
                          <a:spcPts val="300"/>
                        </a:spcBef>
                        <a:spcAft>
                          <a:spcPts val="300"/>
                        </a:spcAft>
                      </a:pPr>
                      <a:r>
                        <a:rPr lang="en-GB" sz="900">
                          <a:effectLst/>
                        </a:rPr>
                        <a:t>T-1001 Overhead Pressure</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10PIC1059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10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NA</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mbar</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dirty="0">
                          <a:effectLst/>
                        </a:rPr>
                        <a:t>Critical</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0000"/>
                    </a:solidFill>
                  </a:tcPr>
                </a:tc>
                <a:tc>
                  <a:txBody>
                    <a:bodyPr/>
                    <a:lstStyle/>
                    <a:p>
                      <a:pPr algn="ctr">
                        <a:lnSpc>
                          <a:spcPts val="1105"/>
                        </a:lnSpc>
                        <a:spcBef>
                          <a:spcPts val="300"/>
                        </a:spcBef>
                        <a:spcAft>
                          <a:spcPts val="300"/>
                        </a:spcAft>
                      </a:pPr>
                      <a:r>
                        <a:rPr lang="en-GB" sz="900" dirty="0">
                          <a:effectLst/>
                        </a:rPr>
                        <a:t>Continuously</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Tower buckling</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1) Check Feed rate,</a:t>
                      </a:r>
                      <a:br>
                        <a:rPr lang="en-GB" sz="900">
                          <a:effectLst/>
                        </a:rPr>
                      </a:br>
                      <a:r>
                        <a:rPr lang="en-GB" sz="900">
                          <a:effectLst/>
                        </a:rPr>
                        <a:t>2) Check vacuum Control</a:t>
                      </a:r>
                      <a:br>
                        <a:rPr lang="en-GB" sz="900">
                          <a:effectLst/>
                        </a:rPr>
                      </a:br>
                      <a:r>
                        <a:rPr lang="en-GB" sz="900">
                          <a:effectLst/>
                        </a:rPr>
                        <a:t>3) Check Steam Flow</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dirty="0">
                          <a:effectLst/>
                        </a:rPr>
                        <a:t>Operation / Process</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74701494"/>
                  </a:ext>
                </a:extLst>
              </a:tr>
              <a:tr h="765428">
                <a:tc>
                  <a:txBody>
                    <a:bodyPr/>
                    <a:lstStyle/>
                    <a:p>
                      <a:pPr algn="ctr">
                        <a:lnSpc>
                          <a:spcPts val="1105"/>
                        </a:lnSpc>
                        <a:spcBef>
                          <a:spcPts val="300"/>
                        </a:spcBef>
                        <a:spcAft>
                          <a:spcPts val="300"/>
                        </a:spcAft>
                      </a:pPr>
                      <a:r>
                        <a:rPr lang="en-GB" sz="900" dirty="0">
                          <a:solidFill>
                            <a:schemeClr val="bg1"/>
                          </a:solidFill>
                          <a:effectLst/>
                        </a:rPr>
                        <a:t>23</a:t>
                      </a:r>
                      <a:endParaRPr lang="en-US" sz="9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algn="ctr">
                        <a:lnSpc>
                          <a:spcPts val="1105"/>
                        </a:lnSpc>
                        <a:spcBef>
                          <a:spcPts val="300"/>
                        </a:spcBef>
                        <a:spcAft>
                          <a:spcPts val="300"/>
                        </a:spcAft>
                      </a:pPr>
                      <a:r>
                        <a:rPr lang="en-GB" sz="900">
                          <a:effectLst/>
                        </a:rPr>
                        <a:t>T-1006 Bottom Temperature</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10TIC1488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110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125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Deg C</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5"/>
                        </a:lnSpc>
                        <a:spcBef>
                          <a:spcPts val="300"/>
                        </a:spcBef>
                        <a:spcAft>
                          <a:spcPts val="300"/>
                        </a:spcAft>
                      </a:pPr>
                      <a:r>
                        <a:rPr lang="en-GB" sz="900" dirty="0">
                          <a:effectLst/>
                        </a:rPr>
                        <a:t>Standard</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FF00"/>
                    </a:solidFill>
                  </a:tcPr>
                </a:tc>
                <a:tc>
                  <a:txBody>
                    <a:bodyPr/>
                    <a:lstStyle/>
                    <a:p>
                      <a:pPr algn="ctr">
                        <a:lnSpc>
                          <a:spcPts val="1105"/>
                        </a:lnSpc>
                        <a:spcBef>
                          <a:spcPts val="300"/>
                        </a:spcBef>
                        <a:spcAft>
                          <a:spcPts val="300"/>
                        </a:spcAft>
                      </a:pPr>
                      <a:r>
                        <a:rPr lang="en-GB" sz="900" dirty="0">
                          <a:effectLst/>
                        </a:rPr>
                        <a:t>Continuously</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dirty="0">
                          <a:effectLst/>
                        </a:rPr>
                        <a:t>1) no proper stripping of H2s leading to Corrosion in the bottom</a:t>
                      </a:r>
                      <a:br>
                        <a:rPr lang="en-GB" sz="900" dirty="0">
                          <a:effectLst/>
                        </a:rPr>
                      </a:br>
                      <a:r>
                        <a:rPr lang="en-GB" sz="900" dirty="0">
                          <a:effectLst/>
                        </a:rPr>
                        <a:t>2) High vaporization leading to increase in corrosive component in tower bottom</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a:effectLst/>
                        </a:rPr>
                        <a:t>1) adjust Steam flow</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5"/>
                        </a:lnSpc>
                        <a:spcBef>
                          <a:spcPts val="300"/>
                        </a:spcBef>
                        <a:spcAft>
                          <a:spcPts val="300"/>
                        </a:spcAft>
                      </a:pPr>
                      <a:r>
                        <a:rPr lang="en-GB" sz="900" dirty="0">
                          <a:effectLst/>
                        </a:rPr>
                        <a:t>Operation / Process</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59920758"/>
                  </a:ext>
                </a:extLst>
              </a:tr>
            </a:tbl>
          </a:graphicData>
        </a:graphic>
      </p:graphicFrame>
      <p:sp>
        <p:nvSpPr>
          <p:cNvPr id="13" name="Freeform 2">
            <a:extLst>
              <a:ext uri="{FF2B5EF4-FFF2-40B4-BE49-F238E27FC236}">
                <a16:creationId xmlns:a16="http://schemas.microsoft.com/office/drawing/2014/main" id="{05E8046C-3F26-4CB9-BB33-7E2D834E954C}"/>
              </a:ext>
            </a:extLst>
          </p:cNvPr>
          <p:cNvSpPr/>
          <p:nvPr/>
        </p:nvSpPr>
        <p:spPr>
          <a:xfrm>
            <a:off x="0" y="4939458"/>
            <a:ext cx="1972302" cy="1972302"/>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TextBox 13">
            <a:extLst>
              <a:ext uri="{FF2B5EF4-FFF2-40B4-BE49-F238E27FC236}">
                <a16:creationId xmlns:a16="http://schemas.microsoft.com/office/drawing/2014/main" id="{23CE6C2A-2CED-424E-B466-1FD442BD5247}"/>
              </a:ext>
            </a:extLst>
          </p:cNvPr>
          <p:cNvSpPr txBox="1"/>
          <p:nvPr/>
        </p:nvSpPr>
        <p:spPr>
          <a:xfrm rot="16200000">
            <a:off x="-1019623" y="2388366"/>
            <a:ext cx="3361603" cy="95410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2800" b="1" dirty="0">
                <a:solidFill>
                  <a:schemeClr val="bg1"/>
                </a:solidFill>
                <a:latin typeface="+mj-lt"/>
                <a:ea typeface="Cambria" panose="02040503050406030204" pitchFamily="18" charset="0"/>
              </a:rPr>
              <a:t>Integrity Operating Windows</a:t>
            </a:r>
          </a:p>
        </p:txBody>
      </p:sp>
    </p:spTree>
    <p:extLst>
      <p:ext uri="{BB962C8B-B14F-4D97-AF65-F5344CB8AC3E}">
        <p14:creationId xmlns:p14="http://schemas.microsoft.com/office/powerpoint/2010/main" val="399702872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1" name="Picture Placeholder 20" descr="Stairs">
            <a:extLst>
              <a:ext uri="{FF2B5EF4-FFF2-40B4-BE49-F238E27FC236}">
                <a16:creationId xmlns:a16="http://schemas.microsoft.com/office/drawing/2014/main" id="{DB8E3FD3-0267-4F81-A762-085F5391CAA9}"/>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1" y="1097278"/>
            <a:ext cx="5814061" cy="4426829"/>
          </a:xfrm>
          <a:noFill/>
        </p:spPr>
      </p:pic>
      <p:sp>
        <p:nvSpPr>
          <p:cNvPr id="3" name="Title 2">
            <a:extLst>
              <a:ext uri="{FF2B5EF4-FFF2-40B4-BE49-F238E27FC236}">
                <a16:creationId xmlns:a16="http://schemas.microsoft.com/office/drawing/2014/main" id="{816F2C19-0689-4B63-8A83-297B6376BDCB}"/>
              </a:ext>
            </a:extLst>
          </p:cNvPr>
          <p:cNvSpPr>
            <a:spLocks noGrp="1"/>
          </p:cNvSpPr>
          <p:nvPr>
            <p:ph type="title"/>
          </p:nvPr>
        </p:nvSpPr>
        <p:spPr>
          <a:xfrm>
            <a:off x="1252145" y="2637000"/>
            <a:ext cx="6235201" cy="792000"/>
          </a:xfrm>
          <a:solidFill>
            <a:schemeClr val="bg1"/>
          </a:solidFill>
        </p:spPr>
        <p:txBody>
          <a:bodyPr/>
          <a:lstStyle/>
          <a:p>
            <a:r>
              <a:rPr lang="en-US" dirty="0"/>
              <a:t>Overview</a:t>
            </a:r>
          </a:p>
        </p:txBody>
      </p:sp>
      <p:sp>
        <p:nvSpPr>
          <p:cNvPr id="4" name="Content Placeholder 3">
            <a:extLst>
              <a:ext uri="{FF2B5EF4-FFF2-40B4-BE49-F238E27FC236}">
                <a16:creationId xmlns:a16="http://schemas.microsoft.com/office/drawing/2014/main" id="{4E5B722F-37EC-443F-AE71-6E9C033BCAA8}"/>
              </a:ext>
            </a:extLst>
          </p:cNvPr>
          <p:cNvSpPr>
            <a:spLocks noGrp="1"/>
          </p:cNvSpPr>
          <p:nvPr>
            <p:ph idx="1"/>
          </p:nvPr>
        </p:nvSpPr>
        <p:spPr>
          <a:xfrm>
            <a:off x="7487346" y="1247031"/>
            <a:ext cx="4050230" cy="5009400"/>
          </a:xfrm>
        </p:spPr>
        <p:txBody>
          <a:bodyPr>
            <a:normAutofit/>
          </a:bodyPr>
          <a:lstStyle/>
          <a:p>
            <a:r>
              <a:rPr lang="en-US" b="1" dirty="0">
                <a:solidFill>
                  <a:schemeClr val="tx1"/>
                </a:solidFill>
                <a:latin typeface="Calibri" panose="020F0502020204030204" pitchFamily="34" charset="0"/>
                <a:cs typeface="Calibri" panose="020F0502020204030204" pitchFamily="34" charset="0"/>
              </a:rPr>
              <a:t>Executive Summary</a:t>
            </a:r>
          </a:p>
          <a:p>
            <a:r>
              <a:rPr lang="en-US" b="1" dirty="0">
                <a:solidFill>
                  <a:schemeClr val="tx1"/>
                </a:solidFill>
                <a:latin typeface="Calibri" panose="020F0502020204030204" pitchFamily="34" charset="0"/>
                <a:cs typeface="Calibri" panose="020F0502020204030204" pitchFamily="34" charset="0"/>
              </a:rPr>
              <a:t>Existing Refinery </a:t>
            </a:r>
          </a:p>
          <a:p>
            <a:r>
              <a:rPr lang="en-US" b="1" dirty="0">
                <a:solidFill>
                  <a:schemeClr val="tx1"/>
                </a:solidFill>
                <a:latin typeface="Calibri" panose="020F0502020204030204" pitchFamily="34" charset="0"/>
                <a:cs typeface="Calibri" panose="020F0502020204030204" pitchFamily="34" charset="0"/>
              </a:rPr>
              <a:t>Process Description </a:t>
            </a:r>
          </a:p>
          <a:p>
            <a:r>
              <a:rPr lang="en-US" b="1" dirty="0">
                <a:solidFill>
                  <a:schemeClr val="tx1"/>
                </a:solidFill>
                <a:latin typeface="Calibri" panose="020F0502020204030204" pitchFamily="34" charset="0"/>
                <a:cs typeface="Calibri" panose="020F0502020204030204" pitchFamily="34" charset="0"/>
              </a:rPr>
              <a:t>Major Corrosion Challenges</a:t>
            </a:r>
          </a:p>
          <a:p>
            <a:r>
              <a:rPr lang="en-US" b="1" dirty="0">
                <a:solidFill>
                  <a:schemeClr val="tx1"/>
                </a:solidFill>
                <a:latin typeface="Calibri" panose="020F0502020204030204" pitchFamily="34" charset="0"/>
                <a:cs typeface="Calibri" panose="020F0502020204030204" pitchFamily="34" charset="0"/>
              </a:rPr>
              <a:t>Corrosion Loops &amp; Damage Mechanism</a:t>
            </a:r>
          </a:p>
          <a:p>
            <a:r>
              <a:rPr lang="en-US" b="1" dirty="0">
                <a:solidFill>
                  <a:schemeClr val="tx1"/>
                </a:solidFill>
                <a:latin typeface="Calibri" panose="020F0502020204030204" pitchFamily="34" charset="0"/>
                <a:cs typeface="Calibri" panose="020F0502020204030204" pitchFamily="34" charset="0"/>
              </a:rPr>
              <a:t>Corrosion Risk Assessment</a:t>
            </a:r>
          </a:p>
          <a:p>
            <a:r>
              <a:rPr lang="en-US" b="1" dirty="0">
                <a:solidFill>
                  <a:schemeClr val="tx1"/>
                </a:solidFill>
                <a:latin typeface="Calibri" panose="020F0502020204030204" pitchFamily="34" charset="0"/>
                <a:cs typeface="Calibri" panose="020F0502020204030204" pitchFamily="34" charset="0"/>
              </a:rPr>
              <a:t>Corrosion Control Methods</a:t>
            </a:r>
          </a:p>
          <a:p>
            <a:r>
              <a:rPr lang="en-US" b="1" dirty="0">
                <a:solidFill>
                  <a:schemeClr val="tx1"/>
                </a:solidFill>
                <a:latin typeface="Calibri" panose="020F0502020204030204" pitchFamily="34" charset="0"/>
                <a:cs typeface="Calibri" panose="020F0502020204030204" pitchFamily="34" charset="0"/>
              </a:rPr>
              <a:t>Inspection Plan</a:t>
            </a:r>
          </a:p>
          <a:p>
            <a:r>
              <a:rPr lang="en-US" b="1" dirty="0">
                <a:solidFill>
                  <a:schemeClr val="tx1"/>
                </a:solidFill>
                <a:latin typeface="Calibri" panose="020F0502020204030204" pitchFamily="34" charset="0"/>
                <a:cs typeface="Calibri" panose="020F0502020204030204" pitchFamily="34" charset="0"/>
              </a:rPr>
              <a:t>Corrosion Monitoring</a:t>
            </a:r>
          </a:p>
          <a:p>
            <a:r>
              <a:rPr lang="en-US" b="1" dirty="0">
                <a:solidFill>
                  <a:schemeClr val="tx1"/>
                </a:solidFill>
                <a:latin typeface="Calibri" panose="020F0502020204030204" pitchFamily="34" charset="0"/>
                <a:cs typeface="Calibri" panose="020F0502020204030204" pitchFamily="34" charset="0"/>
              </a:rPr>
              <a:t>Process Fluid Sampling</a:t>
            </a:r>
          </a:p>
          <a:p>
            <a:r>
              <a:rPr lang="en-US" b="1" dirty="0">
                <a:solidFill>
                  <a:schemeClr val="tx1"/>
                </a:solidFill>
                <a:latin typeface="Calibri" panose="020F0502020204030204" pitchFamily="34" charset="0"/>
                <a:cs typeface="Calibri" panose="020F0502020204030204" pitchFamily="34" charset="0"/>
              </a:rPr>
              <a:t>IOWs</a:t>
            </a:r>
          </a:p>
          <a:p>
            <a:r>
              <a:rPr lang="en-US" b="1" dirty="0">
                <a:solidFill>
                  <a:schemeClr val="tx1"/>
                </a:solidFill>
                <a:latin typeface="Calibri" panose="020F0502020204030204" pitchFamily="34" charset="0"/>
                <a:cs typeface="Calibri" panose="020F0502020204030204" pitchFamily="34" charset="0"/>
              </a:rPr>
              <a:t>CMP Dashboard &amp; KPIs</a:t>
            </a:r>
          </a:p>
        </p:txBody>
      </p:sp>
      <p:sp>
        <p:nvSpPr>
          <p:cNvPr id="6" name="Rectangle 5">
            <a:extLst>
              <a:ext uri="{C183D7F6-B498-43B3-948B-1728B52AA6E4}">
                <adec:decorative xmlns:adec="http://schemas.microsoft.com/office/drawing/2017/decorative" val="1"/>
              </a:ext>
            </a:extLst>
          </p:cNvPr>
          <p:cNvSpPr/>
          <p:nvPr/>
        </p:nvSpPr>
        <p:spPr>
          <a:xfrm>
            <a:off x="1588" y="-2"/>
            <a:ext cx="12188825" cy="1097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8276" y="91438"/>
            <a:ext cx="1087179" cy="914400"/>
          </a:xfrm>
          <a:prstGeom prst="rect">
            <a:avLst/>
          </a:prstGeom>
        </p:spPr>
      </p:pic>
      <p:sp>
        <p:nvSpPr>
          <p:cNvPr id="8" name="Rectangle 70"/>
          <p:cNvSpPr>
            <a:spLocks noChangeArrowheads="1"/>
          </p:cNvSpPr>
          <p:nvPr/>
        </p:nvSpPr>
        <p:spPr bwMode="auto">
          <a:xfrm>
            <a:off x="1587" y="145883"/>
            <a:ext cx="12188825" cy="805511"/>
          </a:xfrm>
          <a:prstGeom prst="rect">
            <a:avLst/>
          </a:prstGeom>
          <a:noFill/>
          <a:ln w="9525">
            <a:noFill/>
            <a:miter lim="800000"/>
            <a:headEnd/>
            <a:tailEnd/>
          </a:ln>
        </p:spPr>
        <p:txBody>
          <a:bodyPr lIns="45720" tIns="18288" rIns="27432" bIns="18288"/>
          <a:lstStyle/>
          <a:p>
            <a:pPr algn="ctr">
              <a:lnSpc>
                <a:spcPct val="85000"/>
              </a:lnSpc>
              <a:spcBef>
                <a:spcPts val="200"/>
              </a:spcBef>
            </a:pPr>
            <a:r>
              <a:rPr lang="en-US" sz="28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CORROSION MANAGEMENT PROGRAM  </a:t>
            </a:r>
          </a:p>
          <a:p>
            <a:pPr algn="ctr">
              <a:lnSpc>
                <a:spcPct val="85000"/>
              </a:lnSpc>
              <a:spcBef>
                <a:spcPts val="200"/>
              </a:spcBef>
            </a:pPr>
            <a:r>
              <a:rPr lang="en-US" sz="28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VACUUM DISTILLATE UNIT</a:t>
            </a:r>
          </a:p>
        </p:txBody>
      </p:sp>
      <p:sp>
        <p:nvSpPr>
          <p:cNvPr id="9" name="Freeform 2">
            <a:extLst>
              <a:ext uri="{FF2B5EF4-FFF2-40B4-BE49-F238E27FC236}">
                <a16:creationId xmlns:a16="http://schemas.microsoft.com/office/drawing/2014/main" id="{49275DDE-46BE-4AB0-A8CF-3BBFA2A73094}"/>
              </a:ext>
            </a:extLst>
          </p:cNvPr>
          <p:cNvSpPr/>
          <p:nvPr/>
        </p:nvSpPr>
        <p:spPr>
          <a:xfrm>
            <a:off x="0" y="4939458"/>
            <a:ext cx="1972302" cy="1972302"/>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209495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 name="Rectangle 238">
            <a:extLst>
              <a:ext uri="{C183D7F6-B498-43B3-948B-1728B52AA6E4}">
                <adec:decorative xmlns:adec="http://schemas.microsoft.com/office/drawing/2017/decorative" val="1"/>
              </a:ext>
            </a:extLst>
          </p:cNvPr>
          <p:cNvSpPr/>
          <p:nvPr/>
        </p:nvSpPr>
        <p:spPr>
          <a:xfrm>
            <a:off x="1588" y="-2"/>
            <a:ext cx="12188825" cy="1097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0" name="Picture 2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8276" y="91438"/>
            <a:ext cx="1087179" cy="914400"/>
          </a:xfrm>
          <a:prstGeom prst="rect">
            <a:avLst/>
          </a:prstGeom>
        </p:spPr>
      </p:pic>
      <p:sp>
        <p:nvSpPr>
          <p:cNvPr id="241" name="Rectangle 70"/>
          <p:cNvSpPr>
            <a:spLocks noChangeArrowheads="1"/>
          </p:cNvSpPr>
          <p:nvPr/>
        </p:nvSpPr>
        <p:spPr bwMode="auto">
          <a:xfrm>
            <a:off x="1587" y="145883"/>
            <a:ext cx="12188825" cy="805511"/>
          </a:xfrm>
          <a:prstGeom prst="rect">
            <a:avLst/>
          </a:prstGeom>
          <a:noFill/>
          <a:ln w="9525">
            <a:noFill/>
            <a:miter lim="800000"/>
            <a:headEnd/>
            <a:tailEnd/>
          </a:ln>
        </p:spPr>
        <p:txBody>
          <a:bodyPr lIns="45720" tIns="18288" rIns="27432" bIns="18288"/>
          <a:lstStyle/>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CORROSION MANAGEMENT PROGRAM  </a:t>
            </a:r>
          </a:p>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VACUUM DISTILLATE UNIT</a:t>
            </a:r>
          </a:p>
        </p:txBody>
      </p:sp>
      <p:sp>
        <p:nvSpPr>
          <p:cNvPr id="2" name="Rectangle 1"/>
          <p:cNvSpPr/>
          <p:nvPr/>
        </p:nvSpPr>
        <p:spPr>
          <a:xfrm>
            <a:off x="1587" y="1097278"/>
            <a:ext cx="1474788" cy="3842180"/>
          </a:xfrm>
          <a:prstGeom prst="rect">
            <a:avLst/>
          </a:prstGeom>
          <a:gradFill>
            <a:gsLst>
              <a:gs pos="77000">
                <a:srgbClr val="B2A934"/>
              </a:gs>
              <a:gs pos="50000">
                <a:srgbClr val="92D050"/>
              </a:gs>
              <a:gs pos="25000">
                <a:schemeClr val="tx2">
                  <a:lumMod val="60000"/>
                  <a:lumOff val="40000"/>
                </a:schemeClr>
              </a:gs>
              <a:gs pos="0">
                <a:srgbClr val="002060"/>
              </a:gs>
              <a:gs pos="100000">
                <a:schemeClr val="accent6">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TextBox 242">
            <a:extLst>
              <a:ext uri="{FF2B5EF4-FFF2-40B4-BE49-F238E27FC236}">
                <a16:creationId xmlns:a16="http://schemas.microsoft.com/office/drawing/2014/main" id="{07AC1E48-9382-455A-86F0-C2550299A22A}"/>
              </a:ext>
            </a:extLst>
          </p:cNvPr>
          <p:cNvSpPr txBox="1"/>
          <p:nvPr/>
        </p:nvSpPr>
        <p:spPr>
          <a:xfrm rot="16200000">
            <a:off x="-748204" y="2277823"/>
            <a:ext cx="2974372" cy="95410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2800" b="1" dirty="0">
                <a:solidFill>
                  <a:schemeClr val="bg1"/>
                </a:solidFill>
                <a:latin typeface="+mj-lt"/>
                <a:ea typeface="Cambria" panose="02040503050406030204" pitchFamily="18" charset="0"/>
              </a:rPr>
              <a:t>CMP Dashboard &amp; KPIs</a:t>
            </a:r>
          </a:p>
        </p:txBody>
      </p:sp>
      <p:cxnSp>
        <p:nvCxnSpPr>
          <p:cNvPr id="5" name="Straight Connector 4"/>
          <p:cNvCxnSpPr/>
          <p:nvPr/>
        </p:nvCxnSpPr>
        <p:spPr>
          <a:xfrm flipV="1">
            <a:off x="1207959" y="1775479"/>
            <a:ext cx="0" cy="2371725"/>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0" name="Title 2">
            <a:extLst>
              <a:ext uri="{FF2B5EF4-FFF2-40B4-BE49-F238E27FC236}">
                <a16:creationId xmlns:a16="http://schemas.microsoft.com/office/drawing/2014/main" id="{816F2C19-0689-4B63-8A83-297B6376BDCB}"/>
              </a:ext>
            </a:extLst>
          </p:cNvPr>
          <p:cNvSpPr>
            <a:spLocks noGrp="1"/>
          </p:cNvSpPr>
          <p:nvPr>
            <p:ph type="title"/>
          </p:nvPr>
        </p:nvSpPr>
        <p:spPr>
          <a:xfrm>
            <a:off x="3285730" y="1151723"/>
            <a:ext cx="6214746" cy="395091"/>
          </a:xfrm>
          <a:noFill/>
        </p:spPr>
        <p:txBody>
          <a:body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Dashboard &amp; KPIs</a:t>
            </a:r>
          </a:p>
        </p:txBody>
      </p:sp>
      <p:sp>
        <p:nvSpPr>
          <p:cNvPr id="11" name="Rectangle 10"/>
          <p:cNvSpPr/>
          <p:nvPr/>
        </p:nvSpPr>
        <p:spPr>
          <a:xfrm>
            <a:off x="1839997" y="1571894"/>
            <a:ext cx="9940637" cy="461665"/>
          </a:xfrm>
          <a:prstGeom prst="rect">
            <a:avLst/>
          </a:prstGeom>
        </p:spPr>
        <p:txBody>
          <a:bodyPr wrap="square">
            <a:spAutoFit/>
          </a:bodyPr>
          <a:lstStyle/>
          <a:p>
            <a:pPr algn="just"/>
            <a:r>
              <a:rPr lang="en-GB" sz="1200" b="1" dirty="0"/>
              <a:t>The dash board provide a list of specific key performance indicator (KPIs) through the relevant monitoring systems to adequately manage corrosion performance at Luberef VDU . Compliance and deviation, pertinent to each performance measure could be illustrated through a traffic light system. </a:t>
            </a:r>
            <a:endParaRPr lang="en-US" sz="1200" b="1" dirty="0"/>
          </a:p>
        </p:txBody>
      </p:sp>
      <p:pic>
        <p:nvPicPr>
          <p:cNvPr id="6" name="Picture 5">
            <a:extLst>
              <a:ext uri="{FF2B5EF4-FFF2-40B4-BE49-F238E27FC236}">
                <a16:creationId xmlns:a16="http://schemas.microsoft.com/office/drawing/2014/main" id="{9A6ECE60-9DA7-463E-AF89-3D3D7BAB7504}"/>
              </a:ext>
            </a:extLst>
          </p:cNvPr>
          <p:cNvPicPr>
            <a:picLocks noChangeAspect="1"/>
          </p:cNvPicPr>
          <p:nvPr/>
        </p:nvPicPr>
        <p:blipFill>
          <a:blip r:embed="rId4"/>
          <a:stretch>
            <a:fillRect/>
          </a:stretch>
        </p:blipFill>
        <p:spPr>
          <a:xfrm>
            <a:off x="2460394" y="2188304"/>
            <a:ext cx="8826631" cy="4223787"/>
          </a:xfrm>
          <a:prstGeom prst="rect">
            <a:avLst/>
          </a:prstGeom>
        </p:spPr>
      </p:pic>
      <p:sp>
        <p:nvSpPr>
          <p:cNvPr id="14" name="Freeform 2">
            <a:extLst>
              <a:ext uri="{FF2B5EF4-FFF2-40B4-BE49-F238E27FC236}">
                <a16:creationId xmlns:a16="http://schemas.microsoft.com/office/drawing/2014/main" id="{B6971D28-DE98-48F1-B495-E3AE36CF6CB2}"/>
              </a:ext>
            </a:extLst>
          </p:cNvPr>
          <p:cNvSpPr/>
          <p:nvPr/>
        </p:nvSpPr>
        <p:spPr>
          <a:xfrm>
            <a:off x="-3917" y="4885698"/>
            <a:ext cx="1972302" cy="1972302"/>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130704604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 name="Rectangle 238">
            <a:extLst>
              <a:ext uri="{C183D7F6-B498-43B3-948B-1728B52AA6E4}">
                <adec:decorative xmlns:adec="http://schemas.microsoft.com/office/drawing/2017/decorative" val="1"/>
              </a:ext>
            </a:extLst>
          </p:cNvPr>
          <p:cNvSpPr/>
          <p:nvPr/>
        </p:nvSpPr>
        <p:spPr>
          <a:xfrm>
            <a:off x="1588" y="-2"/>
            <a:ext cx="12188825" cy="9513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pic>
        <p:nvPicPr>
          <p:cNvPr id="240" name="Picture 2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0188" y="0"/>
            <a:ext cx="988332" cy="831262"/>
          </a:xfrm>
          <a:prstGeom prst="rect">
            <a:avLst/>
          </a:prstGeom>
        </p:spPr>
      </p:pic>
      <p:sp>
        <p:nvSpPr>
          <p:cNvPr id="241" name="Rectangle 70"/>
          <p:cNvSpPr>
            <a:spLocks noChangeArrowheads="1"/>
          </p:cNvSpPr>
          <p:nvPr/>
        </p:nvSpPr>
        <p:spPr bwMode="auto">
          <a:xfrm>
            <a:off x="1587" y="145883"/>
            <a:ext cx="12188825" cy="805511"/>
          </a:xfrm>
          <a:prstGeom prst="rect">
            <a:avLst/>
          </a:prstGeom>
          <a:noFill/>
          <a:ln w="9525">
            <a:noFill/>
            <a:miter lim="800000"/>
            <a:headEnd/>
            <a:tailEnd/>
          </a:ln>
        </p:spPr>
        <p:txBody>
          <a:bodyPr lIns="45720" tIns="18288" rIns="27432" bIns="18288"/>
          <a:lstStyle/>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CORROSION MANAGEMENT PROGRAM  </a:t>
            </a:r>
          </a:p>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VACUUM DISTILLATE UNIT</a:t>
            </a:r>
          </a:p>
        </p:txBody>
      </p:sp>
      <p:sp>
        <p:nvSpPr>
          <p:cNvPr id="2" name="Rectangle 1"/>
          <p:cNvSpPr/>
          <p:nvPr/>
        </p:nvSpPr>
        <p:spPr>
          <a:xfrm>
            <a:off x="1587" y="1097278"/>
            <a:ext cx="1474788" cy="3988064"/>
          </a:xfrm>
          <a:prstGeom prst="rect">
            <a:avLst/>
          </a:prstGeom>
          <a:gradFill>
            <a:gsLst>
              <a:gs pos="77000">
                <a:srgbClr val="B2A934"/>
              </a:gs>
              <a:gs pos="50000">
                <a:srgbClr val="92D050"/>
              </a:gs>
              <a:gs pos="25000">
                <a:schemeClr val="tx2">
                  <a:lumMod val="60000"/>
                  <a:lumOff val="40000"/>
                </a:schemeClr>
              </a:gs>
              <a:gs pos="0">
                <a:srgbClr val="002060"/>
              </a:gs>
              <a:gs pos="100000">
                <a:schemeClr val="accent6">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243" name="TextBox 242">
            <a:extLst>
              <a:ext uri="{FF2B5EF4-FFF2-40B4-BE49-F238E27FC236}">
                <a16:creationId xmlns:a16="http://schemas.microsoft.com/office/drawing/2014/main" id="{07AC1E48-9382-455A-86F0-C2550299A22A}"/>
              </a:ext>
            </a:extLst>
          </p:cNvPr>
          <p:cNvSpPr txBox="1"/>
          <p:nvPr/>
        </p:nvSpPr>
        <p:spPr>
          <a:xfrm rot="16200000">
            <a:off x="-1493659" y="2176421"/>
            <a:ext cx="4293832" cy="52322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2800" b="1" dirty="0">
                <a:solidFill>
                  <a:schemeClr val="bg1"/>
                </a:solidFill>
                <a:latin typeface="+mj-lt"/>
                <a:ea typeface="Cambria" panose="02040503050406030204" pitchFamily="18" charset="0"/>
              </a:rPr>
              <a:t>Recommendations</a:t>
            </a:r>
          </a:p>
        </p:txBody>
      </p:sp>
      <p:cxnSp>
        <p:nvCxnSpPr>
          <p:cNvPr id="5" name="Straight Connector 4"/>
          <p:cNvCxnSpPr/>
          <p:nvPr/>
        </p:nvCxnSpPr>
        <p:spPr>
          <a:xfrm flipV="1">
            <a:off x="944498" y="2114845"/>
            <a:ext cx="0" cy="2371725"/>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4" name="Title 2">
            <a:extLst>
              <a:ext uri="{FF2B5EF4-FFF2-40B4-BE49-F238E27FC236}">
                <a16:creationId xmlns:a16="http://schemas.microsoft.com/office/drawing/2014/main" id="{8F4C02FC-66D9-41E0-A82C-F2C0296366BC}"/>
              </a:ext>
            </a:extLst>
          </p:cNvPr>
          <p:cNvSpPr txBox="1">
            <a:spLocks/>
          </p:cNvSpPr>
          <p:nvPr/>
        </p:nvSpPr>
        <p:spPr bwMode="auto">
          <a:xfrm>
            <a:off x="3149047" y="899731"/>
            <a:ext cx="6214746" cy="39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877" tIns="51935" rIns="103877" bIns="51935" numCol="1" anchor="ctr" anchorCtr="0" compatLnSpc="1">
            <a:prstTxWarp prst="textNoShape">
              <a:avLst/>
            </a:prstTxWarp>
          </a:bodyPr>
          <a:lstStyle>
            <a:lvl1pPr algn="ctr" defTabSz="467853" rtl="0" eaLnBrk="0" fontAlgn="base" hangingPunct="0">
              <a:spcBef>
                <a:spcPct val="0"/>
              </a:spcBef>
              <a:spcAft>
                <a:spcPct val="0"/>
              </a:spcAft>
              <a:defRPr sz="4534" kern="1200">
                <a:solidFill>
                  <a:schemeClr val="tx1"/>
                </a:solidFill>
                <a:latin typeface="+mj-lt"/>
                <a:ea typeface="ＭＳ Ｐゴシック" panose="020B0600070205080204" pitchFamily="34" charset="-128"/>
                <a:cs typeface="ＭＳ Ｐゴシック" charset="0"/>
              </a:defRPr>
            </a:lvl1pPr>
            <a:lvl2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2pPr>
            <a:lvl3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3pPr>
            <a:lvl4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4pPr>
            <a:lvl5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5pPr>
            <a:lvl6pPr marL="412939"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6pPr>
            <a:lvl7pPr marL="825901"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7pPr>
            <a:lvl8pPr marL="1238850"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8pPr>
            <a:lvl9pPr marL="1651804"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9p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Key Recommendations</a:t>
            </a:r>
          </a:p>
        </p:txBody>
      </p:sp>
      <p:sp>
        <p:nvSpPr>
          <p:cNvPr id="15" name="Freeform 2">
            <a:extLst>
              <a:ext uri="{FF2B5EF4-FFF2-40B4-BE49-F238E27FC236}">
                <a16:creationId xmlns:a16="http://schemas.microsoft.com/office/drawing/2014/main" id="{50A06E88-90EF-4807-80EE-F62484864261}"/>
              </a:ext>
            </a:extLst>
          </p:cNvPr>
          <p:cNvSpPr/>
          <p:nvPr/>
        </p:nvSpPr>
        <p:spPr>
          <a:xfrm>
            <a:off x="0" y="4939458"/>
            <a:ext cx="1972302" cy="1972302"/>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aphicFrame>
        <p:nvGraphicFramePr>
          <p:cNvPr id="8" name="Diagram 7">
            <a:extLst>
              <a:ext uri="{FF2B5EF4-FFF2-40B4-BE49-F238E27FC236}">
                <a16:creationId xmlns:a16="http://schemas.microsoft.com/office/drawing/2014/main" id="{4E68A5BA-DC29-4BF1-A097-65F3F200EEFE}"/>
              </a:ext>
            </a:extLst>
          </p:cNvPr>
          <p:cNvGraphicFramePr/>
          <p:nvPr>
            <p:extLst>
              <p:ext uri="{D42A27DB-BD31-4B8C-83A1-F6EECF244321}">
                <p14:modId xmlns:p14="http://schemas.microsoft.com/office/powerpoint/2010/main" val="2186676560"/>
              </p:ext>
            </p:extLst>
          </p:nvPr>
        </p:nvGraphicFramePr>
        <p:xfrm>
          <a:off x="1506004" y="1284150"/>
          <a:ext cx="10392515" cy="548378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5331067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1247" y="5277055"/>
            <a:ext cx="3584157" cy="3584157"/>
          </a:xfrm>
          <a:custGeom>
            <a:avLst/>
            <a:gdLst/>
            <a:ahLst/>
            <a:cxnLst/>
            <a:rect l="l" t="t" r="r" b="b"/>
            <a:pathLst>
              <a:path w="5376236" h="5376236">
                <a:moveTo>
                  <a:pt x="0" y="0"/>
                </a:moveTo>
                <a:lnTo>
                  <a:pt x="5376236" y="0"/>
                </a:lnTo>
                <a:lnTo>
                  <a:pt x="5376236" y="5376236"/>
                </a:lnTo>
                <a:lnTo>
                  <a:pt x="0" y="53762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3870382" y="3914721"/>
            <a:ext cx="4451236" cy="348813"/>
          </a:xfrm>
          <a:prstGeom prst="rect">
            <a:avLst/>
          </a:prstGeom>
        </p:spPr>
        <p:txBody>
          <a:bodyPr lIns="0" tIns="0" rIns="0" bIns="0" rtlCol="0" anchor="t">
            <a:spAutoFit/>
          </a:bodyPr>
          <a:lstStyle/>
          <a:p>
            <a:pPr>
              <a:lnSpc>
                <a:spcPts val="2875"/>
              </a:lnSpc>
            </a:pPr>
            <a:r>
              <a:rPr lang="en-US" sz="2395" spc="83">
                <a:solidFill>
                  <a:srgbClr val="E28126"/>
                </a:solidFill>
                <a:latin typeface="Codec Pro ExtraBold"/>
              </a:rPr>
              <a:t>Reach out.</a:t>
            </a:r>
          </a:p>
        </p:txBody>
      </p:sp>
      <p:sp>
        <p:nvSpPr>
          <p:cNvPr id="4" name="TextBox 4"/>
          <p:cNvSpPr txBox="1"/>
          <p:nvPr/>
        </p:nvSpPr>
        <p:spPr>
          <a:xfrm>
            <a:off x="3870382" y="2635327"/>
            <a:ext cx="4451236" cy="782265"/>
          </a:xfrm>
          <a:prstGeom prst="rect">
            <a:avLst/>
          </a:prstGeom>
        </p:spPr>
        <p:txBody>
          <a:bodyPr lIns="0" tIns="0" rIns="0" bIns="0" rtlCol="0" anchor="t">
            <a:spAutoFit/>
          </a:bodyPr>
          <a:lstStyle/>
          <a:p>
            <a:pPr>
              <a:lnSpc>
                <a:spcPts val="6147"/>
              </a:lnSpc>
            </a:pPr>
            <a:r>
              <a:rPr lang="en-US" sz="5854" spc="123">
                <a:solidFill>
                  <a:srgbClr val="0C3E5B"/>
                </a:solidFill>
                <a:latin typeface="Codec Pro ExtraBold"/>
              </a:rPr>
              <a:t>THANK YOU</a:t>
            </a:r>
          </a:p>
        </p:txBody>
      </p:sp>
      <p:sp>
        <p:nvSpPr>
          <p:cNvPr id="5" name="Freeform 5"/>
          <p:cNvSpPr/>
          <p:nvPr/>
        </p:nvSpPr>
        <p:spPr>
          <a:xfrm>
            <a:off x="685801" y="775738"/>
            <a:ext cx="622855" cy="1210496"/>
          </a:xfrm>
          <a:custGeom>
            <a:avLst/>
            <a:gdLst/>
            <a:ahLst/>
            <a:cxnLst/>
            <a:rect l="l" t="t" r="r" b="b"/>
            <a:pathLst>
              <a:path w="934283" h="1815744">
                <a:moveTo>
                  <a:pt x="0" y="0"/>
                </a:moveTo>
                <a:lnTo>
                  <a:pt x="934283" y="0"/>
                </a:lnTo>
                <a:lnTo>
                  <a:pt x="934283" y="1815744"/>
                </a:lnTo>
                <a:lnTo>
                  <a:pt x="0" y="18157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5825822" y="5244405"/>
            <a:ext cx="2495796" cy="515910"/>
          </a:xfrm>
          <a:prstGeom prst="rect">
            <a:avLst/>
          </a:prstGeom>
        </p:spPr>
        <p:txBody>
          <a:bodyPr lIns="0" tIns="0" rIns="0" bIns="0" rtlCol="0" anchor="t">
            <a:spAutoFit/>
          </a:bodyPr>
          <a:lstStyle/>
          <a:p>
            <a:pPr algn="ctr">
              <a:lnSpc>
                <a:spcPts val="2141"/>
              </a:lnSpc>
            </a:pPr>
            <a:r>
              <a:rPr lang="en-US" sz="1529" dirty="0">
                <a:solidFill>
                  <a:srgbClr val="E28126"/>
                </a:solidFill>
                <a:latin typeface="Canva Sans"/>
              </a:rPr>
              <a:t>Email:</a:t>
            </a:r>
          </a:p>
          <a:p>
            <a:pPr algn="ctr">
              <a:lnSpc>
                <a:spcPts val="2141"/>
              </a:lnSpc>
            </a:pPr>
            <a:r>
              <a:rPr lang="en-US" sz="1529" dirty="0">
                <a:solidFill>
                  <a:srgbClr val="E28126"/>
                </a:solidFill>
                <a:latin typeface="Canva Sans"/>
              </a:rPr>
              <a:t>BahuwayniM@luberef.com</a:t>
            </a:r>
          </a:p>
        </p:txBody>
      </p:sp>
      <p:sp>
        <p:nvSpPr>
          <p:cNvPr id="7" name="TextBox 7"/>
          <p:cNvSpPr txBox="1"/>
          <p:nvPr/>
        </p:nvSpPr>
        <p:spPr>
          <a:xfrm>
            <a:off x="3707183" y="5244197"/>
            <a:ext cx="1829931" cy="515910"/>
          </a:xfrm>
          <a:prstGeom prst="rect">
            <a:avLst/>
          </a:prstGeom>
        </p:spPr>
        <p:txBody>
          <a:bodyPr lIns="0" tIns="0" rIns="0" bIns="0" rtlCol="0" anchor="t">
            <a:spAutoFit/>
          </a:bodyPr>
          <a:lstStyle/>
          <a:p>
            <a:pPr algn="ctr">
              <a:lnSpc>
                <a:spcPts val="2141"/>
              </a:lnSpc>
            </a:pPr>
            <a:r>
              <a:rPr lang="en-US" sz="1529" dirty="0">
                <a:solidFill>
                  <a:srgbClr val="E28126"/>
                </a:solidFill>
                <a:latin typeface="Canva Sans"/>
              </a:rPr>
              <a:t>phone: </a:t>
            </a:r>
          </a:p>
          <a:p>
            <a:pPr algn="ctr">
              <a:lnSpc>
                <a:spcPts val="2141"/>
              </a:lnSpc>
            </a:pPr>
            <a:r>
              <a:rPr lang="en-US" sz="1529" dirty="0">
                <a:solidFill>
                  <a:srgbClr val="E28126"/>
                </a:solidFill>
                <a:latin typeface="Canva Sans"/>
              </a:rPr>
              <a:t>00966122296594</a:t>
            </a:r>
          </a:p>
        </p:txBody>
      </p:sp>
      <p:sp>
        <p:nvSpPr>
          <p:cNvPr id="8" name="Freeform 8"/>
          <p:cNvSpPr/>
          <p:nvPr/>
        </p:nvSpPr>
        <p:spPr>
          <a:xfrm>
            <a:off x="4389212" y="4752921"/>
            <a:ext cx="465875" cy="465875"/>
          </a:xfrm>
          <a:custGeom>
            <a:avLst/>
            <a:gdLst/>
            <a:ahLst/>
            <a:cxnLst/>
            <a:rect l="l" t="t" r="r" b="b"/>
            <a:pathLst>
              <a:path w="698813" h="698813">
                <a:moveTo>
                  <a:pt x="0" y="0"/>
                </a:moveTo>
                <a:lnTo>
                  <a:pt x="698813" y="0"/>
                </a:lnTo>
                <a:lnTo>
                  <a:pt x="698813" y="698814"/>
                </a:lnTo>
                <a:lnTo>
                  <a:pt x="0" y="6988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9" name="Freeform 9"/>
          <p:cNvSpPr/>
          <p:nvPr/>
        </p:nvSpPr>
        <p:spPr>
          <a:xfrm>
            <a:off x="6840678" y="4752921"/>
            <a:ext cx="466085" cy="466085"/>
          </a:xfrm>
          <a:custGeom>
            <a:avLst/>
            <a:gdLst/>
            <a:ahLst/>
            <a:cxnLst/>
            <a:rect l="l" t="t" r="r" b="b"/>
            <a:pathLst>
              <a:path w="699127" h="699127">
                <a:moveTo>
                  <a:pt x="0" y="0"/>
                </a:moveTo>
                <a:lnTo>
                  <a:pt x="699126" y="0"/>
                </a:lnTo>
                <a:lnTo>
                  <a:pt x="699126" y="699127"/>
                </a:lnTo>
                <a:lnTo>
                  <a:pt x="0" y="6991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1" name="Group 11"/>
          <p:cNvGrpSpPr/>
          <p:nvPr/>
        </p:nvGrpSpPr>
        <p:grpSpPr>
          <a:xfrm>
            <a:off x="3870382" y="299019"/>
            <a:ext cx="4484843" cy="1922347"/>
            <a:chOff x="0" y="-390525"/>
            <a:chExt cx="8969685" cy="3844694"/>
          </a:xfrm>
        </p:grpSpPr>
        <p:sp>
          <p:nvSpPr>
            <p:cNvPr id="12" name="TextBox 12"/>
            <p:cNvSpPr txBox="1"/>
            <p:nvPr/>
          </p:nvSpPr>
          <p:spPr>
            <a:xfrm>
              <a:off x="46032" y="-390525"/>
              <a:ext cx="7647784" cy="2246000"/>
            </a:xfrm>
            <a:prstGeom prst="rect">
              <a:avLst/>
            </a:prstGeom>
          </p:spPr>
          <p:txBody>
            <a:bodyPr lIns="0" tIns="0" rIns="0" bIns="0" rtlCol="0" anchor="t">
              <a:spAutoFit/>
            </a:bodyPr>
            <a:lstStyle/>
            <a:p>
              <a:pPr algn="ctr">
                <a:lnSpc>
                  <a:spcPts val="9574"/>
                </a:lnSpc>
              </a:pPr>
              <a:r>
                <a:rPr lang="en-US" sz="6838">
                  <a:solidFill>
                    <a:srgbClr val="0C3E5A"/>
                  </a:solidFill>
                  <a:latin typeface="Tabarra Sans Heavy"/>
                </a:rPr>
                <a:t>JUBCOR</a:t>
              </a:r>
            </a:p>
          </p:txBody>
        </p:sp>
        <p:grpSp>
          <p:nvGrpSpPr>
            <p:cNvPr id="13" name="Group 13"/>
            <p:cNvGrpSpPr/>
            <p:nvPr/>
          </p:nvGrpSpPr>
          <p:grpSpPr>
            <a:xfrm>
              <a:off x="46032" y="1703085"/>
              <a:ext cx="8856440" cy="757183"/>
              <a:chOff x="0" y="0"/>
              <a:chExt cx="1782556" cy="152400"/>
            </a:xfrm>
          </p:grpSpPr>
          <p:sp>
            <p:nvSpPr>
              <p:cNvPr id="14" name="Freeform 14"/>
              <p:cNvSpPr/>
              <p:nvPr/>
            </p:nvSpPr>
            <p:spPr>
              <a:xfrm>
                <a:off x="0" y="0"/>
                <a:ext cx="1782556" cy="152400"/>
              </a:xfrm>
              <a:custGeom>
                <a:avLst/>
                <a:gdLst/>
                <a:ahLst/>
                <a:cxnLst/>
                <a:rect l="l" t="t" r="r" b="b"/>
                <a:pathLst>
                  <a:path w="1782556" h="152400">
                    <a:moveTo>
                      <a:pt x="0" y="0"/>
                    </a:moveTo>
                    <a:lnTo>
                      <a:pt x="1782556" y="0"/>
                    </a:lnTo>
                    <a:lnTo>
                      <a:pt x="1782556" y="152400"/>
                    </a:lnTo>
                    <a:lnTo>
                      <a:pt x="0" y="152400"/>
                    </a:lnTo>
                    <a:close/>
                  </a:path>
                </a:pathLst>
              </a:custGeom>
              <a:solidFill>
                <a:srgbClr val="E28126"/>
              </a:solidFill>
            </p:spPr>
          </p:sp>
        </p:grpSp>
        <p:grpSp>
          <p:nvGrpSpPr>
            <p:cNvPr id="15" name="Group 15"/>
            <p:cNvGrpSpPr/>
            <p:nvPr/>
          </p:nvGrpSpPr>
          <p:grpSpPr>
            <a:xfrm rot="5400000">
              <a:off x="7220653" y="778449"/>
              <a:ext cx="2277074" cy="1086564"/>
              <a:chOff x="0" y="0"/>
              <a:chExt cx="458312" cy="218695"/>
            </a:xfrm>
          </p:grpSpPr>
          <p:sp>
            <p:nvSpPr>
              <p:cNvPr id="16" name="Freeform 16"/>
              <p:cNvSpPr/>
              <p:nvPr/>
            </p:nvSpPr>
            <p:spPr>
              <a:xfrm>
                <a:off x="0" y="0"/>
                <a:ext cx="458312" cy="218695"/>
              </a:xfrm>
              <a:custGeom>
                <a:avLst/>
                <a:gdLst/>
                <a:ahLst/>
                <a:cxnLst/>
                <a:rect l="l" t="t" r="r" b="b"/>
                <a:pathLst>
                  <a:path w="458312" h="218695">
                    <a:moveTo>
                      <a:pt x="0" y="0"/>
                    </a:moveTo>
                    <a:lnTo>
                      <a:pt x="458312" y="0"/>
                    </a:lnTo>
                    <a:lnTo>
                      <a:pt x="458312" y="218695"/>
                    </a:lnTo>
                    <a:lnTo>
                      <a:pt x="0" y="218695"/>
                    </a:lnTo>
                    <a:close/>
                  </a:path>
                </a:pathLst>
              </a:custGeom>
              <a:solidFill>
                <a:srgbClr val="0C3E5B"/>
              </a:solidFill>
            </p:spPr>
          </p:sp>
        </p:grpSp>
        <p:sp>
          <p:nvSpPr>
            <p:cNvPr id="17" name="TextBox 17"/>
            <p:cNvSpPr txBox="1"/>
            <p:nvPr/>
          </p:nvSpPr>
          <p:spPr>
            <a:xfrm>
              <a:off x="0" y="1745159"/>
              <a:ext cx="7693816" cy="654282"/>
            </a:xfrm>
            <a:prstGeom prst="rect">
              <a:avLst/>
            </a:prstGeom>
          </p:spPr>
          <p:txBody>
            <a:bodyPr lIns="0" tIns="0" rIns="0" bIns="0" rtlCol="0" anchor="t">
              <a:spAutoFit/>
            </a:bodyPr>
            <a:lstStyle/>
            <a:p>
              <a:pPr algn="ctr">
                <a:lnSpc>
                  <a:spcPts val="2773"/>
                </a:lnSpc>
              </a:pPr>
              <a:r>
                <a:rPr lang="en-US" sz="1981">
                  <a:solidFill>
                    <a:srgbClr val="FFFFFF"/>
                  </a:solidFill>
                  <a:latin typeface="Tabarra Sans"/>
                </a:rPr>
                <a:t>CONFERENCE &amp; EXHIBITION</a:t>
              </a:r>
            </a:p>
          </p:txBody>
        </p:sp>
        <p:sp>
          <p:nvSpPr>
            <p:cNvPr id="18" name="TextBox 18"/>
            <p:cNvSpPr txBox="1"/>
            <p:nvPr/>
          </p:nvSpPr>
          <p:spPr>
            <a:xfrm rot="5400000">
              <a:off x="7366586" y="806463"/>
              <a:ext cx="2175660" cy="1030538"/>
            </a:xfrm>
            <a:prstGeom prst="rect">
              <a:avLst/>
            </a:prstGeom>
          </p:spPr>
          <p:txBody>
            <a:bodyPr lIns="0" tIns="0" rIns="0" bIns="0" rtlCol="0" anchor="t">
              <a:spAutoFit/>
            </a:bodyPr>
            <a:lstStyle/>
            <a:p>
              <a:pPr algn="ctr">
                <a:lnSpc>
                  <a:spcPts val="4416"/>
                </a:lnSpc>
              </a:pPr>
              <a:r>
                <a:rPr lang="en-US" sz="3154" spc="97">
                  <a:solidFill>
                    <a:srgbClr val="FFFFFF"/>
                  </a:solidFill>
                  <a:latin typeface="Tabarra Sans Heavy"/>
                </a:rPr>
                <a:t>2024</a:t>
              </a:r>
            </a:p>
          </p:txBody>
        </p:sp>
        <p:sp>
          <p:nvSpPr>
            <p:cNvPr id="19" name="TextBox 19"/>
            <p:cNvSpPr txBox="1"/>
            <p:nvPr/>
          </p:nvSpPr>
          <p:spPr>
            <a:xfrm>
              <a:off x="30748" y="2522889"/>
              <a:ext cx="8871725" cy="931280"/>
            </a:xfrm>
            <a:prstGeom prst="rect">
              <a:avLst/>
            </a:prstGeom>
          </p:spPr>
          <p:txBody>
            <a:bodyPr lIns="0" tIns="0" rIns="0" bIns="0" rtlCol="0" anchor="t">
              <a:spAutoFit/>
            </a:bodyPr>
            <a:lstStyle/>
            <a:p>
              <a:pPr algn="ctr">
                <a:lnSpc>
                  <a:spcPts val="1881"/>
                </a:lnSpc>
                <a:spcBef>
                  <a:spcPct val="0"/>
                </a:spcBef>
              </a:pPr>
              <a:r>
                <a:rPr lang="en-US" sz="1344">
                  <a:solidFill>
                    <a:srgbClr val="0C3E5B"/>
                  </a:solidFill>
                  <a:latin typeface="Glacial Indifference Bold"/>
                </a:rPr>
                <a:t>INNOVATIVE SOLUTIONS FOR CORROSION CHALLENGES</a:t>
              </a:r>
            </a:p>
          </p:txBody>
        </p:sp>
      </p:grpSp>
      <p:sp>
        <p:nvSpPr>
          <p:cNvPr id="21" name="Freeform 21"/>
          <p:cNvSpPr/>
          <p:nvPr/>
        </p:nvSpPr>
        <p:spPr>
          <a:xfrm>
            <a:off x="10542114" y="883796"/>
            <a:ext cx="321429" cy="311355"/>
          </a:xfrm>
          <a:custGeom>
            <a:avLst/>
            <a:gdLst/>
            <a:ahLst/>
            <a:cxnLst/>
            <a:rect l="l" t="t" r="r" b="b"/>
            <a:pathLst>
              <a:path w="482144" h="467032">
                <a:moveTo>
                  <a:pt x="0" y="0"/>
                </a:moveTo>
                <a:lnTo>
                  <a:pt x="482144" y="0"/>
                </a:lnTo>
                <a:lnTo>
                  <a:pt x="482144" y="467032"/>
                </a:lnTo>
                <a:lnTo>
                  <a:pt x="0" y="4670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pic>
        <p:nvPicPr>
          <p:cNvPr id="23" name="Picture 22">
            <a:extLst>
              <a:ext uri="{FF2B5EF4-FFF2-40B4-BE49-F238E27FC236}">
                <a16:creationId xmlns:a16="http://schemas.microsoft.com/office/drawing/2014/main" id="{79AEAB1B-B62C-40AC-B34A-2E3E2153DD0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15098" y="256489"/>
            <a:ext cx="1782523" cy="1499237"/>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E1490D7-CFCB-4A7F-A84A-F3FE5C7EC473}"/>
              </a:ext>
            </a:extLst>
          </p:cNvPr>
          <p:cNvPicPr>
            <a:picLocks noChangeAspect="1"/>
          </p:cNvPicPr>
          <p:nvPr/>
        </p:nvPicPr>
        <p:blipFill rotWithShape="1">
          <a:blip r:embed="rId2"/>
          <a:srcRect b="5753"/>
          <a:stretch/>
        </p:blipFill>
        <p:spPr>
          <a:xfrm>
            <a:off x="6096000" y="323402"/>
            <a:ext cx="5276850" cy="825889"/>
          </a:xfrm>
          <a:prstGeom prst="rect">
            <a:avLst/>
          </a:prstGeom>
        </p:spPr>
      </p:pic>
      <p:pic>
        <p:nvPicPr>
          <p:cNvPr id="7" name="Content Placeholder 6">
            <a:extLst>
              <a:ext uri="{FF2B5EF4-FFF2-40B4-BE49-F238E27FC236}">
                <a16:creationId xmlns:a16="http://schemas.microsoft.com/office/drawing/2014/main" id="{33DDAE8A-2946-416F-931F-79AE1E52580D}"/>
              </a:ext>
            </a:extLst>
          </p:cNvPr>
          <p:cNvPicPr>
            <a:picLocks noGrp="1" noChangeAspect="1"/>
          </p:cNvPicPr>
          <p:nvPr>
            <p:ph idx="1"/>
          </p:nvPr>
        </p:nvPicPr>
        <p:blipFill rotWithShape="1">
          <a:blip r:embed="rId3"/>
          <a:srcRect l="2517" t="738" b="-186"/>
          <a:stretch/>
        </p:blipFill>
        <p:spPr>
          <a:xfrm>
            <a:off x="6002278" y="1178533"/>
            <a:ext cx="5370572" cy="4500934"/>
          </a:xfrm>
          <a:prstGeom prst="rect">
            <a:avLst/>
          </a:prstGeom>
        </p:spPr>
      </p:pic>
      <p:sp>
        <p:nvSpPr>
          <p:cNvPr id="4" name="Slide Number Placeholder 3">
            <a:extLst>
              <a:ext uri="{FF2B5EF4-FFF2-40B4-BE49-F238E27FC236}">
                <a16:creationId xmlns:a16="http://schemas.microsoft.com/office/drawing/2014/main" id="{E4D88CAD-1F90-4EB8-9FE3-D5B2FAC0B6C2}"/>
              </a:ext>
            </a:extLst>
          </p:cNvPr>
          <p:cNvSpPr>
            <a:spLocks noGrp="1"/>
          </p:cNvSpPr>
          <p:nvPr>
            <p:ph type="sldNum" sz="quarter" idx="12"/>
          </p:nvPr>
        </p:nvSpPr>
        <p:spPr/>
        <p:txBody>
          <a:bodyPr/>
          <a:lstStyle/>
          <a:p>
            <a:pPr defTabSz="472171" fontAlgn="base">
              <a:spcBef>
                <a:spcPct val="0"/>
              </a:spcBef>
              <a:spcAft>
                <a:spcPct val="0"/>
              </a:spcAft>
            </a:pPr>
            <a:fld id="{E8B916BC-96B2-497C-B1EE-F5721F45D389}" type="slidenum">
              <a:rPr lang="en-US" smtClean="0">
                <a:ea typeface="MS PGothic" panose="020B0600070205080204" pitchFamily="34" charset="-128"/>
              </a:rPr>
              <a:pPr defTabSz="472171" fontAlgn="base">
                <a:spcBef>
                  <a:spcPct val="0"/>
                </a:spcBef>
                <a:spcAft>
                  <a:spcPct val="0"/>
                </a:spcAft>
              </a:pPr>
              <a:t>23</a:t>
            </a:fld>
            <a:endParaRPr lang="en-US">
              <a:ea typeface="MS PGothic" panose="020B0600070205080204" pitchFamily="34" charset="-128"/>
            </a:endParaRPr>
          </a:p>
        </p:txBody>
      </p:sp>
      <p:pic>
        <p:nvPicPr>
          <p:cNvPr id="6" name="Picture 5">
            <a:extLst>
              <a:ext uri="{FF2B5EF4-FFF2-40B4-BE49-F238E27FC236}">
                <a16:creationId xmlns:a16="http://schemas.microsoft.com/office/drawing/2014/main" id="{4265B2E1-8A1A-4D0F-8CC9-CE52EE87228E}"/>
              </a:ext>
            </a:extLst>
          </p:cNvPr>
          <p:cNvPicPr>
            <a:picLocks noChangeAspect="1"/>
          </p:cNvPicPr>
          <p:nvPr/>
        </p:nvPicPr>
        <p:blipFill>
          <a:blip r:embed="rId4"/>
          <a:stretch>
            <a:fillRect/>
          </a:stretch>
        </p:blipFill>
        <p:spPr>
          <a:xfrm>
            <a:off x="223370" y="0"/>
            <a:ext cx="5244871" cy="6858000"/>
          </a:xfrm>
          <a:prstGeom prst="rect">
            <a:avLst/>
          </a:prstGeom>
        </p:spPr>
      </p:pic>
    </p:spTree>
    <p:extLst>
      <p:ext uri="{BB962C8B-B14F-4D97-AF65-F5344CB8AC3E}">
        <p14:creationId xmlns:p14="http://schemas.microsoft.com/office/powerpoint/2010/main" val="1701439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 name="Rectangle 238">
            <a:extLst>
              <a:ext uri="{C183D7F6-B498-43B3-948B-1728B52AA6E4}">
                <adec:decorative xmlns:adec="http://schemas.microsoft.com/office/drawing/2017/decorative" val="1"/>
              </a:ext>
            </a:extLst>
          </p:cNvPr>
          <p:cNvSpPr/>
          <p:nvPr/>
        </p:nvSpPr>
        <p:spPr>
          <a:xfrm>
            <a:off x="3175" y="-1"/>
            <a:ext cx="12188825" cy="1103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0" name="Picture 2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8276" y="91438"/>
            <a:ext cx="1087179" cy="914400"/>
          </a:xfrm>
          <a:prstGeom prst="rect">
            <a:avLst/>
          </a:prstGeom>
        </p:spPr>
      </p:pic>
      <p:sp>
        <p:nvSpPr>
          <p:cNvPr id="241" name="Rectangle 70"/>
          <p:cNvSpPr>
            <a:spLocks noChangeArrowheads="1"/>
          </p:cNvSpPr>
          <p:nvPr/>
        </p:nvSpPr>
        <p:spPr bwMode="auto">
          <a:xfrm>
            <a:off x="1587" y="145883"/>
            <a:ext cx="12188825" cy="805511"/>
          </a:xfrm>
          <a:prstGeom prst="rect">
            <a:avLst/>
          </a:prstGeom>
          <a:noFill/>
          <a:ln w="9525">
            <a:noFill/>
            <a:miter lim="800000"/>
            <a:headEnd/>
            <a:tailEnd/>
          </a:ln>
        </p:spPr>
        <p:txBody>
          <a:bodyPr lIns="45720" tIns="18288" rIns="27432" bIns="18288"/>
          <a:lstStyle/>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CORROSION MANAGEMENT PROGRAM  </a:t>
            </a:r>
          </a:p>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VACUUM DISTILLATE UNIT</a:t>
            </a:r>
          </a:p>
        </p:txBody>
      </p:sp>
      <p:sp>
        <p:nvSpPr>
          <p:cNvPr id="2" name="Rectangle 1"/>
          <p:cNvSpPr/>
          <p:nvPr/>
        </p:nvSpPr>
        <p:spPr>
          <a:xfrm>
            <a:off x="1587" y="1097279"/>
            <a:ext cx="1474788" cy="4016006"/>
          </a:xfrm>
          <a:prstGeom prst="rect">
            <a:avLst/>
          </a:prstGeom>
          <a:gradFill>
            <a:gsLst>
              <a:gs pos="77000">
                <a:srgbClr val="B2A934"/>
              </a:gs>
              <a:gs pos="50000">
                <a:srgbClr val="92D050"/>
              </a:gs>
              <a:gs pos="25000">
                <a:schemeClr val="tx2">
                  <a:lumMod val="60000"/>
                  <a:lumOff val="40000"/>
                </a:schemeClr>
              </a:gs>
              <a:gs pos="0">
                <a:srgbClr val="002060"/>
              </a:gs>
              <a:gs pos="100000">
                <a:schemeClr val="accent6">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TextBox 242">
            <a:extLst>
              <a:ext uri="{FF2B5EF4-FFF2-40B4-BE49-F238E27FC236}">
                <a16:creationId xmlns:a16="http://schemas.microsoft.com/office/drawing/2014/main" id="{07AC1E48-9382-455A-86F0-C2550299A22A}"/>
              </a:ext>
            </a:extLst>
          </p:cNvPr>
          <p:cNvSpPr txBox="1"/>
          <p:nvPr/>
        </p:nvSpPr>
        <p:spPr>
          <a:xfrm rot="16200000">
            <a:off x="-1235258" y="2525746"/>
            <a:ext cx="3852970" cy="52322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2800" b="1" dirty="0">
                <a:solidFill>
                  <a:schemeClr val="bg1"/>
                </a:solidFill>
                <a:latin typeface="+mj-lt"/>
                <a:ea typeface="Cambria" panose="02040503050406030204" pitchFamily="18" charset="0"/>
              </a:rPr>
              <a:t>Executive Summary</a:t>
            </a:r>
          </a:p>
        </p:txBody>
      </p:sp>
      <p:cxnSp>
        <p:nvCxnSpPr>
          <p:cNvPr id="5" name="Straight Connector 4"/>
          <p:cNvCxnSpPr/>
          <p:nvPr/>
        </p:nvCxnSpPr>
        <p:spPr>
          <a:xfrm flipV="1">
            <a:off x="986151" y="2208720"/>
            <a:ext cx="0" cy="2371725"/>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2422387" y="1288743"/>
            <a:ext cx="594360" cy="594360"/>
            <a:chOff x="2410763" y="1358484"/>
            <a:chExt cx="885825" cy="886968"/>
          </a:xfrm>
        </p:grpSpPr>
        <p:sp>
          <p:nvSpPr>
            <p:cNvPr id="7" name="Oval 6"/>
            <p:cNvSpPr/>
            <p:nvPr/>
          </p:nvSpPr>
          <p:spPr>
            <a:xfrm>
              <a:off x="2410763" y="1358484"/>
              <a:ext cx="885825" cy="886968"/>
            </a:xfrm>
            <a:prstGeom prst="ellipse">
              <a:avLst/>
            </a:prstGeom>
            <a:solidFill>
              <a:schemeClr val="tx2"/>
            </a:solidFill>
            <a:ln>
              <a:solidFill>
                <a:srgbClr val="042D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92">
              <a:extLst>
                <a:ext uri="{FF2B5EF4-FFF2-40B4-BE49-F238E27FC236}">
                  <a16:creationId xmlns:a16="http://schemas.microsoft.com/office/drawing/2014/main" id="{BD6C034F-BEB0-4F21-93A9-851988BCBCED}"/>
                </a:ext>
              </a:extLst>
            </p:cNvPr>
            <p:cNvSpPr>
              <a:spLocks noEditPoints="1"/>
            </p:cNvSpPr>
            <p:nvPr/>
          </p:nvSpPr>
          <p:spPr bwMode="auto">
            <a:xfrm>
              <a:off x="2644125" y="1574955"/>
              <a:ext cx="457200" cy="454025"/>
            </a:xfrm>
            <a:custGeom>
              <a:avLst/>
              <a:gdLst>
                <a:gd name="T0" fmla="*/ 115 w 144"/>
                <a:gd name="T1" fmla="*/ 38 h 143"/>
                <a:gd name="T2" fmla="*/ 110 w 144"/>
                <a:gd name="T3" fmla="*/ 0 h 143"/>
                <a:gd name="T4" fmla="*/ 0 w 144"/>
                <a:gd name="T5" fmla="*/ 143 h 143"/>
                <a:gd name="T6" fmla="*/ 110 w 144"/>
                <a:gd name="T7" fmla="*/ 87 h 143"/>
                <a:gd name="T8" fmla="*/ 137 w 144"/>
                <a:gd name="T9" fmla="*/ 38 h 143"/>
                <a:gd name="T10" fmla="*/ 5 w 144"/>
                <a:gd name="T11" fmla="*/ 138 h 143"/>
                <a:gd name="T12" fmla="*/ 106 w 144"/>
                <a:gd name="T13" fmla="*/ 5 h 143"/>
                <a:gd name="T14" fmla="*/ 97 w 144"/>
                <a:gd name="T15" fmla="*/ 55 h 143"/>
                <a:gd name="T16" fmla="*/ 64 w 144"/>
                <a:gd name="T17" fmla="*/ 60 h 143"/>
                <a:gd name="T18" fmla="*/ 74 w 144"/>
                <a:gd name="T19" fmla="*/ 78 h 143"/>
                <a:gd name="T20" fmla="*/ 14 w 144"/>
                <a:gd name="T21" fmla="*/ 83 h 143"/>
                <a:gd name="T22" fmla="*/ 51 w 144"/>
                <a:gd name="T23" fmla="*/ 101 h 143"/>
                <a:gd name="T24" fmla="*/ 14 w 144"/>
                <a:gd name="T25" fmla="*/ 106 h 143"/>
                <a:gd name="T26" fmla="*/ 46 w 144"/>
                <a:gd name="T27" fmla="*/ 129 h 143"/>
                <a:gd name="T28" fmla="*/ 106 w 144"/>
                <a:gd name="T29" fmla="*/ 92 h 143"/>
                <a:gd name="T30" fmla="*/ 52 w 144"/>
                <a:gd name="T31" fmla="*/ 111 h 143"/>
                <a:gd name="T32" fmla="*/ 51 w 144"/>
                <a:gd name="T33" fmla="*/ 124 h 143"/>
                <a:gd name="T34" fmla="*/ 69 w 144"/>
                <a:gd name="T35" fmla="*/ 122 h 143"/>
                <a:gd name="T36" fmla="*/ 116 w 144"/>
                <a:gd name="T37" fmla="*/ 42 h 143"/>
                <a:gd name="T38" fmla="*/ 69 w 144"/>
                <a:gd name="T39" fmla="*/ 122 h 143"/>
                <a:gd name="T40" fmla="*/ 120 w 144"/>
                <a:gd name="T41" fmla="*/ 39 h 143"/>
                <a:gd name="T42" fmla="*/ 136 w 144"/>
                <a:gd name="T43" fmla="*/ 55 h 143"/>
                <a:gd name="T44" fmla="*/ 120 w 144"/>
                <a:gd name="T45" fmla="*/ 52 h 143"/>
                <a:gd name="T46" fmla="*/ 66 w 144"/>
                <a:gd name="T47" fmla="*/ 112 h 143"/>
                <a:gd name="T48" fmla="*/ 55 w 144"/>
                <a:gd name="T49" fmla="*/ 14 h 143"/>
                <a:gd name="T50" fmla="*/ 14 w 144"/>
                <a:gd name="T51" fmla="*/ 60 h 143"/>
                <a:gd name="T52" fmla="*/ 55 w 144"/>
                <a:gd name="T53" fmla="*/ 14 h 143"/>
                <a:gd name="T54" fmla="*/ 18 w 144"/>
                <a:gd name="T55" fmla="*/ 55 h 143"/>
                <a:gd name="T56" fmla="*/ 50 w 144"/>
                <a:gd name="T57" fmla="*/ 19 h 143"/>
                <a:gd name="T58" fmla="*/ 34 w 144"/>
                <a:gd name="T59" fmla="*/ 44 h 143"/>
                <a:gd name="T60" fmla="*/ 48 w 144"/>
                <a:gd name="T61" fmla="*/ 53 h 143"/>
                <a:gd name="T62" fmla="*/ 44 w 144"/>
                <a:gd name="T63" fmla="*/ 33 h 143"/>
                <a:gd name="T64" fmla="*/ 25 w 144"/>
                <a:gd name="T65" fmla="*/ 33 h 143"/>
                <a:gd name="T66" fmla="*/ 21 w 144"/>
                <a:gd name="T67" fmla="*/ 53 h 143"/>
                <a:gd name="T68" fmla="*/ 34 w 144"/>
                <a:gd name="T69" fmla="*/ 44 h 143"/>
                <a:gd name="T70" fmla="*/ 39 w 144"/>
                <a:gd name="T71" fmla="*/ 33 h 143"/>
                <a:gd name="T72" fmla="*/ 30 w 144"/>
                <a:gd name="T73" fmla="*/ 33 h 143"/>
                <a:gd name="T74" fmla="*/ 64 w 144"/>
                <a:gd name="T75" fmla="*/ 14 h 143"/>
                <a:gd name="T76" fmla="*/ 97 w 144"/>
                <a:gd name="T77" fmla="*/ 19 h 143"/>
                <a:gd name="T78" fmla="*/ 64 w 144"/>
                <a:gd name="T79" fmla="*/ 14 h 143"/>
                <a:gd name="T80" fmla="*/ 97 w 144"/>
                <a:gd name="T81" fmla="*/ 35 h 143"/>
                <a:gd name="T82" fmla="*/ 64 w 144"/>
                <a:gd name="T83" fmla="*/ 39 h 143"/>
                <a:gd name="T84" fmla="*/ 14 w 144"/>
                <a:gd name="T85" fmla="*/ 124 h 143"/>
                <a:gd name="T86" fmla="*/ 18 w 144"/>
                <a:gd name="T87" fmla="*/ 129 h 143"/>
                <a:gd name="T88" fmla="*/ 14 w 144"/>
                <a:gd name="T89" fmla="*/ 124 h 143"/>
                <a:gd name="T90" fmla="*/ 28 w 144"/>
                <a:gd name="T91" fmla="*/ 124 h 143"/>
                <a:gd name="T92" fmla="*/ 23 w 144"/>
                <a:gd name="T93" fmla="*/ 129 h 143"/>
                <a:gd name="T94" fmla="*/ 32 w 144"/>
                <a:gd name="T95" fmla="*/ 124 h 143"/>
                <a:gd name="T96" fmla="*/ 37 w 144"/>
                <a:gd name="T97" fmla="*/ 129 h 143"/>
                <a:gd name="T98" fmla="*/ 32 w 144"/>
                <a:gd name="T99" fmla="*/ 1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43">
                  <a:moveTo>
                    <a:pt x="137" y="38"/>
                  </a:moveTo>
                  <a:cubicBezTo>
                    <a:pt x="129" y="29"/>
                    <a:pt x="118" y="35"/>
                    <a:pt x="115" y="38"/>
                  </a:cubicBezTo>
                  <a:cubicBezTo>
                    <a:pt x="110" y="42"/>
                    <a:pt x="110" y="42"/>
                    <a:pt x="110" y="42"/>
                  </a:cubicBezTo>
                  <a:cubicBezTo>
                    <a:pt x="110" y="0"/>
                    <a:pt x="110" y="0"/>
                    <a:pt x="110" y="0"/>
                  </a:cubicBezTo>
                  <a:cubicBezTo>
                    <a:pt x="0" y="0"/>
                    <a:pt x="0" y="0"/>
                    <a:pt x="0" y="0"/>
                  </a:cubicBezTo>
                  <a:cubicBezTo>
                    <a:pt x="0" y="143"/>
                    <a:pt x="0" y="143"/>
                    <a:pt x="0" y="143"/>
                  </a:cubicBezTo>
                  <a:cubicBezTo>
                    <a:pt x="110" y="143"/>
                    <a:pt x="110" y="143"/>
                    <a:pt x="110" y="143"/>
                  </a:cubicBezTo>
                  <a:cubicBezTo>
                    <a:pt x="110" y="87"/>
                    <a:pt x="110" y="87"/>
                    <a:pt x="110" y="87"/>
                  </a:cubicBezTo>
                  <a:cubicBezTo>
                    <a:pt x="137" y="60"/>
                    <a:pt x="137" y="60"/>
                    <a:pt x="137" y="60"/>
                  </a:cubicBezTo>
                  <a:cubicBezTo>
                    <a:pt x="144" y="54"/>
                    <a:pt x="144" y="44"/>
                    <a:pt x="137" y="38"/>
                  </a:cubicBezTo>
                  <a:close/>
                  <a:moveTo>
                    <a:pt x="106" y="138"/>
                  </a:moveTo>
                  <a:cubicBezTo>
                    <a:pt x="5" y="138"/>
                    <a:pt x="5" y="138"/>
                    <a:pt x="5" y="138"/>
                  </a:cubicBezTo>
                  <a:cubicBezTo>
                    <a:pt x="5" y="5"/>
                    <a:pt x="5" y="5"/>
                    <a:pt x="5" y="5"/>
                  </a:cubicBezTo>
                  <a:cubicBezTo>
                    <a:pt x="106" y="5"/>
                    <a:pt x="106" y="5"/>
                    <a:pt x="106" y="5"/>
                  </a:cubicBezTo>
                  <a:cubicBezTo>
                    <a:pt x="106" y="47"/>
                    <a:pt x="106" y="47"/>
                    <a:pt x="106" y="47"/>
                  </a:cubicBezTo>
                  <a:cubicBezTo>
                    <a:pt x="97" y="55"/>
                    <a:pt x="97" y="55"/>
                    <a:pt x="97" y="55"/>
                  </a:cubicBezTo>
                  <a:cubicBezTo>
                    <a:pt x="64" y="55"/>
                    <a:pt x="64" y="55"/>
                    <a:pt x="64" y="55"/>
                  </a:cubicBezTo>
                  <a:cubicBezTo>
                    <a:pt x="64" y="60"/>
                    <a:pt x="64" y="60"/>
                    <a:pt x="64" y="60"/>
                  </a:cubicBezTo>
                  <a:cubicBezTo>
                    <a:pt x="92" y="60"/>
                    <a:pt x="92" y="60"/>
                    <a:pt x="92" y="60"/>
                  </a:cubicBezTo>
                  <a:cubicBezTo>
                    <a:pt x="74" y="78"/>
                    <a:pt x="74" y="78"/>
                    <a:pt x="74" y="78"/>
                  </a:cubicBezTo>
                  <a:cubicBezTo>
                    <a:pt x="14" y="78"/>
                    <a:pt x="14" y="78"/>
                    <a:pt x="14" y="78"/>
                  </a:cubicBezTo>
                  <a:cubicBezTo>
                    <a:pt x="14" y="83"/>
                    <a:pt x="14" y="83"/>
                    <a:pt x="14" y="83"/>
                  </a:cubicBezTo>
                  <a:cubicBezTo>
                    <a:pt x="69" y="83"/>
                    <a:pt x="69" y="83"/>
                    <a:pt x="69" y="83"/>
                  </a:cubicBezTo>
                  <a:cubicBezTo>
                    <a:pt x="51" y="101"/>
                    <a:pt x="51" y="101"/>
                    <a:pt x="51" y="101"/>
                  </a:cubicBezTo>
                  <a:cubicBezTo>
                    <a:pt x="14" y="101"/>
                    <a:pt x="14" y="101"/>
                    <a:pt x="14" y="101"/>
                  </a:cubicBezTo>
                  <a:cubicBezTo>
                    <a:pt x="14" y="106"/>
                    <a:pt x="14" y="106"/>
                    <a:pt x="14" y="106"/>
                  </a:cubicBezTo>
                  <a:cubicBezTo>
                    <a:pt x="47" y="106"/>
                    <a:pt x="47" y="106"/>
                    <a:pt x="47" y="106"/>
                  </a:cubicBezTo>
                  <a:cubicBezTo>
                    <a:pt x="46" y="129"/>
                    <a:pt x="46" y="129"/>
                    <a:pt x="46" y="129"/>
                  </a:cubicBezTo>
                  <a:cubicBezTo>
                    <a:pt x="70" y="127"/>
                    <a:pt x="70" y="127"/>
                    <a:pt x="70" y="127"/>
                  </a:cubicBezTo>
                  <a:cubicBezTo>
                    <a:pt x="106" y="92"/>
                    <a:pt x="106" y="92"/>
                    <a:pt x="106" y="92"/>
                  </a:cubicBezTo>
                  <a:cubicBezTo>
                    <a:pt x="106" y="138"/>
                    <a:pt x="106" y="138"/>
                    <a:pt x="106" y="138"/>
                  </a:cubicBezTo>
                  <a:close/>
                  <a:moveTo>
                    <a:pt x="52" y="111"/>
                  </a:moveTo>
                  <a:cubicBezTo>
                    <a:pt x="64" y="123"/>
                    <a:pt x="64" y="123"/>
                    <a:pt x="64" y="123"/>
                  </a:cubicBezTo>
                  <a:cubicBezTo>
                    <a:pt x="51" y="124"/>
                    <a:pt x="51" y="124"/>
                    <a:pt x="51" y="124"/>
                  </a:cubicBezTo>
                  <a:lnTo>
                    <a:pt x="52" y="111"/>
                  </a:lnTo>
                  <a:close/>
                  <a:moveTo>
                    <a:pt x="69" y="122"/>
                  </a:moveTo>
                  <a:cubicBezTo>
                    <a:pt x="53" y="106"/>
                    <a:pt x="53" y="106"/>
                    <a:pt x="53" y="106"/>
                  </a:cubicBezTo>
                  <a:cubicBezTo>
                    <a:pt x="116" y="42"/>
                    <a:pt x="116" y="42"/>
                    <a:pt x="116" y="42"/>
                  </a:cubicBezTo>
                  <a:cubicBezTo>
                    <a:pt x="133" y="59"/>
                    <a:pt x="133" y="59"/>
                    <a:pt x="133" y="59"/>
                  </a:cubicBezTo>
                  <a:lnTo>
                    <a:pt x="69" y="122"/>
                  </a:lnTo>
                  <a:close/>
                  <a:moveTo>
                    <a:pt x="136" y="55"/>
                  </a:moveTo>
                  <a:cubicBezTo>
                    <a:pt x="120" y="39"/>
                    <a:pt x="120" y="39"/>
                    <a:pt x="120" y="39"/>
                  </a:cubicBezTo>
                  <a:cubicBezTo>
                    <a:pt x="122" y="38"/>
                    <a:pt x="128" y="35"/>
                    <a:pt x="134" y="41"/>
                  </a:cubicBezTo>
                  <a:cubicBezTo>
                    <a:pt x="138" y="45"/>
                    <a:pt x="139" y="51"/>
                    <a:pt x="136" y="55"/>
                  </a:cubicBezTo>
                  <a:close/>
                  <a:moveTo>
                    <a:pt x="63" y="109"/>
                  </a:moveTo>
                  <a:cubicBezTo>
                    <a:pt x="120" y="52"/>
                    <a:pt x="120" y="52"/>
                    <a:pt x="120" y="52"/>
                  </a:cubicBezTo>
                  <a:cubicBezTo>
                    <a:pt x="123" y="55"/>
                    <a:pt x="123" y="55"/>
                    <a:pt x="123" y="55"/>
                  </a:cubicBezTo>
                  <a:cubicBezTo>
                    <a:pt x="66" y="112"/>
                    <a:pt x="66" y="112"/>
                    <a:pt x="66" y="112"/>
                  </a:cubicBezTo>
                  <a:lnTo>
                    <a:pt x="63" y="109"/>
                  </a:lnTo>
                  <a:close/>
                  <a:moveTo>
                    <a:pt x="55" y="14"/>
                  </a:moveTo>
                  <a:cubicBezTo>
                    <a:pt x="14" y="14"/>
                    <a:pt x="14" y="14"/>
                    <a:pt x="14" y="14"/>
                  </a:cubicBezTo>
                  <a:cubicBezTo>
                    <a:pt x="14" y="60"/>
                    <a:pt x="14" y="60"/>
                    <a:pt x="14" y="60"/>
                  </a:cubicBezTo>
                  <a:cubicBezTo>
                    <a:pt x="55" y="60"/>
                    <a:pt x="55" y="60"/>
                    <a:pt x="55" y="60"/>
                  </a:cubicBezTo>
                  <a:cubicBezTo>
                    <a:pt x="55" y="14"/>
                    <a:pt x="55" y="14"/>
                    <a:pt x="55" y="14"/>
                  </a:cubicBezTo>
                  <a:close/>
                  <a:moveTo>
                    <a:pt x="50" y="55"/>
                  </a:moveTo>
                  <a:cubicBezTo>
                    <a:pt x="18" y="55"/>
                    <a:pt x="18" y="55"/>
                    <a:pt x="18" y="55"/>
                  </a:cubicBezTo>
                  <a:cubicBezTo>
                    <a:pt x="18" y="19"/>
                    <a:pt x="18" y="19"/>
                    <a:pt x="18" y="19"/>
                  </a:cubicBezTo>
                  <a:cubicBezTo>
                    <a:pt x="50" y="19"/>
                    <a:pt x="50" y="19"/>
                    <a:pt x="50" y="19"/>
                  </a:cubicBezTo>
                  <a:cubicBezTo>
                    <a:pt x="50" y="55"/>
                    <a:pt x="50" y="55"/>
                    <a:pt x="50" y="55"/>
                  </a:cubicBezTo>
                  <a:close/>
                  <a:moveTo>
                    <a:pt x="34" y="44"/>
                  </a:moveTo>
                  <a:cubicBezTo>
                    <a:pt x="39" y="44"/>
                    <a:pt x="44" y="48"/>
                    <a:pt x="44" y="53"/>
                  </a:cubicBezTo>
                  <a:cubicBezTo>
                    <a:pt x="48" y="53"/>
                    <a:pt x="48" y="53"/>
                    <a:pt x="48" y="53"/>
                  </a:cubicBezTo>
                  <a:cubicBezTo>
                    <a:pt x="48" y="47"/>
                    <a:pt x="44" y="42"/>
                    <a:pt x="39" y="40"/>
                  </a:cubicBezTo>
                  <a:cubicBezTo>
                    <a:pt x="42" y="39"/>
                    <a:pt x="44" y="36"/>
                    <a:pt x="44" y="33"/>
                  </a:cubicBezTo>
                  <a:cubicBezTo>
                    <a:pt x="44" y="27"/>
                    <a:pt x="39" y="23"/>
                    <a:pt x="34" y="23"/>
                  </a:cubicBezTo>
                  <a:cubicBezTo>
                    <a:pt x="29" y="23"/>
                    <a:pt x="25" y="27"/>
                    <a:pt x="25" y="33"/>
                  </a:cubicBezTo>
                  <a:cubicBezTo>
                    <a:pt x="25" y="36"/>
                    <a:pt x="27" y="39"/>
                    <a:pt x="29" y="40"/>
                  </a:cubicBezTo>
                  <a:cubicBezTo>
                    <a:pt x="24" y="42"/>
                    <a:pt x="21" y="47"/>
                    <a:pt x="21" y="53"/>
                  </a:cubicBezTo>
                  <a:cubicBezTo>
                    <a:pt x="25" y="53"/>
                    <a:pt x="25" y="53"/>
                    <a:pt x="25" y="53"/>
                  </a:cubicBezTo>
                  <a:cubicBezTo>
                    <a:pt x="25" y="48"/>
                    <a:pt x="29" y="44"/>
                    <a:pt x="34" y="44"/>
                  </a:cubicBezTo>
                  <a:close/>
                  <a:moveTo>
                    <a:pt x="34" y="28"/>
                  </a:moveTo>
                  <a:cubicBezTo>
                    <a:pt x="37" y="28"/>
                    <a:pt x="39" y="30"/>
                    <a:pt x="39" y="33"/>
                  </a:cubicBezTo>
                  <a:cubicBezTo>
                    <a:pt x="39" y="35"/>
                    <a:pt x="37" y="37"/>
                    <a:pt x="34" y="37"/>
                  </a:cubicBezTo>
                  <a:cubicBezTo>
                    <a:pt x="32" y="37"/>
                    <a:pt x="30" y="35"/>
                    <a:pt x="30" y="33"/>
                  </a:cubicBezTo>
                  <a:cubicBezTo>
                    <a:pt x="30" y="30"/>
                    <a:pt x="32" y="28"/>
                    <a:pt x="34" y="28"/>
                  </a:cubicBezTo>
                  <a:close/>
                  <a:moveTo>
                    <a:pt x="64" y="14"/>
                  </a:moveTo>
                  <a:cubicBezTo>
                    <a:pt x="97" y="14"/>
                    <a:pt x="97" y="14"/>
                    <a:pt x="97" y="14"/>
                  </a:cubicBezTo>
                  <a:cubicBezTo>
                    <a:pt x="97" y="19"/>
                    <a:pt x="97" y="19"/>
                    <a:pt x="97" y="19"/>
                  </a:cubicBezTo>
                  <a:cubicBezTo>
                    <a:pt x="64" y="19"/>
                    <a:pt x="64" y="19"/>
                    <a:pt x="64" y="19"/>
                  </a:cubicBezTo>
                  <a:lnTo>
                    <a:pt x="64" y="14"/>
                  </a:lnTo>
                  <a:close/>
                  <a:moveTo>
                    <a:pt x="64" y="35"/>
                  </a:moveTo>
                  <a:cubicBezTo>
                    <a:pt x="97" y="35"/>
                    <a:pt x="97" y="35"/>
                    <a:pt x="97" y="35"/>
                  </a:cubicBezTo>
                  <a:cubicBezTo>
                    <a:pt x="97" y="39"/>
                    <a:pt x="97" y="39"/>
                    <a:pt x="97" y="39"/>
                  </a:cubicBezTo>
                  <a:cubicBezTo>
                    <a:pt x="64" y="39"/>
                    <a:pt x="64" y="39"/>
                    <a:pt x="64" y="39"/>
                  </a:cubicBezTo>
                  <a:lnTo>
                    <a:pt x="64" y="35"/>
                  </a:lnTo>
                  <a:close/>
                  <a:moveTo>
                    <a:pt x="14" y="124"/>
                  </a:moveTo>
                  <a:cubicBezTo>
                    <a:pt x="18" y="124"/>
                    <a:pt x="18" y="124"/>
                    <a:pt x="18" y="124"/>
                  </a:cubicBezTo>
                  <a:cubicBezTo>
                    <a:pt x="18" y="129"/>
                    <a:pt x="18" y="129"/>
                    <a:pt x="18" y="129"/>
                  </a:cubicBezTo>
                  <a:cubicBezTo>
                    <a:pt x="14" y="129"/>
                    <a:pt x="14" y="129"/>
                    <a:pt x="14" y="129"/>
                  </a:cubicBezTo>
                  <a:lnTo>
                    <a:pt x="14" y="124"/>
                  </a:lnTo>
                  <a:close/>
                  <a:moveTo>
                    <a:pt x="23" y="124"/>
                  </a:moveTo>
                  <a:cubicBezTo>
                    <a:pt x="28" y="124"/>
                    <a:pt x="28" y="124"/>
                    <a:pt x="28" y="124"/>
                  </a:cubicBezTo>
                  <a:cubicBezTo>
                    <a:pt x="28" y="129"/>
                    <a:pt x="28" y="129"/>
                    <a:pt x="28" y="129"/>
                  </a:cubicBezTo>
                  <a:cubicBezTo>
                    <a:pt x="23" y="129"/>
                    <a:pt x="23" y="129"/>
                    <a:pt x="23" y="129"/>
                  </a:cubicBezTo>
                  <a:lnTo>
                    <a:pt x="23" y="124"/>
                  </a:lnTo>
                  <a:close/>
                  <a:moveTo>
                    <a:pt x="32" y="124"/>
                  </a:moveTo>
                  <a:cubicBezTo>
                    <a:pt x="37" y="124"/>
                    <a:pt x="37" y="124"/>
                    <a:pt x="37" y="124"/>
                  </a:cubicBezTo>
                  <a:cubicBezTo>
                    <a:pt x="37" y="129"/>
                    <a:pt x="37" y="129"/>
                    <a:pt x="37" y="129"/>
                  </a:cubicBezTo>
                  <a:cubicBezTo>
                    <a:pt x="32" y="129"/>
                    <a:pt x="32" y="129"/>
                    <a:pt x="32" y="129"/>
                  </a:cubicBezTo>
                  <a:lnTo>
                    <a:pt x="32" y="12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p:nvPr/>
        </p:nvGrpSpPr>
        <p:grpSpPr>
          <a:xfrm>
            <a:off x="4244368" y="1260314"/>
            <a:ext cx="594360" cy="594360"/>
            <a:chOff x="3788063" y="1370548"/>
            <a:chExt cx="885825" cy="886968"/>
          </a:xfrm>
        </p:grpSpPr>
        <p:sp>
          <p:nvSpPr>
            <p:cNvPr id="25" name="Oval 24"/>
            <p:cNvSpPr/>
            <p:nvPr/>
          </p:nvSpPr>
          <p:spPr>
            <a:xfrm>
              <a:off x="3788063" y="1370548"/>
              <a:ext cx="885825" cy="886968"/>
            </a:xfrm>
            <a:prstGeom prst="ellipse">
              <a:avLst/>
            </a:prstGeom>
            <a:solidFill>
              <a:srgbClr val="008264"/>
            </a:solidFill>
            <a:ln>
              <a:solidFill>
                <a:srgbClr val="0082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reeform 184">
              <a:extLst>
                <a:ext uri="{FF2B5EF4-FFF2-40B4-BE49-F238E27FC236}">
                  <a16:creationId xmlns:a16="http://schemas.microsoft.com/office/drawing/2014/main" id="{601CA39E-E609-410D-A437-E2CFA84C49D5}"/>
                </a:ext>
              </a:extLst>
            </p:cNvPr>
            <p:cNvSpPr>
              <a:spLocks noEditPoints="1"/>
            </p:cNvSpPr>
            <p:nvPr/>
          </p:nvSpPr>
          <p:spPr bwMode="auto">
            <a:xfrm>
              <a:off x="4005550" y="1588607"/>
              <a:ext cx="450850" cy="450850"/>
            </a:xfrm>
            <a:custGeom>
              <a:avLst/>
              <a:gdLst>
                <a:gd name="T0" fmla="*/ 50 w 142"/>
                <a:gd name="T1" fmla="*/ 18 h 142"/>
                <a:gd name="T2" fmla="*/ 14 w 142"/>
                <a:gd name="T3" fmla="*/ 18 h 142"/>
                <a:gd name="T4" fmla="*/ 32 w 142"/>
                <a:gd name="T5" fmla="*/ 4 h 142"/>
                <a:gd name="T6" fmla="*/ 32 w 142"/>
                <a:gd name="T7" fmla="*/ 32 h 142"/>
                <a:gd name="T8" fmla="*/ 32 w 142"/>
                <a:gd name="T9" fmla="*/ 4 h 142"/>
                <a:gd name="T10" fmla="*/ 62 w 142"/>
                <a:gd name="T11" fmla="*/ 18 h 142"/>
                <a:gd name="T12" fmla="*/ 60 w 142"/>
                <a:gd name="T13" fmla="*/ 32 h 142"/>
                <a:gd name="T14" fmla="*/ 21 w 142"/>
                <a:gd name="T15" fmla="*/ 39 h 142"/>
                <a:gd name="T16" fmla="*/ 0 w 142"/>
                <a:gd name="T17" fmla="*/ 98 h 142"/>
                <a:gd name="T18" fmla="*/ 14 w 142"/>
                <a:gd name="T19" fmla="*/ 132 h 142"/>
                <a:gd name="T20" fmla="*/ 40 w 142"/>
                <a:gd name="T21" fmla="*/ 142 h 142"/>
                <a:gd name="T22" fmla="*/ 50 w 142"/>
                <a:gd name="T23" fmla="*/ 57 h 142"/>
                <a:gd name="T24" fmla="*/ 60 w 142"/>
                <a:gd name="T25" fmla="*/ 101 h 142"/>
                <a:gd name="T26" fmla="*/ 96 w 142"/>
                <a:gd name="T27" fmla="*/ 133 h 142"/>
                <a:gd name="T28" fmla="*/ 76 w 142"/>
                <a:gd name="T29" fmla="*/ 142 h 142"/>
                <a:gd name="T30" fmla="*/ 80 w 142"/>
                <a:gd name="T31" fmla="*/ 137 h 142"/>
                <a:gd name="T32" fmla="*/ 96 w 142"/>
                <a:gd name="T33" fmla="*/ 142 h 142"/>
                <a:gd name="T34" fmla="*/ 101 w 142"/>
                <a:gd name="T35" fmla="*/ 137 h 142"/>
                <a:gd name="T36" fmla="*/ 117 w 142"/>
                <a:gd name="T37" fmla="*/ 142 h 142"/>
                <a:gd name="T38" fmla="*/ 122 w 142"/>
                <a:gd name="T39" fmla="*/ 133 h 142"/>
                <a:gd name="T40" fmla="*/ 101 w 142"/>
                <a:gd name="T41" fmla="*/ 101 h 142"/>
                <a:gd name="T42" fmla="*/ 138 w 142"/>
                <a:gd name="T43" fmla="*/ 32 h 142"/>
                <a:gd name="T44" fmla="*/ 135 w 142"/>
                <a:gd name="T45" fmla="*/ 18 h 142"/>
                <a:gd name="T46" fmla="*/ 46 w 142"/>
                <a:gd name="T47" fmla="*/ 132 h 142"/>
                <a:gd name="T48" fmla="*/ 34 w 142"/>
                <a:gd name="T49" fmla="*/ 138 h 142"/>
                <a:gd name="T50" fmla="*/ 30 w 142"/>
                <a:gd name="T51" fmla="*/ 110 h 142"/>
                <a:gd name="T52" fmla="*/ 24 w 142"/>
                <a:gd name="T53" fmla="*/ 138 h 142"/>
                <a:gd name="T54" fmla="*/ 18 w 142"/>
                <a:gd name="T55" fmla="*/ 69 h 142"/>
                <a:gd name="T56" fmla="*/ 14 w 142"/>
                <a:gd name="T57" fmla="*/ 94 h 142"/>
                <a:gd name="T58" fmla="*/ 5 w 142"/>
                <a:gd name="T59" fmla="*/ 59 h 142"/>
                <a:gd name="T60" fmla="*/ 83 w 142"/>
                <a:gd name="T61" fmla="*/ 43 h 142"/>
                <a:gd name="T62" fmla="*/ 83 w 142"/>
                <a:gd name="T63" fmla="*/ 53 h 142"/>
                <a:gd name="T64" fmla="*/ 133 w 142"/>
                <a:gd name="T65" fmla="*/ 96 h 142"/>
                <a:gd name="T66" fmla="*/ 64 w 142"/>
                <a:gd name="T67" fmla="*/ 57 h 142"/>
                <a:gd name="T68" fmla="*/ 92 w 142"/>
                <a:gd name="T69" fmla="*/ 48 h 142"/>
                <a:gd name="T70" fmla="*/ 64 w 142"/>
                <a:gd name="T71" fmla="*/ 39 h 142"/>
                <a:gd name="T72" fmla="*/ 133 w 142"/>
                <a:gd name="T73" fmla="*/ 32 h 142"/>
                <a:gd name="T74" fmla="*/ 135 w 142"/>
                <a:gd name="T75" fmla="*/ 27 h 142"/>
                <a:gd name="T76" fmla="*/ 60 w 142"/>
                <a:gd name="T77" fmla="*/ 25 h 142"/>
                <a:gd name="T78" fmla="*/ 135 w 142"/>
                <a:gd name="T79" fmla="*/ 23 h 142"/>
                <a:gd name="T80" fmla="*/ 135 w 142"/>
                <a:gd name="T81" fmla="*/ 27 h 142"/>
                <a:gd name="T82" fmla="*/ 96 w 142"/>
                <a:gd name="T83" fmla="*/ 70 h 142"/>
                <a:gd name="T84" fmla="*/ 118 w 142"/>
                <a:gd name="T85" fmla="*/ 66 h 142"/>
                <a:gd name="T86" fmla="*/ 115 w 142"/>
                <a:gd name="T87" fmla="*/ 62 h 142"/>
                <a:gd name="T88" fmla="*/ 126 w 142"/>
                <a:gd name="T89" fmla="*/ 73 h 142"/>
                <a:gd name="T90" fmla="*/ 122 w 142"/>
                <a:gd name="T91" fmla="*/ 70 h 142"/>
                <a:gd name="T92" fmla="*/ 96 w 142"/>
                <a:gd name="T93" fmla="*/ 77 h 142"/>
                <a:gd name="T94" fmla="*/ 81 w 142"/>
                <a:gd name="T95" fmla="*/ 8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32" y="37"/>
                  </a:moveTo>
                  <a:cubicBezTo>
                    <a:pt x="42" y="37"/>
                    <a:pt x="50" y="28"/>
                    <a:pt x="50" y="18"/>
                  </a:cubicBezTo>
                  <a:cubicBezTo>
                    <a:pt x="50" y="8"/>
                    <a:pt x="42" y="0"/>
                    <a:pt x="32" y="0"/>
                  </a:cubicBezTo>
                  <a:cubicBezTo>
                    <a:pt x="22" y="0"/>
                    <a:pt x="14" y="8"/>
                    <a:pt x="14" y="18"/>
                  </a:cubicBezTo>
                  <a:cubicBezTo>
                    <a:pt x="14" y="28"/>
                    <a:pt x="22" y="37"/>
                    <a:pt x="32" y="37"/>
                  </a:cubicBezTo>
                  <a:close/>
                  <a:moveTo>
                    <a:pt x="32" y="4"/>
                  </a:moveTo>
                  <a:cubicBezTo>
                    <a:pt x="40" y="4"/>
                    <a:pt x="46" y="11"/>
                    <a:pt x="46" y="18"/>
                  </a:cubicBezTo>
                  <a:cubicBezTo>
                    <a:pt x="46" y="26"/>
                    <a:pt x="40" y="32"/>
                    <a:pt x="32" y="32"/>
                  </a:cubicBezTo>
                  <a:cubicBezTo>
                    <a:pt x="24" y="32"/>
                    <a:pt x="18" y="26"/>
                    <a:pt x="18" y="18"/>
                  </a:cubicBezTo>
                  <a:cubicBezTo>
                    <a:pt x="18" y="11"/>
                    <a:pt x="24" y="4"/>
                    <a:pt x="32" y="4"/>
                  </a:cubicBezTo>
                  <a:close/>
                  <a:moveTo>
                    <a:pt x="135" y="18"/>
                  </a:moveTo>
                  <a:cubicBezTo>
                    <a:pt x="62" y="18"/>
                    <a:pt x="62" y="18"/>
                    <a:pt x="62" y="18"/>
                  </a:cubicBezTo>
                  <a:cubicBezTo>
                    <a:pt x="58" y="18"/>
                    <a:pt x="55" y="21"/>
                    <a:pt x="55" y="25"/>
                  </a:cubicBezTo>
                  <a:cubicBezTo>
                    <a:pt x="55" y="28"/>
                    <a:pt x="57" y="31"/>
                    <a:pt x="60" y="32"/>
                  </a:cubicBezTo>
                  <a:cubicBezTo>
                    <a:pt x="60" y="39"/>
                    <a:pt x="60" y="39"/>
                    <a:pt x="60" y="39"/>
                  </a:cubicBezTo>
                  <a:cubicBezTo>
                    <a:pt x="21" y="39"/>
                    <a:pt x="21" y="39"/>
                    <a:pt x="21" y="39"/>
                  </a:cubicBezTo>
                  <a:cubicBezTo>
                    <a:pt x="9" y="39"/>
                    <a:pt x="0" y="48"/>
                    <a:pt x="0" y="59"/>
                  </a:cubicBezTo>
                  <a:cubicBezTo>
                    <a:pt x="0" y="98"/>
                    <a:pt x="0" y="98"/>
                    <a:pt x="0" y="98"/>
                  </a:cubicBezTo>
                  <a:cubicBezTo>
                    <a:pt x="14" y="98"/>
                    <a:pt x="14" y="98"/>
                    <a:pt x="14" y="98"/>
                  </a:cubicBezTo>
                  <a:cubicBezTo>
                    <a:pt x="14" y="132"/>
                    <a:pt x="14" y="132"/>
                    <a:pt x="14" y="132"/>
                  </a:cubicBezTo>
                  <a:cubicBezTo>
                    <a:pt x="14" y="137"/>
                    <a:pt x="18" y="142"/>
                    <a:pt x="24" y="142"/>
                  </a:cubicBezTo>
                  <a:cubicBezTo>
                    <a:pt x="40" y="142"/>
                    <a:pt x="40" y="142"/>
                    <a:pt x="40" y="142"/>
                  </a:cubicBezTo>
                  <a:cubicBezTo>
                    <a:pt x="46" y="142"/>
                    <a:pt x="50" y="137"/>
                    <a:pt x="50" y="132"/>
                  </a:cubicBezTo>
                  <a:cubicBezTo>
                    <a:pt x="50" y="57"/>
                    <a:pt x="50" y="57"/>
                    <a:pt x="50" y="57"/>
                  </a:cubicBezTo>
                  <a:cubicBezTo>
                    <a:pt x="60" y="57"/>
                    <a:pt x="60" y="57"/>
                    <a:pt x="60" y="57"/>
                  </a:cubicBezTo>
                  <a:cubicBezTo>
                    <a:pt x="60" y="101"/>
                    <a:pt x="60" y="101"/>
                    <a:pt x="60" y="101"/>
                  </a:cubicBezTo>
                  <a:cubicBezTo>
                    <a:pt x="96" y="101"/>
                    <a:pt x="96" y="101"/>
                    <a:pt x="96" y="101"/>
                  </a:cubicBezTo>
                  <a:cubicBezTo>
                    <a:pt x="96" y="133"/>
                    <a:pt x="96" y="133"/>
                    <a:pt x="96" y="133"/>
                  </a:cubicBezTo>
                  <a:cubicBezTo>
                    <a:pt x="76" y="133"/>
                    <a:pt x="76" y="133"/>
                    <a:pt x="76" y="133"/>
                  </a:cubicBezTo>
                  <a:cubicBezTo>
                    <a:pt x="76" y="142"/>
                    <a:pt x="76" y="142"/>
                    <a:pt x="76" y="142"/>
                  </a:cubicBezTo>
                  <a:cubicBezTo>
                    <a:pt x="80" y="142"/>
                    <a:pt x="80" y="142"/>
                    <a:pt x="80" y="142"/>
                  </a:cubicBezTo>
                  <a:cubicBezTo>
                    <a:pt x="80" y="137"/>
                    <a:pt x="80" y="137"/>
                    <a:pt x="80" y="137"/>
                  </a:cubicBezTo>
                  <a:cubicBezTo>
                    <a:pt x="96" y="137"/>
                    <a:pt x="96" y="137"/>
                    <a:pt x="96" y="137"/>
                  </a:cubicBezTo>
                  <a:cubicBezTo>
                    <a:pt x="96" y="142"/>
                    <a:pt x="96" y="142"/>
                    <a:pt x="96" y="142"/>
                  </a:cubicBezTo>
                  <a:cubicBezTo>
                    <a:pt x="101" y="142"/>
                    <a:pt x="101" y="142"/>
                    <a:pt x="101" y="142"/>
                  </a:cubicBezTo>
                  <a:cubicBezTo>
                    <a:pt x="101" y="137"/>
                    <a:pt x="101" y="137"/>
                    <a:pt x="101" y="137"/>
                  </a:cubicBezTo>
                  <a:cubicBezTo>
                    <a:pt x="117" y="137"/>
                    <a:pt x="117" y="137"/>
                    <a:pt x="117" y="137"/>
                  </a:cubicBezTo>
                  <a:cubicBezTo>
                    <a:pt x="117" y="142"/>
                    <a:pt x="117" y="142"/>
                    <a:pt x="117" y="142"/>
                  </a:cubicBezTo>
                  <a:cubicBezTo>
                    <a:pt x="122" y="142"/>
                    <a:pt x="122" y="142"/>
                    <a:pt x="122" y="142"/>
                  </a:cubicBezTo>
                  <a:cubicBezTo>
                    <a:pt x="122" y="133"/>
                    <a:pt x="122" y="133"/>
                    <a:pt x="122" y="133"/>
                  </a:cubicBezTo>
                  <a:cubicBezTo>
                    <a:pt x="101" y="133"/>
                    <a:pt x="101" y="133"/>
                    <a:pt x="101" y="133"/>
                  </a:cubicBezTo>
                  <a:cubicBezTo>
                    <a:pt x="101" y="101"/>
                    <a:pt x="101" y="101"/>
                    <a:pt x="101" y="101"/>
                  </a:cubicBezTo>
                  <a:cubicBezTo>
                    <a:pt x="138" y="101"/>
                    <a:pt x="138" y="101"/>
                    <a:pt x="138" y="101"/>
                  </a:cubicBezTo>
                  <a:cubicBezTo>
                    <a:pt x="138" y="32"/>
                    <a:pt x="138" y="32"/>
                    <a:pt x="138" y="32"/>
                  </a:cubicBezTo>
                  <a:cubicBezTo>
                    <a:pt x="140" y="31"/>
                    <a:pt x="142" y="28"/>
                    <a:pt x="142" y="25"/>
                  </a:cubicBezTo>
                  <a:cubicBezTo>
                    <a:pt x="142" y="21"/>
                    <a:pt x="139" y="18"/>
                    <a:pt x="135" y="18"/>
                  </a:cubicBezTo>
                  <a:close/>
                  <a:moveTo>
                    <a:pt x="46" y="53"/>
                  </a:moveTo>
                  <a:cubicBezTo>
                    <a:pt x="46" y="132"/>
                    <a:pt x="46" y="132"/>
                    <a:pt x="46" y="132"/>
                  </a:cubicBezTo>
                  <a:cubicBezTo>
                    <a:pt x="46" y="135"/>
                    <a:pt x="43" y="138"/>
                    <a:pt x="40" y="138"/>
                  </a:cubicBezTo>
                  <a:cubicBezTo>
                    <a:pt x="34" y="138"/>
                    <a:pt x="34" y="138"/>
                    <a:pt x="34" y="138"/>
                  </a:cubicBezTo>
                  <a:cubicBezTo>
                    <a:pt x="34" y="110"/>
                    <a:pt x="34" y="110"/>
                    <a:pt x="34" y="110"/>
                  </a:cubicBezTo>
                  <a:cubicBezTo>
                    <a:pt x="30" y="110"/>
                    <a:pt x="30" y="110"/>
                    <a:pt x="30" y="110"/>
                  </a:cubicBezTo>
                  <a:cubicBezTo>
                    <a:pt x="30" y="138"/>
                    <a:pt x="30" y="138"/>
                    <a:pt x="30" y="138"/>
                  </a:cubicBezTo>
                  <a:cubicBezTo>
                    <a:pt x="24" y="138"/>
                    <a:pt x="24" y="138"/>
                    <a:pt x="24" y="138"/>
                  </a:cubicBezTo>
                  <a:cubicBezTo>
                    <a:pt x="21" y="138"/>
                    <a:pt x="18" y="135"/>
                    <a:pt x="18" y="132"/>
                  </a:cubicBezTo>
                  <a:cubicBezTo>
                    <a:pt x="18" y="69"/>
                    <a:pt x="18" y="69"/>
                    <a:pt x="18" y="69"/>
                  </a:cubicBezTo>
                  <a:cubicBezTo>
                    <a:pt x="14" y="69"/>
                    <a:pt x="14" y="69"/>
                    <a:pt x="14" y="69"/>
                  </a:cubicBezTo>
                  <a:cubicBezTo>
                    <a:pt x="14" y="94"/>
                    <a:pt x="14" y="94"/>
                    <a:pt x="14" y="94"/>
                  </a:cubicBezTo>
                  <a:cubicBezTo>
                    <a:pt x="5" y="94"/>
                    <a:pt x="5" y="94"/>
                    <a:pt x="5" y="94"/>
                  </a:cubicBezTo>
                  <a:cubicBezTo>
                    <a:pt x="5" y="59"/>
                    <a:pt x="5" y="59"/>
                    <a:pt x="5" y="59"/>
                  </a:cubicBezTo>
                  <a:cubicBezTo>
                    <a:pt x="5" y="51"/>
                    <a:pt x="12" y="43"/>
                    <a:pt x="21" y="43"/>
                  </a:cubicBezTo>
                  <a:cubicBezTo>
                    <a:pt x="83" y="43"/>
                    <a:pt x="83" y="43"/>
                    <a:pt x="83" y="43"/>
                  </a:cubicBezTo>
                  <a:cubicBezTo>
                    <a:pt x="85" y="43"/>
                    <a:pt x="87" y="45"/>
                    <a:pt x="87" y="48"/>
                  </a:cubicBezTo>
                  <a:cubicBezTo>
                    <a:pt x="87" y="51"/>
                    <a:pt x="85" y="53"/>
                    <a:pt x="83" y="53"/>
                  </a:cubicBezTo>
                  <a:cubicBezTo>
                    <a:pt x="46" y="53"/>
                    <a:pt x="46" y="53"/>
                    <a:pt x="46" y="53"/>
                  </a:cubicBezTo>
                  <a:close/>
                  <a:moveTo>
                    <a:pt x="133" y="96"/>
                  </a:moveTo>
                  <a:cubicBezTo>
                    <a:pt x="64" y="96"/>
                    <a:pt x="64" y="96"/>
                    <a:pt x="64" y="96"/>
                  </a:cubicBezTo>
                  <a:cubicBezTo>
                    <a:pt x="64" y="57"/>
                    <a:pt x="64" y="57"/>
                    <a:pt x="64" y="57"/>
                  </a:cubicBezTo>
                  <a:cubicBezTo>
                    <a:pt x="83" y="57"/>
                    <a:pt x="83" y="57"/>
                    <a:pt x="83" y="57"/>
                  </a:cubicBezTo>
                  <a:cubicBezTo>
                    <a:pt x="88" y="57"/>
                    <a:pt x="92" y="53"/>
                    <a:pt x="92" y="48"/>
                  </a:cubicBezTo>
                  <a:cubicBezTo>
                    <a:pt x="92" y="43"/>
                    <a:pt x="88" y="39"/>
                    <a:pt x="83" y="39"/>
                  </a:cubicBezTo>
                  <a:cubicBezTo>
                    <a:pt x="64" y="39"/>
                    <a:pt x="64" y="39"/>
                    <a:pt x="64" y="39"/>
                  </a:cubicBezTo>
                  <a:cubicBezTo>
                    <a:pt x="64" y="32"/>
                    <a:pt x="64" y="32"/>
                    <a:pt x="64" y="32"/>
                  </a:cubicBezTo>
                  <a:cubicBezTo>
                    <a:pt x="133" y="32"/>
                    <a:pt x="133" y="32"/>
                    <a:pt x="133" y="32"/>
                  </a:cubicBezTo>
                  <a:cubicBezTo>
                    <a:pt x="133" y="96"/>
                    <a:pt x="133" y="96"/>
                    <a:pt x="133" y="96"/>
                  </a:cubicBezTo>
                  <a:close/>
                  <a:moveTo>
                    <a:pt x="135" y="27"/>
                  </a:moveTo>
                  <a:cubicBezTo>
                    <a:pt x="62" y="27"/>
                    <a:pt x="62" y="27"/>
                    <a:pt x="62" y="27"/>
                  </a:cubicBezTo>
                  <a:cubicBezTo>
                    <a:pt x="61" y="27"/>
                    <a:pt x="60" y="26"/>
                    <a:pt x="60" y="25"/>
                  </a:cubicBezTo>
                  <a:cubicBezTo>
                    <a:pt x="60" y="24"/>
                    <a:pt x="61" y="23"/>
                    <a:pt x="62" y="23"/>
                  </a:cubicBezTo>
                  <a:cubicBezTo>
                    <a:pt x="135" y="23"/>
                    <a:pt x="135" y="23"/>
                    <a:pt x="135" y="23"/>
                  </a:cubicBezTo>
                  <a:cubicBezTo>
                    <a:pt x="137" y="23"/>
                    <a:pt x="138" y="24"/>
                    <a:pt x="138" y="25"/>
                  </a:cubicBezTo>
                  <a:cubicBezTo>
                    <a:pt x="138" y="26"/>
                    <a:pt x="137" y="27"/>
                    <a:pt x="135" y="27"/>
                  </a:cubicBezTo>
                  <a:close/>
                  <a:moveTo>
                    <a:pt x="81" y="85"/>
                  </a:moveTo>
                  <a:cubicBezTo>
                    <a:pt x="96" y="70"/>
                    <a:pt x="96" y="70"/>
                    <a:pt x="96" y="70"/>
                  </a:cubicBezTo>
                  <a:cubicBezTo>
                    <a:pt x="105" y="79"/>
                    <a:pt x="105" y="79"/>
                    <a:pt x="105" y="79"/>
                  </a:cubicBezTo>
                  <a:cubicBezTo>
                    <a:pt x="118" y="66"/>
                    <a:pt x="118" y="66"/>
                    <a:pt x="118" y="66"/>
                  </a:cubicBezTo>
                  <a:cubicBezTo>
                    <a:pt x="115" y="66"/>
                    <a:pt x="115" y="66"/>
                    <a:pt x="115" y="66"/>
                  </a:cubicBezTo>
                  <a:cubicBezTo>
                    <a:pt x="115" y="62"/>
                    <a:pt x="115" y="62"/>
                    <a:pt x="115" y="62"/>
                  </a:cubicBezTo>
                  <a:cubicBezTo>
                    <a:pt x="126" y="62"/>
                    <a:pt x="126" y="62"/>
                    <a:pt x="126" y="62"/>
                  </a:cubicBezTo>
                  <a:cubicBezTo>
                    <a:pt x="126" y="73"/>
                    <a:pt x="126" y="73"/>
                    <a:pt x="126" y="73"/>
                  </a:cubicBezTo>
                  <a:cubicBezTo>
                    <a:pt x="122" y="73"/>
                    <a:pt x="122" y="73"/>
                    <a:pt x="122" y="73"/>
                  </a:cubicBezTo>
                  <a:cubicBezTo>
                    <a:pt x="122" y="70"/>
                    <a:pt x="122" y="70"/>
                    <a:pt x="122" y="70"/>
                  </a:cubicBezTo>
                  <a:cubicBezTo>
                    <a:pt x="105" y="86"/>
                    <a:pt x="105" y="86"/>
                    <a:pt x="105" y="86"/>
                  </a:cubicBezTo>
                  <a:cubicBezTo>
                    <a:pt x="96" y="77"/>
                    <a:pt x="96" y="77"/>
                    <a:pt x="96" y="77"/>
                  </a:cubicBezTo>
                  <a:cubicBezTo>
                    <a:pt x="84" y="89"/>
                    <a:pt x="84" y="89"/>
                    <a:pt x="84" y="89"/>
                  </a:cubicBezTo>
                  <a:lnTo>
                    <a:pt x="81"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 name="Group 9"/>
          <p:cNvGrpSpPr/>
          <p:nvPr/>
        </p:nvGrpSpPr>
        <p:grpSpPr>
          <a:xfrm>
            <a:off x="6508060" y="1246177"/>
            <a:ext cx="594360" cy="594360"/>
            <a:chOff x="5081444" y="1370548"/>
            <a:chExt cx="885825" cy="886968"/>
          </a:xfrm>
        </p:grpSpPr>
        <p:sp>
          <p:nvSpPr>
            <p:cNvPr id="29" name="Oval 28"/>
            <p:cNvSpPr/>
            <p:nvPr/>
          </p:nvSpPr>
          <p:spPr>
            <a:xfrm>
              <a:off x="5081444" y="1370548"/>
              <a:ext cx="885825" cy="886968"/>
            </a:xfrm>
            <a:prstGeom prst="ellipse">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reeform 183">
              <a:extLst>
                <a:ext uri="{FF2B5EF4-FFF2-40B4-BE49-F238E27FC236}">
                  <a16:creationId xmlns:a16="http://schemas.microsoft.com/office/drawing/2014/main" id="{3A24D55C-AD78-447F-86FF-04E2C5DB4805}"/>
                </a:ext>
              </a:extLst>
            </p:cNvPr>
            <p:cNvSpPr>
              <a:spLocks noEditPoints="1"/>
            </p:cNvSpPr>
            <p:nvPr/>
          </p:nvSpPr>
          <p:spPr bwMode="auto">
            <a:xfrm>
              <a:off x="5337031" y="1585432"/>
              <a:ext cx="374650" cy="454025"/>
            </a:xfrm>
            <a:custGeom>
              <a:avLst/>
              <a:gdLst>
                <a:gd name="T0" fmla="*/ 84 w 118"/>
                <a:gd name="T1" fmla="*/ 78 h 143"/>
                <a:gd name="T2" fmla="*/ 65 w 118"/>
                <a:gd name="T3" fmla="*/ 98 h 143"/>
                <a:gd name="T4" fmla="*/ 49 w 118"/>
                <a:gd name="T5" fmla="*/ 88 h 143"/>
                <a:gd name="T6" fmla="*/ 49 w 118"/>
                <a:gd name="T7" fmla="*/ 107 h 143"/>
                <a:gd name="T8" fmla="*/ 2 w 118"/>
                <a:gd name="T9" fmla="*/ 102 h 143"/>
                <a:gd name="T10" fmla="*/ 9 w 118"/>
                <a:gd name="T11" fmla="*/ 143 h 143"/>
                <a:gd name="T12" fmla="*/ 116 w 118"/>
                <a:gd name="T13" fmla="*/ 119 h 143"/>
                <a:gd name="T14" fmla="*/ 57 w 118"/>
                <a:gd name="T15" fmla="*/ 98 h 143"/>
                <a:gd name="T16" fmla="*/ 62 w 118"/>
                <a:gd name="T17" fmla="*/ 92 h 143"/>
                <a:gd name="T18" fmla="*/ 66 w 118"/>
                <a:gd name="T19" fmla="*/ 113 h 143"/>
                <a:gd name="T20" fmla="*/ 51 w 118"/>
                <a:gd name="T21" fmla="*/ 113 h 143"/>
                <a:gd name="T22" fmla="*/ 112 w 118"/>
                <a:gd name="T23" fmla="*/ 118 h 143"/>
                <a:gd name="T24" fmla="*/ 93 w 118"/>
                <a:gd name="T25" fmla="*/ 138 h 143"/>
                <a:gd name="T26" fmla="*/ 89 w 118"/>
                <a:gd name="T27" fmla="*/ 124 h 143"/>
                <a:gd name="T28" fmla="*/ 29 w 118"/>
                <a:gd name="T29" fmla="*/ 138 h 143"/>
                <a:gd name="T30" fmla="*/ 24 w 118"/>
                <a:gd name="T31" fmla="*/ 124 h 143"/>
                <a:gd name="T32" fmla="*/ 12 w 118"/>
                <a:gd name="T33" fmla="*/ 138 h 143"/>
                <a:gd name="T34" fmla="*/ 6 w 118"/>
                <a:gd name="T35" fmla="*/ 103 h 143"/>
                <a:gd name="T36" fmla="*/ 59 w 118"/>
                <a:gd name="T37" fmla="*/ 136 h 143"/>
                <a:gd name="T38" fmla="*/ 111 w 118"/>
                <a:gd name="T39" fmla="*/ 103 h 143"/>
                <a:gd name="T40" fmla="*/ 43 w 118"/>
                <a:gd name="T41" fmla="*/ 62 h 143"/>
                <a:gd name="T42" fmla="*/ 43 w 118"/>
                <a:gd name="T43" fmla="*/ 67 h 143"/>
                <a:gd name="T44" fmla="*/ 47 w 118"/>
                <a:gd name="T45" fmla="*/ 71 h 143"/>
                <a:gd name="T46" fmla="*/ 47 w 118"/>
                <a:gd name="T47" fmla="*/ 71 h 143"/>
                <a:gd name="T48" fmla="*/ 70 w 118"/>
                <a:gd name="T49" fmla="*/ 71 h 143"/>
                <a:gd name="T50" fmla="*/ 70 w 118"/>
                <a:gd name="T51" fmla="*/ 71 h 143"/>
                <a:gd name="T52" fmla="*/ 75 w 118"/>
                <a:gd name="T53" fmla="*/ 67 h 143"/>
                <a:gd name="T54" fmla="*/ 74 w 118"/>
                <a:gd name="T55" fmla="*/ 62 h 143"/>
                <a:gd name="T56" fmla="*/ 58 w 118"/>
                <a:gd name="T57" fmla="*/ 10 h 143"/>
                <a:gd name="T58" fmla="*/ 43 w 118"/>
                <a:gd name="T59" fmla="*/ 62 h 143"/>
                <a:gd name="T60" fmla="*/ 52 w 118"/>
                <a:gd name="T61" fmla="*/ 71 h 143"/>
                <a:gd name="T62" fmla="*/ 59 w 118"/>
                <a:gd name="T63" fmla="*/ 78 h 143"/>
                <a:gd name="T64" fmla="*/ 83 w 118"/>
                <a:gd name="T65" fmla="*/ 38 h 143"/>
                <a:gd name="T66" fmla="*/ 66 w 118"/>
                <a:gd name="T67" fmla="*/ 67 h 143"/>
                <a:gd name="T68" fmla="*/ 61 w 118"/>
                <a:gd name="T69" fmla="*/ 55 h 143"/>
                <a:gd name="T70" fmla="*/ 59 w 118"/>
                <a:gd name="T71" fmla="*/ 37 h 143"/>
                <a:gd name="T72" fmla="*/ 56 w 118"/>
                <a:gd name="T73" fmla="*/ 55 h 143"/>
                <a:gd name="T74" fmla="*/ 52 w 118"/>
                <a:gd name="T75" fmla="*/ 67 h 143"/>
                <a:gd name="T76" fmla="*/ 35 w 118"/>
                <a:gd name="T77" fmla="*/ 37 h 143"/>
                <a:gd name="T78" fmla="*/ 59 w 118"/>
                <a:gd name="T79" fmla="*/ 51 h 143"/>
                <a:gd name="T80" fmla="*/ 59 w 118"/>
                <a:gd name="T81" fmla="*/ 42 h 143"/>
                <a:gd name="T82" fmla="*/ 59 w 118"/>
                <a:gd name="T83" fmla="*/ 51 h 143"/>
                <a:gd name="T84" fmla="*/ 98 w 118"/>
                <a:gd name="T85" fmla="*/ 35 h 143"/>
                <a:gd name="T86" fmla="*/ 93 w 118"/>
                <a:gd name="T87" fmla="*/ 39 h 143"/>
                <a:gd name="T88" fmla="*/ 20 w 118"/>
                <a:gd name="T89" fmla="*/ 35 h 143"/>
                <a:gd name="T90" fmla="*/ 24 w 118"/>
                <a:gd name="T91" fmla="*/ 39 h 143"/>
                <a:gd name="T92" fmla="*/ 20 w 118"/>
                <a:gd name="T93" fmla="*/ 35 h 143"/>
                <a:gd name="T94" fmla="*/ 61 w 118"/>
                <a:gd name="T95" fmla="*/ 0 h 143"/>
                <a:gd name="T96" fmla="*/ 56 w 118"/>
                <a:gd name="T97" fmla="*/ 5 h 143"/>
                <a:gd name="T98" fmla="*/ 85 w 118"/>
                <a:gd name="T99" fmla="*/ 66 h 143"/>
                <a:gd name="T100" fmla="*/ 85 w 118"/>
                <a:gd name="T101" fmla="*/ 60 h 143"/>
                <a:gd name="T102" fmla="*/ 85 w 118"/>
                <a:gd name="T103" fmla="*/ 66 h 143"/>
                <a:gd name="T104" fmla="*/ 36 w 118"/>
                <a:gd name="T105" fmla="*/ 11 h 143"/>
                <a:gd name="T106" fmla="*/ 30 w 118"/>
                <a:gd name="T107" fmla="*/ 11 h 143"/>
                <a:gd name="T108" fmla="*/ 33 w 118"/>
                <a:gd name="T109" fmla="*/ 60 h 143"/>
                <a:gd name="T110" fmla="*/ 33 w 118"/>
                <a:gd name="T111" fmla="*/ 66 h 143"/>
                <a:gd name="T112" fmla="*/ 33 w 118"/>
                <a:gd name="T113" fmla="*/ 60 h 143"/>
                <a:gd name="T114" fmla="*/ 88 w 118"/>
                <a:gd name="T115" fmla="*/ 11 h 143"/>
                <a:gd name="T116" fmla="*/ 81 w 118"/>
                <a:gd name="T117" fmla="*/ 1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8" h="143">
                  <a:moveTo>
                    <a:pt x="116" y="102"/>
                  </a:moveTo>
                  <a:cubicBezTo>
                    <a:pt x="109" y="78"/>
                    <a:pt x="84" y="78"/>
                    <a:pt x="84" y="78"/>
                  </a:cubicBezTo>
                  <a:cubicBezTo>
                    <a:pt x="69" y="107"/>
                    <a:pt x="69" y="107"/>
                    <a:pt x="69" y="107"/>
                  </a:cubicBezTo>
                  <a:cubicBezTo>
                    <a:pt x="65" y="98"/>
                    <a:pt x="65" y="98"/>
                    <a:pt x="65" y="98"/>
                  </a:cubicBezTo>
                  <a:cubicBezTo>
                    <a:pt x="68" y="88"/>
                    <a:pt x="68" y="88"/>
                    <a:pt x="68" y="88"/>
                  </a:cubicBezTo>
                  <a:cubicBezTo>
                    <a:pt x="49" y="88"/>
                    <a:pt x="49" y="88"/>
                    <a:pt x="49" y="88"/>
                  </a:cubicBezTo>
                  <a:cubicBezTo>
                    <a:pt x="52" y="98"/>
                    <a:pt x="52" y="98"/>
                    <a:pt x="52" y="98"/>
                  </a:cubicBezTo>
                  <a:cubicBezTo>
                    <a:pt x="49" y="107"/>
                    <a:pt x="49" y="107"/>
                    <a:pt x="49" y="107"/>
                  </a:cubicBezTo>
                  <a:cubicBezTo>
                    <a:pt x="33" y="78"/>
                    <a:pt x="33" y="78"/>
                    <a:pt x="33" y="78"/>
                  </a:cubicBezTo>
                  <a:cubicBezTo>
                    <a:pt x="33" y="78"/>
                    <a:pt x="10" y="77"/>
                    <a:pt x="2" y="102"/>
                  </a:cubicBezTo>
                  <a:cubicBezTo>
                    <a:pt x="0" y="107"/>
                    <a:pt x="0" y="113"/>
                    <a:pt x="1" y="119"/>
                  </a:cubicBezTo>
                  <a:cubicBezTo>
                    <a:pt x="9" y="143"/>
                    <a:pt x="9" y="143"/>
                    <a:pt x="9" y="143"/>
                  </a:cubicBezTo>
                  <a:cubicBezTo>
                    <a:pt x="109" y="143"/>
                    <a:pt x="109" y="143"/>
                    <a:pt x="109" y="143"/>
                  </a:cubicBezTo>
                  <a:cubicBezTo>
                    <a:pt x="116" y="119"/>
                    <a:pt x="116" y="119"/>
                    <a:pt x="116" y="119"/>
                  </a:cubicBezTo>
                  <a:cubicBezTo>
                    <a:pt x="118" y="113"/>
                    <a:pt x="118" y="107"/>
                    <a:pt x="116" y="102"/>
                  </a:cubicBezTo>
                  <a:close/>
                  <a:moveTo>
                    <a:pt x="57" y="98"/>
                  </a:moveTo>
                  <a:cubicBezTo>
                    <a:pt x="55" y="92"/>
                    <a:pt x="55" y="92"/>
                    <a:pt x="55" y="92"/>
                  </a:cubicBezTo>
                  <a:cubicBezTo>
                    <a:pt x="62" y="92"/>
                    <a:pt x="62" y="92"/>
                    <a:pt x="62" y="92"/>
                  </a:cubicBezTo>
                  <a:cubicBezTo>
                    <a:pt x="60" y="98"/>
                    <a:pt x="60" y="98"/>
                    <a:pt x="60" y="98"/>
                  </a:cubicBezTo>
                  <a:cubicBezTo>
                    <a:pt x="66" y="113"/>
                    <a:pt x="66" y="113"/>
                    <a:pt x="66" y="113"/>
                  </a:cubicBezTo>
                  <a:cubicBezTo>
                    <a:pt x="59" y="126"/>
                    <a:pt x="59" y="126"/>
                    <a:pt x="59" y="126"/>
                  </a:cubicBezTo>
                  <a:cubicBezTo>
                    <a:pt x="51" y="113"/>
                    <a:pt x="51" y="113"/>
                    <a:pt x="51" y="113"/>
                  </a:cubicBezTo>
                  <a:lnTo>
                    <a:pt x="57" y="98"/>
                  </a:lnTo>
                  <a:close/>
                  <a:moveTo>
                    <a:pt x="112" y="118"/>
                  </a:moveTo>
                  <a:cubicBezTo>
                    <a:pt x="105" y="138"/>
                    <a:pt x="105" y="138"/>
                    <a:pt x="105" y="138"/>
                  </a:cubicBezTo>
                  <a:cubicBezTo>
                    <a:pt x="93" y="138"/>
                    <a:pt x="93" y="138"/>
                    <a:pt x="93" y="138"/>
                  </a:cubicBezTo>
                  <a:cubicBezTo>
                    <a:pt x="93" y="124"/>
                    <a:pt x="93" y="124"/>
                    <a:pt x="93" y="124"/>
                  </a:cubicBezTo>
                  <a:cubicBezTo>
                    <a:pt x="89" y="124"/>
                    <a:pt x="89" y="124"/>
                    <a:pt x="89" y="124"/>
                  </a:cubicBezTo>
                  <a:cubicBezTo>
                    <a:pt x="89" y="138"/>
                    <a:pt x="89" y="138"/>
                    <a:pt x="89" y="138"/>
                  </a:cubicBezTo>
                  <a:cubicBezTo>
                    <a:pt x="29" y="138"/>
                    <a:pt x="29" y="138"/>
                    <a:pt x="29" y="138"/>
                  </a:cubicBezTo>
                  <a:cubicBezTo>
                    <a:pt x="29" y="124"/>
                    <a:pt x="29" y="124"/>
                    <a:pt x="29" y="124"/>
                  </a:cubicBezTo>
                  <a:cubicBezTo>
                    <a:pt x="24" y="124"/>
                    <a:pt x="24" y="124"/>
                    <a:pt x="24" y="124"/>
                  </a:cubicBezTo>
                  <a:cubicBezTo>
                    <a:pt x="24" y="138"/>
                    <a:pt x="24" y="138"/>
                    <a:pt x="24" y="138"/>
                  </a:cubicBezTo>
                  <a:cubicBezTo>
                    <a:pt x="12" y="138"/>
                    <a:pt x="12" y="138"/>
                    <a:pt x="12" y="138"/>
                  </a:cubicBezTo>
                  <a:cubicBezTo>
                    <a:pt x="6" y="118"/>
                    <a:pt x="6" y="118"/>
                    <a:pt x="6" y="118"/>
                  </a:cubicBezTo>
                  <a:cubicBezTo>
                    <a:pt x="4" y="113"/>
                    <a:pt x="5" y="108"/>
                    <a:pt x="6" y="103"/>
                  </a:cubicBezTo>
                  <a:cubicBezTo>
                    <a:pt x="9" y="92"/>
                    <a:pt x="19" y="84"/>
                    <a:pt x="30" y="83"/>
                  </a:cubicBezTo>
                  <a:cubicBezTo>
                    <a:pt x="59" y="136"/>
                    <a:pt x="59" y="136"/>
                    <a:pt x="59" y="136"/>
                  </a:cubicBezTo>
                  <a:cubicBezTo>
                    <a:pt x="87" y="83"/>
                    <a:pt x="87" y="83"/>
                    <a:pt x="87" y="83"/>
                  </a:cubicBezTo>
                  <a:cubicBezTo>
                    <a:pt x="98" y="84"/>
                    <a:pt x="108" y="92"/>
                    <a:pt x="111" y="103"/>
                  </a:cubicBezTo>
                  <a:cubicBezTo>
                    <a:pt x="113" y="108"/>
                    <a:pt x="113" y="113"/>
                    <a:pt x="112" y="118"/>
                  </a:cubicBezTo>
                  <a:close/>
                  <a:moveTo>
                    <a:pt x="43" y="62"/>
                  </a:moveTo>
                  <a:cubicBezTo>
                    <a:pt x="45" y="64"/>
                    <a:pt x="46" y="65"/>
                    <a:pt x="47" y="67"/>
                  </a:cubicBezTo>
                  <a:cubicBezTo>
                    <a:pt x="43" y="67"/>
                    <a:pt x="43" y="67"/>
                    <a:pt x="43" y="67"/>
                  </a:cubicBezTo>
                  <a:cubicBezTo>
                    <a:pt x="43" y="71"/>
                    <a:pt x="43" y="71"/>
                    <a:pt x="43" y="71"/>
                  </a:cubicBezTo>
                  <a:cubicBezTo>
                    <a:pt x="47" y="71"/>
                    <a:pt x="47" y="71"/>
                    <a:pt x="47" y="71"/>
                  </a:cubicBezTo>
                  <a:cubicBezTo>
                    <a:pt x="47" y="71"/>
                    <a:pt x="47" y="71"/>
                    <a:pt x="47" y="71"/>
                  </a:cubicBezTo>
                  <a:cubicBezTo>
                    <a:pt x="47" y="71"/>
                    <a:pt x="47" y="71"/>
                    <a:pt x="47" y="71"/>
                  </a:cubicBezTo>
                  <a:cubicBezTo>
                    <a:pt x="47" y="78"/>
                    <a:pt x="52" y="83"/>
                    <a:pt x="59" y="83"/>
                  </a:cubicBezTo>
                  <a:cubicBezTo>
                    <a:pt x="65" y="83"/>
                    <a:pt x="70" y="78"/>
                    <a:pt x="70" y="71"/>
                  </a:cubicBezTo>
                  <a:cubicBezTo>
                    <a:pt x="70" y="71"/>
                    <a:pt x="70" y="71"/>
                    <a:pt x="70" y="71"/>
                  </a:cubicBezTo>
                  <a:cubicBezTo>
                    <a:pt x="70" y="71"/>
                    <a:pt x="70" y="71"/>
                    <a:pt x="70" y="71"/>
                  </a:cubicBezTo>
                  <a:cubicBezTo>
                    <a:pt x="75" y="71"/>
                    <a:pt x="75" y="71"/>
                    <a:pt x="75" y="71"/>
                  </a:cubicBezTo>
                  <a:cubicBezTo>
                    <a:pt x="75" y="67"/>
                    <a:pt x="75" y="67"/>
                    <a:pt x="75" y="67"/>
                  </a:cubicBezTo>
                  <a:cubicBezTo>
                    <a:pt x="71" y="67"/>
                    <a:pt x="71" y="67"/>
                    <a:pt x="71" y="67"/>
                  </a:cubicBezTo>
                  <a:cubicBezTo>
                    <a:pt x="71" y="65"/>
                    <a:pt x="72" y="63"/>
                    <a:pt x="74" y="62"/>
                  </a:cubicBezTo>
                  <a:cubicBezTo>
                    <a:pt x="82" y="57"/>
                    <a:pt x="87" y="48"/>
                    <a:pt x="87" y="38"/>
                  </a:cubicBezTo>
                  <a:cubicBezTo>
                    <a:pt x="87" y="22"/>
                    <a:pt x="74" y="9"/>
                    <a:pt x="58" y="10"/>
                  </a:cubicBezTo>
                  <a:cubicBezTo>
                    <a:pt x="43" y="10"/>
                    <a:pt x="31" y="22"/>
                    <a:pt x="30" y="37"/>
                  </a:cubicBezTo>
                  <a:cubicBezTo>
                    <a:pt x="30" y="47"/>
                    <a:pt x="35" y="57"/>
                    <a:pt x="43" y="62"/>
                  </a:cubicBezTo>
                  <a:close/>
                  <a:moveTo>
                    <a:pt x="59" y="78"/>
                  </a:moveTo>
                  <a:cubicBezTo>
                    <a:pt x="55" y="78"/>
                    <a:pt x="52" y="75"/>
                    <a:pt x="52" y="71"/>
                  </a:cubicBezTo>
                  <a:cubicBezTo>
                    <a:pt x="66" y="71"/>
                    <a:pt x="66" y="71"/>
                    <a:pt x="66" y="71"/>
                  </a:cubicBezTo>
                  <a:cubicBezTo>
                    <a:pt x="66" y="75"/>
                    <a:pt x="63" y="78"/>
                    <a:pt x="59" y="78"/>
                  </a:cubicBezTo>
                  <a:close/>
                  <a:moveTo>
                    <a:pt x="58" y="14"/>
                  </a:moveTo>
                  <a:cubicBezTo>
                    <a:pt x="71" y="14"/>
                    <a:pt x="83" y="25"/>
                    <a:pt x="83" y="38"/>
                  </a:cubicBezTo>
                  <a:cubicBezTo>
                    <a:pt x="83" y="46"/>
                    <a:pt x="79" y="54"/>
                    <a:pt x="72" y="59"/>
                  </a:cubicBezTo>
                  <a:cubicBezTo>
                    <a:pt x="68" y="60"/>
                    <a:pt x="66" y="63"/>
                    <a:pt x="66" y="67"/>
                  </a:cubicBezTo>
                  <a:cubicBezTo>
                    <a:pt x="61" y="67"/>
                    <a:pt x="61" y="67"/>
                    <a:pt x="61" y="67"/>
                  </a:cubicBezTo>
                  <a:cubicBezTo>
                    <a:pt x="61" y="55"/>
                    <a:pt x="61" y="55"/>
                    <a:pt x="61" y="55"/>
                  </a:cubicBezTo>
                  <a:cubicBezTo>
                    <a:pt x="65" y="54"/>
                    <a:pt x="68" y="50"/>
                    <a:pt x="68" y="46"/>
                  </a:cubicBezTo>
                  <a:cubicBezTo>
                    <a:pt x="68" y="41"/>
                    <a:pt x="64" y="37"/>
                    <a:pt x="59" y="37"/>
                  </a:cubicBezTo>
                  <a:cubicBezTo>
                    <a:pt x="54" y="37"/>
                    <a:pt x="49" y="41"/>
                    <a:pt x="49" y="46"/>
                  </a:cubicBezTo>
                  <a:cubicBezTo>
                    <a:pt x="49" y="50"/>
                    <a:pt x="52" y="54"/>
                    <a:pt x="56" y="55"/>
                  </a:cubicBezTo>
                  <a:cubicBezTo>
                    <a:pt x="56" y="67"/>
                    <a:pt x="56" y="67"/>
                    <a:pt x="56" y="67"/>
                  </a:cubicBezTo>
                  <a:cubicBezTo>
                    <a:pt x="52" y="67"/>
                    <a:pt x="52" y="67"/>
                    <a:pt x="52" y="67"/>
                  </a:cubicBezTo>
                  <a:cubicBezTo>
                    <a:pt x="51" y="63"/>
                    <a:pt x="49" y="61"/>
                    <a:pt x="46" y="59"/>
                  </a:cubicBezTo>
                  <a:cubicBezTo>
                    <a:pt x="39" y="54"/>
                    <a:pt x="34" y="46"/>
                    <a:pt x="35" y="37"/>
                  </a:cubicBezTo>
                  <a:cubicBezTo>
                    <a:pt x="35" y="25"/>
                    <a:pt x="45" y="15"/>
                    <a:pt x="58" y="14"/>
                  </a:cubicBezTo>
                  <a:close/>
                  <a:moveTo>
                    <a:pt x="59" y="51"/>
                  </a:moveTo>
                  <a:cubicBezTo>
                    <a:pt x="56" y="51"/>
                    <a:pt x="54" y="49"/>
                    <a:pt x="54" y="46"/>
                  </a:cubicBezTo>
                  <a:cubicBezTo>
                    <a:pt x="54" y="44"/>
                    <a:pt x="56" y="42"/>
                    <a:pt x="59" y="42"/>
                  </a:cubicBezTo>
                  <a:cubicBezTo>
                    <a:pt x="61" y="42"/>
                    <a:pt x="63" y="44"/>
                    <a:pt x="63" y="46"/>
                  </a:cubicBezTo>
                  <a:cubicBezTo>
                    <a:pt x="63" y="49"/>
                    <a:pt x="61" y="51"/>
                    <a:pt x="59" y="51"/>
                  </a:cubicBezTo>
                  <a:close/>
                  <a:moveTo>
                    <a:pt x="93" y="35"/>
                  </a:moveTo>
                  <a:cubicBezTo>
                    <a:pt x="98" y="35"/>
                    <a:pt x="98" y="35"/>
                    <a:pt x="98" y="35"/>
                  </a:cubicBezTo>
                  <a:cubicBezTo>
                    <a:pt x="98" y="39"/>
                    <a:pt x="98" y="39"/>
                    <a:pt x="98" y="39"/>
                  </a:cubicBezTo>
                  <a:cubicBezTo>
                    <a:pt x="93" y="39"/>
                    <a:pt x="93" y="39"/>
                    <a:pt x="93" y="39"/>
                  </a:cubicBezTo>
                  <a:lnTo>
                    <a:pt x="93" y="35"/>
                  </a:lnTo>
                  <a:close/>
                  <a:moveTo>
                    <a:pt x="20" y="35"/>
                  </a:moveTo>
                  <a:cubicBezTo>
                    <a:pt x="24" y="35"/>
                    <a:pt x="24" y="35"/>
                    <a:pt x="24" y="35"/>
                  </a:cubicBezTo>
                  <a:cubicBezTo>
                    <a:pt x="24" y="39"/>
                    <a:pt x="24" y="39"/>
                    <a:pt x="24" y="39"/>
                  </a:cubicBezTo>
                  <a:cubicBezTo>
                    <a:pt x="20" y="39"/>
                    <a:pt x="20" y="39"/>
                    <a:pt x="20" y="39"/>
                  </a:cubicBezTo>
                  <a:lnTo>
                    <a:pt x="20" y="35"/>
                  </a:lnTo>
                  <a:close/>
                  <a:moveTo>
                    <a:pt x="56" y="0"/>
                  </a:moveTo>
                  <a:cubicBezTo>
                    <a:pt x="61" y="0"/>
                    <a:pt x="61" y="0"/>
                    <a:pt x="61" y="0"/>
                  </a:cubicBezTo>
                  <a:cubicBezTo>
                    <a:pt x="61" y="5"/>
                    <a:pt x="61" y="5"/>
                    <a:pt x="61" y="5"/>
                  </a:cubicBezTo>
                  <a:cubicBezTo>
                    <a:pt x="56" y="5"/>
                    <a:pt x="56" y="5"/>
                    <a:pt x="56" y="5"/>
                  </a:cubicBezTo>
                  <a:lnTo>
                    <a:pt x="56" y="0"/>
                  </a:lnTo>
                  <a:close/>
                  <a:moveTo>
                    <a:pt x="85" y="66"/>
                  </a:moveTo>
                  <a:cubicBezTo>
                    <a:pt x="81" y="63"/>
                    <a:pt x="81" y="63"/>
                    <a:pt x="81" y="63"/>
                  </a:cubicBezTo>
                  <a:cubicBezTo>
                    <a:pt x="85" y="60"/>
                    <a:pt x="85" y="60"/>
                    <a:pt x="85" y="60"/>
                  </a:cubicBezTo>
                  <a:cubicBezTo>
                    <a:pt x="88" y="63"/>
                    <a:pt x="88" y="63"/>
                    <a:pt x="88" y="63"/>
                  </a:cubicBezTo>
                  <a:lnTo>
                    <a:pt x="85" y="66"/>
                  </a:lnTo>
                  <a:close/>
                  <a:moveTo>
                    <a:pt x="33" y="8"/>
                  </a:moveTo>
                  <a:cubicBezTo>
                    <a:pt x="36" y="11"/>
                    <a:pt x="36" y="11"/>
                    <a:pt x="36" y="11"/>
                  </a:cubicBezTo>
                  <a:cubicBezTo>
                    <a:pt x="33" y="14"/>
                    <a:pt x="33" y="14"/>
                    <a:pt x="33" y="14"/>
                  </a:cubicBezTo>
                  <a:cubicBezTo>
                    <a:pt x="30" y="11"/>
                    <a:pt x="30" y="11"/>
                    <a:pt x="30" y="11"/>
                  </a:cubicBezTo>
                  <a:lnTo>
                    <a:pt x="33" y="8"/>
                  </a:lnTo>
                  <a:close/>
                  <a:moveTo>
                    <a:pt x="33" y="60"/>
                  </a:moveTo>
                  <a:cubicBezTo>
                    <a:pt x="36" y="63"/>
                    <a:pt x="36" y="63"/>
                    <a:pt x="36" y="63"/>
                  </a:cubicBezTo>
                  <a:cubicBezTo>
                    <a:pt x="33" y="66"/>
                    <a:pt x="33" y="66"/>
                    <a:pt x="33" y="66"/>
                  </a:cubicBezTo>
                  <a:cubicBezTo>
                    <a:pt x="30" y="63"/>
                    <a:pt x="30" y="63"/>
                    <a:pt x="30" y="63"/>
                  </a:cubicBezTo>
                  <a:lnTo>
                    <a:pt x="33" y="60"/>
                  </a:lnTo>
                  <a:close/>
                  <a:moveTo>
                    <a:pt x="85" y="8"/>
                  </a:moveTo>
                  <a:cubicBezTo>
                    <a:pt x="88" y="11"/>
                    <a:pt x="88" y="11"/>
                    <a:pt x="88" y="11"/>
                  </a:cubicBezTo>
                  <a:cubicBezTo>
                    <a:pt x="85" y="14"/>
                    <a:pt x="85" y="14"/>
                    <a:pt x="85" y="14"/>
                  </a:cubicBezTo>
                  <a:cubicBezTo>
                    <a:pt x="81" y="11"/>
                    <a:pt x="81" y="11"/>
                    <a:pt x="81" y="11"/>
                  </a:cubicBezTo>
                  <a:lnTo>
                    <a:pt x="85"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359713" y="1249861"/>
            <a:ext cx="594360" cy="594360"/>
            <a:chOff x="6390481" y="1370548"/>
            <a:chExt cx="885825" cy="886968"/>
          </a:xfrm>
        </p:grpSpPr>
        <p:sp>
          <p:nvSpPr>
            <p:cNvPr id="30" name="Oval 29"/>
            <p:cNvSpPr/>
            <p:nvPr/>
          </p:nvSpPr>
          <p:spPr>
            <a:xfrm>
              <a:off x="6390481" y="1370548"/>
              <a:ext cx="885825" cy="886968"/>
            </a:xfrm>
            <a:prstGeom prst="ellipse">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reeform 190">
              <a:extLst>
                <a:ext uri="{FF2B5EF4-FFF2-40B4-BE49-F238E27FC236}">
                  <a16:creationId xmlns:a16="http://schemas.microsoft.com/office/drawing/2014/main" id="{CBD170B8-4114-4C76-8564-DA396FB9BA88}"/>
                </a:ext>
              </a:extLst>
            </p:cNvPr>
            <p:cNvSpPr>
              <a:spLocks noEditPoints="1"/>
            </p:cNvSpPr>
            <p:nvPr/>
          </p:nvSpPr>
          <p:spPr bwMode="auto">
            <a:xfrm>
              <a:off x="6609556" y="1582257"/>
              <a:ext cx="447675" cy="457200"/>
            </a:xfrm>
            <a:custGeom>
              <a:avLst/>
              <a:gdLst>
                <a:gd name="T0" fmla="*/ 102 w 141"/>
                <a:gd name="T1" fmla="*/ 88 h 144"/>
                <a:gd name="T2" fmla="*/ 112 w 141"/>
                <a:gd name="T3" fmla="*/ 90 h 144"/>
                <a:gd name="T4" fmla="*/ 100 w 141"/>
                <a:gd name="T5" fmla="*/ 98 h 144"/>
                <a:gd name="T6" fmla="*/ 136 w 141"/>
                <a:gd name="T7" fmla="*/ 141 h 144"/>
                <a:gd name="T8" fmla="*/ 118 w 141"/>
                <a:gd name="T9" fmla="*/ 125 h 144"/>
                <a:gd name="T10" fmla="*/ 120 w 141"/>
                <a:gd name="T11" fmla="*/ 121 h 144"/>
                <a:gd name="T12" fmla="*/ 109 w 141"/>
                <a:gd name="T13" fmla="*/ 143 h 144"/>
                <a:gd name="T14" fmla="*/ 1 w 141"/>
                <a:gd name="T15" fmla="*/ 110 h 144"/>
                <a:gd name="T16" fmla="*/ 33 w 141"/>
                <a:gd name="T17" fmla="*/ 69 h 144"/>
                <a:gd name="T18" fmla="*/ 53 w 141"/>
                <a:gd name="T19" fmla="*/ 89 h 144"/>
                <a:gd name="T20" fmla="*/ 69 w 141"/>
                <a:gd name="T21" fmla="*/ 78 h 144"/>
                <a:gd name="T22" fmla="*/ 69 w 141"/>
                <a:gd name="T23" fmla="*/ 103 h 144"/>
                <a:gd name="T24" fmla="*/ 106 w 141"/>
                <a:gd name="T25" fmla="*/ 78 h 144"/>
                <a:gd name="T26" fmla="*/ 133 w 141"/>
                <a:gd name="T27" fmla="*/ 100 h 144"/>
                <a:gd name="T28" fmla="*/ 126 w 141"/>
                <a:gd name="T29" fmla="*/ 121 h 144"/>
                <a:gd name="T30" fmla="*/ 138 w 141"/>
                <a:gd name="T31" fmla="*/ 132 h 144"/>
                <a:gd name="T32" fmla="*/ 110 w 141"/>
                <a:gd name="T33" fmla="*/ 82 h 144"/>
                <a:gd name="T34" fmla="*/ 110 w 141"/>
                <a:gd name="T35" fmla="*/ 118 h 144"/>
                <a:gd name="T36" fmla="*/ 110 w 141"/>
                <a:gd name="T37" fmla="*/ 82 h 144"/>
                <a:gd name="T38" fmla="*/ 59 w 141"/>
                <a:gd name="T39" fmla="*/ 126 h 144"/>
                <a:gd name="T40" fmla="*/ 61 w 141"/>
                <a:gd name="T41" fmla="*/ 89 h 144"/>
                <a:gd name="T42" fmla="*/ 56 w 141"/>
                <a:gd name="T43" fmla="*/ 83 h 144"/>
                <a:gd name="T44" fmla="*/ 52 w 141"/>
                <a:gd name="T45" fmla="*/ 110 h 144"/>
                <a:gd name="T46" fmla="*/ 105 w 141"/>
                <a:gd name="T47" fmla="*/ 138 h 144"/>
                <a:gd name="T48" fmla="*/ 87 w 141"/>
                <a:gd name="T49" fmla="*/ 100 h 144"/>
                <a:gd name="T50" fmla="*/ 87 w 141"/>
                <a:gd name="T51" fmla="*/ 74 h 144"/>
                <a:gd name="T52" fmla="*/ 31 w 141"/>
                <a:gd name="T53" fmla="*/ 74 h 144"/>
                <a:gd name="T54" fmla="*/ 6 w 141"/>
                <a:gd name="T55" fmla="*/ 109 h 144"/>
                <a:gd name="T56" fmla="*/ 25 w 141"/>
                <a:gd name="T57" fmla="*/ 138 h 144"/>
                <a:gd name="T58" fmla="*/ 29 w 141"/>
                <a:gd name="T59" fmla="*/ 124 h 144"/>
                <a:gd name="T60" fmla="*/ 89 w 141"/>
                <a:gd name="T61" fmla="*/ 138 h 144"/>
                <a:gd name="T62" fmla="*/ 93 w 141"/>
                <a:gd name="T63" fmla="*/ 124 h 144"/>
                <a:gd name="T64" fmla="*/ 135 w 141"/>
                <a:gd name="T65" fmla="*/ 134 h 144"/>
                <a:gd name="T66" fmla="*/ 124 w 141"/>
                <a:gd name="T67" fmla="*/ 127 h 144"/>
                <a:gd name="T68" fmla="*/ 134 w 141"/>
                <a:gd name="T69" fmla="*/ 138 h 144"/>
                <a:gd name="T70" fmla="*/ 29 w 141"/>
                <a:gd name="T71" fmla="*/ 30 h 144"/>
                <a:gd name="T72" fmla="*/ 89 w 141"/>
                <a:gd name="T73" fmla="*/ 30 h 144"/>
                <a:gd name="T74" fmla="*/ 29 w 141"/>
                <a:gd name="T75" fmla="*/ 30 h 144"/>
                <a:gd name="T76" fmla="*/ 64 w 141"/>
                <a:gd name="T77" fmla="*/ 13 h 144"/>
                <a:gd name="T78" fmla="*/ 68 w 141"/>
                <a:gd name="T79" fmla="*/ 13 h 144"/>
                <a:gd name="T80" fmla="*/ 80 w 141"/>
                <a:gd name="T81" fmla="*/ 16 h 144"/>
                <a:gd name="T82" fmla="*/ 37 w 141"/>
                <a:gd name="T83" fmla="*/ 18 h 144"/>
                <a:gd name="T84" fmla="*/ 59 w 141"/>
                <a:gd name="T85" fmla="*/ 69 h 144"/>
                <a:gd name="T86" fmla="*/ 82 w 141"/>
                <a:gd name="T87" fmla="*/ 20 h 144"/>
                <a:gd name="T88" fmla="*/ 66 w 141"/>
                <a:gd name="T89" fmla="*/ 18 h 144"/>
                <a:gd name="T90" fmla="*/ 35 w 141"/>
                <a:gd name="T91" fmla="*/ 2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1" h="144">
                  <a:moveTo>
                    <a:pt x="96" y="97"/>
                  </a:moveTo>
                  <a:cubicBezTo>
                    <a:pt x="97" y="93"/>
                    <a:pt x="99" y="90"/>
                    <a:pt x="102" y="88"/>
                  </a:cubicBezTo>
                  <a:cubicBezTo>
                    <a:pt x="106" y="85"/>
                    <a:pt x="109" y="85"/>
                    <a:pt x="113" y="86"/>
                  </a:cubicBezTo>
                  <a:cubicBezTo>
                    <a:pt x="112" y="90"/>
                    <a:pt x="112" y="90"/>
                    <a:pt x="112" y="90"/>
                  </a:cubicBezTo>
                  <a:cubicBezTo>
                    <a:pt x="110" y="89"/>
                    <a:pt x="107" y="90"/>
                    <a:pt x="105" y="91"/>
                  </a:cubicBezTo>
                  <a:cubicBezTo>
                    <a:pt x="102" y="93"/>
                    <a:pt x="101" y="95"/>
                    <a:pt x="100" y="98"/>
                  </a:cubicBezTo>
                  <a:lnTo>
                    <a:pt x="96" y="97"/>
                  </a:lnTo>
                  <a:close/>
                  <a:moveTo>
                    <a:pt x="136" y="141"/>
                  </a:moveTo>
                  <a:cubicBezTo>
                    <a:pt x="132" y="144"/>
                    <a:pt x="129" y="142"/>
                    <a:pt x="127" y="139"/>
                  </a:cubicBezTo>
                  <a:cubicBezTo>
                    <a:pt x="118" y="125"/>
                    <a:pt x="118" y="125"/>
                    <a:pt x="118" y="125"/>
                  </a:cubicBezTo>
                  <a:cubicBezTo>
                    <a:pt x="122" y="123"/>
                    <a:pt x="122" y="123"/>
                    <a:pt x="122" y="123"/>
                  </a:cubicBezTo>
                  <a:cubicBezTo>
                    <a:pt x="120" y="121"/>
                    <a:pt x="120" y="121"/>
                    <a:pt x="120" y="121"/>
                  </a:cubicBezTo>
                  <a:cubicBezTo>
                    <a:pt x="118" y="122"/>
                    <a:pt x="116" y="122"/>
                    <a:pt x="114" y="123"/>
                  </a:cubicBezTo>
                  <a:cubicBezTo>
                    <a:pt x="109" y="143"/>
                    <a:pt x="109" y="143"/>
                    <a:pt x="109" y="143"/>
                  </a:cubicBezTo>
                  <a:cubicBezTo>
                    <a:pt x="9" y="143"/>
                    <a:pt x="9" y="143"/>
                    <a:pt x="9" y="143"/>
                  </a:cubicBezTo>
                  <a:cubicBezTo>
                    <a:pt x="1" y="110"/>
                    <a:pt x="1" y="110"/>
                    <a:pt x="1" y="110"/>
                  </a:cubicBezTo>
                  <a:cubicBezTo>
                    <a:pt x="0" y="104"/>
                    <a:pt x="0" y="98"/>
                    <a:pt x="2" y="93"/>
                  </a:cubicBezTo>
                  <a:cubicBezTo>
                    <a:pt x="9" y="69"/>
                    <a:pt x="33" y="69"/>
                    <a:pt x="33" y="69"/>
                  </a:cubicBezTo>
                  <a:cubicBezTo>
                    <a:pt x="49" y="103"/>
                    <a:pt x="49" y="103"/>
                    <a:pt x="49" y="103"/>
                  </a:cubicBezTo>
                  <a:cubicBezTo>
                    <a:pt x="53" y="89"/>
                    <a:pt x="53" y="89"/>
                    <a:pt x="53" y="89"/>
                  </a:cubicBezTo>
                  <a:cubicBezTo>
                    <a:pt x="49" y="78"/>
                    <a:pt x="49" y="78"/>
                    <a:pt x="49" y="78"/>
                  </a:cubicBezTo>
                  <a:cubicBezTo>
                    <a:pt x="69" y="78"/>
                    <a:pt x="69" y="78"/>
                    <a:pt x="69" y="78"/>
                  </a:cubicBezTo>
                  <a:cubicBezTo>
                    <a:pt x="65" y="89"/>
                    <a:pt x="65" y="89"/>
                    <a:pt x="65" y="89"/>
                  </a:cubicBezTo>
                  <a:cubicBezTo>
                    <a:pt x="69" y="103"/>
                    <a:pt x="69" y="103"/>
                    <a:pt x="69" y="103"/>
                  </a:cubicBezTo>
                  <a:cubicBezTo>
                    <a:pt x="84" y="69"/>
                    <a:pt x="84" y="69"/>
                    <a:pt x="84" y="69"/>
                  </a:cubicBezTo>
                  <a:cubicBezTo>
                    <a:pt x="84" y="69"/>
                    <a:pt x="96" y="69"/>
                    <a:pt x="106" y="78"/>
                  </a:cubicBezTo>
                  <a:cubicBezTo>
                    <a:pt x="107" y="77"/>
                    <a:pt x="109" y="77"/>
                    <a:pt x="110" y="77"/>
                  </a:cubicBezTo>
                  <a:cubicBezTo>
                    <a:pt x="123" y="77"/>
                    <a:pt x="133" y="87"/>
                    <a:pt x="133" y="100"/>
                  </a:cubicBezTo>
                  <a:cubicBezTo>
                    <a:pt x="133" y="107"/>
                    <a:pt x="130" y="114"/>
                    <a:pt x="124" y="118"/>
                  </a:cubicBezTo>
                  <a:cubicBezTo>
                    <a:pt x="126" y="121"/>
                    <a:pt x="126" y="121"/>
                    <a:pt x="126" y="121"/>
                  </a:cubicBezTo>
                  <a:cubicBezTo>
                    <a:pt x="130" y="118"/>
                    <a:pt x="130" y="118"/>
                    <a:pt x="130" y="118"/>
                  </a:cubicBezTo>
                  <a:cubicBezTo>
                    <a:pt x="138" y="132"/>
                    <a:pt x="138" y="132"/>
                    <a:pt x="138" y="132"/>
                  </a:cubicBezTo>
                  <a:cubicBezTo>
                    <a:pt x="139" y="134"/>
                    <a:pt x="141" y="139"/>
                    <a:pt x="136" y="141"/>
                  </a:cubicBezTo>
                  <a:close/>
                  <a:moveTo>
                    <a:pt x="110" y="82"/>
                  </a:moveTo>
                  <a:cubicBezTo>
                    <a:pt x="100" y="82"/>
                    <a:pt x="92" y="90"/>
                    <a:pt x="92" y="100"/>
                  </a:cubicBezTo>
                  <a:cubicBezTo>
                    <a:pt x="92" y="110"/>
                    <a:pt x="100" y="118"/>
                    <a:pt x="110" y="118"/>
                  </a:cubicBezTo>
                  <a:cubicBezTo>
                    <a:pt x="120" y="118"/>
                    <a:pt x="128" y="110"/>
                    <a:pt x="128" y="100"/>
                  </a:cubicBezTo>
                  <a:cubicBezTo>
                    <a:pt x="128" y="90"/>
                    <a:pt x="120" y="82"/>
                    <a:pt x="110" y="82"/>
                  </a:cubicBezTo>
                  <a:close/>
                  <a:moveTo>
                    <a:pt x="52" y="110"/>
                  </a:moveTo>
                  <a:cubicBezTo>
                    <a:pt x="59" y="126"/>
                    <a:pt x="59" y="126"/>
                    <a:pt x="59" y="126"/>
                  </a:cubicBezTo>
                  <a:cubicBezTo>
                    <a:pt x="66" y="110"/>
                    <a:pt x="66" y="110"/>
                    <a:pt x="66" y="110"/>
                  </a:cubicBezTo>
                  <a:cubicBezTo>
                    <a:pt x="61" y="89"/>
                    <a:pt x="61" y="89"/>
                    <a:pt x="61" y="89"/>
                  </a:cubicBezTo>
                  <a:cubicBezTo>
                    <a:pt x="62" y="83"/>
                    <a:pt x="62" y="83"/>
                    <a:pt x="62" y="83"/>
                  </a:cubicBezTo>
                  <a:cubicBezTo>
                    <a:pt x="56" y="83"/>
                    <a:pt x="56" y="83"/>
                    <a:pt x="56" y="83"/>
                  </a:cubicBezTo>
                  <a:cubicBezTo>
                    <a:pt x="57" y="89"/>
                    <a:pt x="57" y="89"/>
                    <a:pt x="57" y="89"/>
                  </a:cubicBezTo>
                  <a:lnTo>
                    <a:pt x="52" y="110"/>
                  </a:lnTo>
                  <a:close/>
                  <a:moveTo>
                    <a:pt x="93" y="138"/>
                  </a:moveTo>
                  <a:cubicBezTo>
                    <a:pt x="105" y="138"/>
                    <a:pt x="105" y="138"/>
                    <a:pt x="105" y="138"/>
                  </a:cubicBezTo>
                  <a:cubicBezTo>
                    <a:pt x="109" y="123"/>
                    <a:pt x="109" y="123"/>
                    <a:pt x="109" y="123"/>
                  </a:cubicBezTo>
                  <a:cubicBezTo>
                    <a:pt x="97" y="122"/>
                    <a:pt x="87" y="112"/>
                    <a:pt x="87" y="100"/>
                  </a:cubicBezTo>
                  <a:cubicBezTo>
                    <a:pt x="87" y="91"/>
                    <a:pt x="93" y="83"/>
                    <a:pt x="101" y="79"/>
                  </a:cubicBezTo>
                  <a:cubicBezTo>
                    <a:pt x="97" y="76"/>
                    <a:pt x="92" y="75"/>
                    <a:pt x="87" y="74"/>
                  </a:cubicBezTo>
                  <a:cubicBezTo>
                    <a:pt x="59" y="137"/>
                    <a:pt x="59" y="137"/>
                    <a:pt x="59" y="137"/>
                  </a:cubicBezTo>
                  <a:cubicBezTo>
                    <a:pt x="31" y="74"/>
                    <a:pt x="31" y="74"/>
                    <a:pt x="31" y="74"/>
                  </a:cubicBezTo>
                  <a:cubicBezTo>
                    <a:pt x="19" y="75"/>
                    <a:pt x="10" y="83"/>
                    <a:pt x="6" y="94"/>
                  </a:cubicBezTo>
                  <a:cubicBezTo>
                    <a:pt x="5" y="99"/>
                    <a:pt x="5" y="104"/>
                    <a:pt x="6" y="109"/>
                  </a:cubicBezTo>
                  <a:cubicBezTo>
                    <a:pt x="13" y="138"/>
                    <a:pt x="13" y="138"/>
                    <a:pt x="13" y="138"/>
                  </a:cubicBezTo>
                  <a:cubicBezTo>
                    <a:pt x="25" y="138"/>
                    <a:pt x="25" y="138"/>
                    <a:pt x="25" y="138"/>
                  </a:cubicBezTo>
                  <a:cubicBezTo>
                    <a:pt x="25" y="124"/>
                    <a:pt x="25" y="124"/>
                    <a:pt x="25" y="124"/>
                  </a:cubicBezTo>
                  <a:cubicBezTo>
                    <a:pt x="29" y="124"/>
                    <a:pt x="29" y="124"/>
                    <a:pt x="29" y="124"/>
                  </a:cubicBezTo>
                  <a:cubicBezTo>
                    <a:pt x="29" y="138"/>
                    <a:pt x="29" y="138"/>
                    <a:pt x="29" y="138"/>
                  </a:cubicBezTo>
                  <a:cubicBezTo>
                    <a:pt x="89" y="138"/>
                    <a:pt x="89" y="138"/>
                    <a:pt x="89" y="138"/>
                  </a:cubicBezTo>
                  <a:cubicBezTo>
                    <a:pt x="89" y="124"/>
                    <a:pt x="89" y="124"/>
                    <a:pt x="89" y="124"/>
                  </a:cubicBezTo>
                  <a:cubicBezTo>
                    <a:pt x="93" y="124"/>
                    <a:pt x="93" y="124"/>
                    <a:pt x="93" y="124"/>
                  </a:cubicBezTo>
                  <a:cubicBezTo>
                    <a:pt x="93" y="138"/>
                    <a:pt x="93" y="138"/>
                    <a:pt x="93" y="138"/>
                  </a:cubicBezTo>
                  <a:close/>
                  <a:moveTo>
                    <a:pt x="135" y="134"/>
                  </a:moveTo>
                  <a:cubicBezTo>
                    <a:pt x="128" y="124"/>
                    <a:pt x="128" y="124"/>
                    <a:pt x="128" y="124"/>
                  </a:cubicBezTo>
                  <a:cubicBezTo>
                    <a:pt x="124" y="127"/>
                    <a:pt x="124" y="127"/>
                    <a:pt x="124" y="127"/>
                  </a:cubicBezTo>
                  <a:cubicBezTo>
                    <a:pt x="131" y="137"/>
                    <a:pt x="131" y="137"/>
                    <a:pt x="131" y="137"/>
                  </a:cubicBezTo>
                  <a:cubicBezTo>
                    <a:pt x="131" y="138"/>
                    <a:pt x="133" y="138"/>
                    <a:pt x="134" y="138"/>
                  </a:cubicBezTo>
                  <a:cubicBezTo>
                    <a:pt x="135" y="137"/>
                    <a:pt x="135" y="135"/>
                    <a:pt x="135" y="134"/>
                  </a:cubicBezTo>
                  <a:close/>
                  <a:moveTo>
                    <a:pt x="29" y="30"/>
                  </a:moveTo>
                  <a:cubicBezTo>
                    <a:pt x="29" y="14"/>
                    <a:pt x="43" y="0"/>
                    <a:pt x="59" y="0"/>
                  </a:cubicBezTo>
                  <a:cubicBezTo>
                    <a:pt x="75" y="0"/>
                    <a:pt x="89" y="14"/>
                    <a:pt x="89" y="30"/>
                  </a:cubicBezTo>
                  <a:cubicBezTo>
                    <a:pt x="89" y="46"/>
                    <a:pt x="77" y="74"/>
                    <a:pt x="59" y="74"/>
                  </a:cubicBezTo>
                  <a:cubicBezTo>
                    <a:pt x="41" y="74"/>
                    <a:pt x="29" y="46"/>
                    <a:pt x="29" y="30"/>
                  </a:cubicBezTo>
                  <a:close/>
                  <a:moveTo>
                    <a:pt x="37" y="18"/>
                  </a:moveTo>
                  <a:cubicBezTo>
                    <a:pt x="42" y="20"/>
                    <a:pt x="55" y="25"/>
                    <a:pt x="64" y="13"/>
                  </a:cubicBezTo>
                  <a:cubicBezTo>
                    <a:pt x="66" y="10"/>
                    <a:pt x="66" y="10"/>
                    <a:pt x="66" y="10"/>
                  </a:cubicBezTo>
                  <a:cubicBezTo>
                    <a:pt x="68" y="13"/>
                    <a:pt x="68" y="13"/>
                    <a:pt x="68" y="13"/>
                  </a:cubicBezTo>
                  <a:cubicBezTo>
                    <a:pt x="69" y="16"/>
                    <a:pt x="72" y="18"/>
                    <a:pt x="74" y="19"/>
                  </a:cubicBezTo>
                  <a:cubicBezTo>
                    <a:pt x="76" y="19"/>
                    <a:pt x="78" y="18"/>
                    <a:pt x="80" y="16"/>
                  </a:cubicBezTo>
                  <a:cubicBezTo>
                    <a:pt x="75" y="9"/>
                    <a:pt x="68" y="5"/>
                    <a:pt x="59" y="5"/>
                  </a:cubicBezTo>
                  <a:cubicBezTo>
                    <a:pt x="50" y="5"/>
                    <a:pt x="41" y="10"/>
                    <a:pt x="37" y="18"/>
                  </a:cubicBezTo>
                  <a:close/>
                  <a:moveTo>
                    <a:pt x="34" y="30"/>
                  </a:moveTo>
                  <a:cubicBezTo>
                    <a:pt x="34" y="45"/>
                    <a:pt x="46" y="69"/>
                    <a:pt x="59" y="69"/>
                  </a:cubicBezTo>
                  <a:cubicBezTo>
                    <a:pt x="72" y="69"/>
                    <a:pt x="84" y="45"/>
                    <a:pt x="84" y="30"/>
                  </a:cubicBezTo>
                  <a:cubicBezTo>
                    <a:pt x="84" y="27"/>
                    <a:pt x="83" y="23"/>
                    <a:pt x="82" y="20"/>
                  </a:cubicBezTo>
                  <a:cubicBezTo>
                    <a:pt x="80" y="22"/>
                    <a:pt x="77" y="23"/>
                    <a:pt x="74" y="23"/>
                  </a:cubicBezTo>
                  <a:cubicBezTo>
                    <a:pt x="71" y="23"/>
                    <a:pt x="68" y="21"/>
                    <a:pt x="66" y="18"/>
                  </a:cubicBezTo>
                  <a:cubicBezTo>
                    <a:pt x="60" y="24"/>
                    <a:pt x="54" y="26"/>
                    <a:pt x="49" y="26"/>
                  </a:cubicBezTo>
                  <a:cubicBezTo>
                    <a:pt x="43" y="26"/>
                    <a:pt x="38" y="24"/>
                    <a:pt x="35" y="22"/>
                  </a:cubicBezTo>
                  <a:cubicBezTo>
                    <a:pt x="34" y="25"/>
                    <a:pt x="34" y="27"/>
                    <a:pt x="34" y="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24" name="TextBox 223"/>
          <p:cNvSpPr txBox="1"/>
          <p:nvPr/>
        </p:nvSpPr>
        <p:spPr>
          <a:xfrm>
            <a:off x="2223270" y="1925210"/>
            <a:ext cx="977285" cy="261610"/>
          </a:xfrm>
          <a:prstGeom prst="rect">
            <a:avLst/>
          </a:prstGeom>
          <a:noFill/>
        </p:spPr>
        <p:txBody>
          <a:bodyPr wrap="square" rtlCol="0">
            <a:spAutoFit/>
          </a:bodyPr>
          <a:lstStyle/>
          <a:p>
            <a:pPr algn="ctr"/>
            <a:r>
              <a:rPr lang="en-US" sz="1100" b="1" dirty="0">
                <a:solidFill>
                  <a:schemeClr val="tx2"/>
                </a:solidFill>
              </a:rPr>
              <a:t>PCLs</a:t>
            </a:r>
          </a:p>
        </p:txBody>
      </p:sp>
      <p:sp>
        <p:nvSpPr>
          <p:cNvPr id="52" name="TextBox 51"/>
          <p:cNvSpPr txBox="1"/>
          <p:nvPr/>
        </p:nvSpPr>
        <p:spPr>
          <a:xfrm>
            <a:off x="3755230" y="1861958"/>
            <a:ext cx="1669694" cy="430887"/>
          </a:xfrm>
          <a:prstGeom prst="rect">
            <a:avLst/>
          </a:prstGeom>
          <a:noFill/>
        </p:spPr>
        <p:txBody>
          <a:bodyPr wrap="square" rtlCol="0">
            <a:spAutoFit/>
          </a:bodyPr>
          <a:lstStyle/>
          <a:p>
            <a:pPr algn="ctr"/>
            <a:r>
              <a:rPr lang="en-US" sz="1100" b="1" dirty="0">
                <a:solidFill>
                  <a:srgbClr val="008264"/>
                </a:solidFill>
              </a:rPr>
              <a:t>Dominant </a:t>
            </a:r>
          </a:p>
          <a:p>
            <a:pPr algn="ctr"/>
            <a:r>
              <a:rPr lang="en-US" sz="1100" b="1" dirty="0">
                <a:solidFill>
                  <a:srgbClr val="008264"/>
                </a:solidFill>
              </a:rPr>
              <a:t>Damage Mechanism</a:t>
            </a:r>
          </a:p>
        </p:txBody>
      </p:sp>
      <p:sp>
        <p:nvSpPr>
          <p:cNvPr id="53" name="TextBox 52"/>
          <p:cNvSpPr txBox="1"/>
          <p:nvPr/>
        </p:nvSpPr>
        <p:spPr>
          <a:xfrm>
            <a:off x="6177649" y="1886908"/>
            <a:ext cx="1467505" cy="430887"/>
          </a:xfrm>
          <a:prstGeom prst="rect">
            <a:avLst/>
          </a:prstGeom>
          <a:noFill/>
        </p:spPr>
        <p:txBody>
          <a:bodyPr wrap="square" rtlCol="0">
            <a:spAutoFit/>
          </a:bodyPr>
          <a:lstStyle/>
          <a:p>
            <a:pPr algn="ctr"/>
            <a:r>
              <a:rPr lang="en-US" sz="1100" b="1" dirty="0">
                <a:solidFill>
                  <a:schemeClr val="accent3"/>
                </a:solidFill>
              </a:rPr>
              <a:t>Major Corrosion Challenge </a:t>
            </a:r>
          </a:p>
        </p:txBody>
      </p:sp>
      <p:sp>
        <p:nvSpPr>
          <p:cNvPr id="54" name="TextBox 53"/>
          <p:cNvSpPr txBox="1"/>
          <p:nvPr/>
        </p:nvSpPr>
        <p:spPr>
          <a:xfrm>
            <a:off x="7901980" y="1920885"/>
            <a:ext cx="1509824" cy="261610"/>
          </a:xfrm>
          <a:prstGeom prst="rect">
            <a:avLst/>
          </a:prstGeom>
          <a:noFill/>
        </p:spPr>
        <p:txBody>
          <a:bodyPr wrap="square" rtlCol="0">
            <a:spAutoFit/>
          </a:bodyPr>
          <a:lstStyle/>
          <a:p>
            <a:pPr algn="ctr"/>
            <a:r>
              <a:rPr lang="en-US" sz="1100" b="1" dirty="0">
                <a:solidFill>
                  <a:schemeClr val="accent6"/>
                </a:solidFill>
              </a:rPr>
              <a:t>RBI Highlight</a:t>
            </a:r>
          </a:p>
        </p:txBody>
      </p:sp>
      <p:sp>
        <p:nvSpPr>
          <p:cNvPr id="55" name="TextBox 54"/>
          <p:cNvSpPr txBox="1"/>
          <p:nvPr/>
        </p:nvSpPr>
        <p:spPr>
          <a:xfrm>
            <a:off x="9697430" y="1903579"/>
            <a:ext cx="1982439" cy="261610"/>
          </a:xfrm>
          <a:prstGeom prst="rect">
            <a:avLst/>
          </a:prstGeom>
          <a:noFill/>
        </p:spPr>
        <p:txBody>
          <a:bodyPr wrap="square" rtlCol="0">
            <a:spAutoFit/>
          </a:bodyPr>
          <a:lstStyle/>
          <a:p>
            <a:pPr algn="ctr"/>
            <a:r>
              <a:rPr lang="en-US" sz="1100" b="1" dirty="0">
                <a:solidFill>
                  <a:schemeClr val="accent4"/>
                </a:solidFill>
              </a:rPr>
              <a:t>Corrosion Monitoring &amp; IOW</a:t>
            </a:r>
          </a:p>
        </p:txBody>
      </p:sp>
      <p:sp>
        <p:nvSpPr>
          <p:cNvPr id="61" name="TextBox 60"/>
          <p:cNvSpPr txBox="1"/>
          <p:nvPr/>
        </p:nvSpPr>
        <p:spPr>
          <a:xfrm>
            <a:off x="2031050" y="2259435"/>
            <a:ext cx="1984072" cy="600164"/>
          </a:xfrm>
          <a:prstGeom prst="rect">
            <a:avLst/>
          </a:prstGeom>
          <a:noFill/>
        </p:spPr>
        <p:txBody>
          <a:bodyPr wrap="square" rtlCol="0">
            <a:spAutoFit/>
          </a:bodyPr>
          <a:lstStyle/>
          <a:p>
            <a:pPr marL="171450" indent="-171450">
              <a:buFont typeface="Calibri" panose="020F0502020204030204" pitchFamily="34" charset="0"/>
              <a:buChar char="Ω"/>
            </a:pPr>
            <a:r>
              <a:rPr lang="en-US" sz="1100" dirty="0"/>
              <a:t>Revision of PCLs</a:t>
            </a:r>
          </a:p>
          <a:p>
            <a:pPr marL="171450" indent="-171450">
              <a:buFont typeface="Calibri" panose="020F0502020204030204" pitchFamily="34" charset="0"/>
              <a:buChar char="Ω"/>
            </a:pPr>
            <a:r>
              <a:rPr lang="en-US" sz="1100" dirty="0"/>
              <a:t>PCLs in VDU: 18 Nos</a:t>
            </a:r>
          </a:p>
          <a:p>
            <a:pPr marL="171450" indent="-171450">
              <a:buFont typeface="Calibri" panose="020F0502020204030204" pitchFamily="34" charset="0"/>
              <a:buChar char="Ω"/>
            </a:pPr>
            <a:endParaRPr lang="en-US" sz="1100" dirty="0"/>
          </a:p>
        </p:txBody>
      </p:sp>
      <p:sp>
        <p:nvSpPr>
          <p:cNvPr id="62" name="TextBox 61"/>
          <p:cNvSpPr txBox="1"/>
          <p:nvPr/>
        </p:nvSpPr>
        <p:spPr>
          <a:xfrm>
            <a:off x="3793170" y="2237437"/>
            <a:ext cx="2237628" cy="769441"/>
          </a:xfrm>
          <a:prstGeom prst="rect">
            <a:avLst/>
          </a:prstGeom>
          <a:noFill/>
        </p:spPr>
        <p:txBody>
          <a:bodyPr wrap="square" rtlCol="0">
            <a:spAutoFit/>
          </a:bodyPr>
          <a:lstStyle/>
          <a:p>
            <a:pPr marL="171450" indent="-171450">
              <a:buFont typeface="Calibri" panose="020F0502020204030204" pitchFamily="34" charset="0"/>
              <a:buChar char="Ω"/>
            </a:pPr>
            <a:r>
              <a:rPr lang="en-US" sz="1100" dirty="0"/>
              <a:t>Sulfidation </a:t>
            </a:r>
          </a:p>
          <a:p>
            <a:pPr marL="171450" indent="-171450">
              <a:buFont typeface="Calibri" panose="020F0502020204030204" pitchFamily="34" charset="0"/>
              <a:buChar char="Ω"/>
            </a:pPr>
            <a:r>
              <a:rPr lang="en-US" sz="1100" dirty="0"/>
              <a:t>Naphthenic Acid Corrosion NAC</a:t>
            </a:r>
          </a:p>
          <a:p>
            <a:pPr marL="171450" indent="-171450">
              <a:buFont typeface="Calibri" panose="020F0502020204030204" pitchFamily="34" charset="0"/>
              <a:buChar char="Ω"/>
            </a:pPr>
            <a:r>
              <a:rPr lang="en-US" sz="1100" dirty="0"/>
              <a:t>NH4HS Corrosion </a:t>
            </a:r>
          </a:p>
          <a:p>
            <a:pPr marL="171450" indent="-171450">
              <a:buFont typeface="Calibri" panose="020F0502020204030204" pitchFamily="34" charset="0"/>
              <a:buChar char="Ω"/>
            </a:pPr>
            <a:r>
              <a:rPr lang="en-US" sz="1100" dirty="0"/>
              <a:t>Erosion Corrosion</a:t>
            </a:r>
          </a:p>
        </p:txBody>
      </p:sp>
      <p:sp>
        <p:nvSpPr>
          <p:cNvPr id="63" name="TextBox 62"/>
          <p:cNvSpPr txBox="1"/>
          <p:nvPr/>
        </p:nvSpPr>
        <p:spPr>
          <a:xfrm>
            <a:off x="6026199" y="2235296"/>
            <a:ext cx="1984072" cy="1615827"/>
          </a:xfrm>
          <a:prstGeom prst="rect">
            <a:avLst/>
          </a:prstGeom>
          <a:noFill/>
        </p:spPr>
        <p:txBody>
          <a:bodyPr wrap="square" rtlCol="0">
            <a:spAutoFit/>
          </a:bodyPr>
          <a:lstStyle/>
          <a:p>
            <a:pPr marL="171450" indent="-171450">
              <a:buFont typeface="Calibri" panose="020F0502020204030204" pitchFamily="34" charset="0"/>
              <a:buChar char="Ω"/>
            </a:pPr>
            <a:r>
              <a:rPr lang="en-US" sz="1100" dirty="0"/>
              <a:t>Sulfidation in Pre-Heat exchangers</a:t>
            </a:r>
          </a:p>
          <a:p>
            <a:pPr marL="171450" indent="-171450">
              <a:buFont typeface="Calibri" panose="020F0502020204030204" pitchFamily="34" charset="0"/>
              <a:buChar char="Ω"/>
            </a:pPr>
            <a:r>
              <a:rPr lang="en-US" sz="1100" dirty="0"/>
              <a:t>NAC in Over flash Side Cut</a:t>
            </a:r>
          </a:p>
          <a:p>
            <a:pPr marL="171450" indent="-171450">
              <a:buFont typeface="Calibri" panose="020F0502020204030204" pitchFamily="34" charset="0"/>
              <a:buChar char="Ω"/>
            </a:pPr>
            <a:r>
              <a:rPr lang="en-US" sz="1100" dirty="0"/>
              <a:t>NH4HS Corrosion in Stripper Feed HE</a:t>
            </a:r>
          </a:p>
          <a:p>
            <a:pPr marL="171450" indent="-171450">
              <a:buFont typeface="Calibri" panose="020F0502020204030204" pitchFamily="34" charset="0"/>
              <a:buChar char="Ω"/>
            </a:pPr>
            <a:r>
              <a:rPr lang="en-US" sz="1100" dirty="0"/>
              <a:t>Erosion Corrosion in Vacuum Tower Inlet</a:t>
            </a:r>
          </a:p>
          <a:p>
            <a:pPr marL="171450" indent="-171450">
              <a:buFont typeface="Calibri" panose="020F0502020204030204" pitchFamily="34" charset="0"/>
              <a:buChar char="Ω"/>
            </a:pPr>
            <a:endParaRPr lang="en-US" sz="1100" dirty="0"/>
          </a:p>
          <a:p>
            <a:pPr marL="171450" indent="-171450">
              <a:buFont typeface="Calibri" panose="020F0502020204030204" pitchFamily="34" charset="0"/>
              <a:buChar char="Ω"/>
            </a:pPr>
            <a:endParaRPr lang="en-US" sz="1100" dirty="0"/>
          </a:p>
        </p:txBody>
      </p:sp>
      <p:sp>
        <p:nvSpPr>
          <p:cNvPr id="64" name="TextBox 63"/>
          <p:cNvSpPr txBox="1"/>
          <p:nvPr/>
        </p:nvSpPr>
        <p:spPr>
          <a:xfrm>
            <a:off x="8119291" y="2189977"/>
            <a:ext cx="1891975" cy="938719"/>
          </a:xfrm>
          <a:prstGeom prst="rect">
            <a:avLst/>
          </a:prstGeom>
          <a:noFill/>
        </p:spPr>
        <p:txBody>
          <a:bodyPr wrap="square" rtlCol="0">
            <a:spAutoFit/>
          </a:bodyPr>
          <a:lstStyle/>
          <a:p>
            <a:pPr marL="171450" indent="-171450">
              <a:buFont typeface="Calibri" panose="020F0502020204030204" pitchFamily="34" charset="0"/>
              <a:buChar char="Ω"/>
            </a:pPr>
            <a:r>
              <a:rPr lang="en-US" sz="1100" dirty="0"/>
              <a:t>MH Risk Equipment – 3</a:t>
            </a:r>
          </a:p>
          <a:p>
            <a:pPr marL="171450" indent="-171450">
              <a:buFont typeface="Calibri" panose="020F0502020204030204" pitchFamily="34" charset="0"/>
              <a:buChar char="Ω"/>
            </a:pPr>
            <a:r>
              <a:rPr lang="en-US" sz="1100" dirty="0"/>
              <a:t>RBI for PCL Not evergreened </a:t>
            </a:r>
          </a:p>
          <a:p>
            <a:pPr marL="171450" indent="-171450">
              <a:buFont typeface="Calibri" panose="020F0502020204030204" pitchFamily="34" charset="0"/>
              <a:buChar char="Ω"/>
            </a:pPr>
            <a:r>
              <a:rPr lang="en-US" sz="1100" dirty="0"/>
              <a:t>Revised PCL to be used in RBI</a:t>
            </a:r>
          </a:p>
        </p:txBody>
      </p:sp>
      <p:sp>
        <p:nvSpPr>
          <p:cNvPr id="65" name="TextBox 64"/>
          <p:cNvSpPr txBox="1"/>
          <p:nvPr/>
        </p:nvSpPr>
        <p:spPr>
          <a:xfrm>
            <a:off x="9809920" y="2208720"/>
            <a:ext cx="2317859" cy="1107996"/>
          </a:xfrm>
          <a:prstGeom prst="rect">
            <a:avLst/>
          </a:prstGeom>
          <a:noFill/>
        </p:spPr>
        <p:txBody>
          <a:bodyPr wrap="square" rtlCol="0">
            <a:spAutoFit/>
          </a:bodyPr>
          <a:lstStyle/>
          <a:p>
            <a:pPr marL="171450" indent="-171450">
              <a:buFont typeface="Calibri" panose="020F0502020204030204" pitchFamily="34" charset="0"/>
              <a:buChar char="Ω"/>
            </a:pPr>
            <a:r>
              <a:rPr lang="en-US" sz="1100" dirty="0"/>
              <a:t>No Online Monitoring – At present</a:t>
            </a:r>
          </a:p>
          <a:p>
            <a:pPr marL="171450" indent="-171450">
              <a:buFont typeface="Calibri" panose="020F0502020204030204" pitchFamily="34" charset="0"/>
              <a:buChar char="Ω"/>
            </a:pPr>
            <a:r>
              <a:rPr lang="en-US" sz="1100" dirty="0"/>
              <a:t>Recommended areas for Minoring- 2</a:t>
            </a:r>
          </a:p>
          <a:p>
            <a:pPr marL="171450" indent="-171450">
              <a:buFont typeface="Calibri" panose="020F0502020204030204" pitchFamily="34" charset="0"/>
              <a:buChar char="Ω"/>
            </a:pPr>
            <a:r>
              <a:rPr lang="en-US" sz="1100" dirty="0"/>
              <a:t>New Process Sampling established</a:t>
            </a:r>
          </a:p>
          <a:p>
            <a:pPr marL="171450" indent="-171450">
              <a:buFont typeface="Calibri" panose="020F0502020204030204" pitchFamily="34" charset="0"/>
              <a:buChar char="Ω"/>
            </a:pPr>
            <a:r>
              <a:rPr lang="en-US" sz="1100" dirty="0"/>
              <a:t>IOW established </a:t>
            </a:r>
          </a:p>
          <a:p>
            <a:pPr marL="171450" indent="-171450">
              <a:buFont typeface="Calibri" panose="020F0502020204030204" pitchFamily="34" charset="0"/>
              <a:buChar char="Ω"/>
            </a:pPr>
            <a:endParaRPr lang="en-US" sz="1100" dirty="0"/>
          </a:p>
        </p:txBody>
      </p:sp>
      <p:grpSp>
        <p:nvGrpSpPr>
          <p:cNvPr id="48" name="Group 47">
            <a:extLst>
              <a:ext uri="{FF2B5EF4-FFF2-40B4-BE49-F238E27FC236}">
                <a16:creationId xmlns:a16="http://schemas.microsoft.com/office/drawing/2014/main" id="{671B51F5-B29F-4E2A-89B4-46E332944BA4}"/>
              </a:ext>
            </a:extLst>
          </p:cNvPr>
          <p:cNvGrpSpPr/>
          <p:nvPr/>
        </p:nvGrpSpPr>
        <p:grpSpPr>
          <a:xfrm>
            <a:off x="1992859" y="3908672"/>
            <a:ext cx="6027059" cy="2624128"/>
            <a:chOff x="1770178" y="3980467"/>
            <a:chExt cx="5194435" cy="2624128"/>
          </a:xfrm>
        </p:grpSpPr>
        <p:pic>
          <p:nvPicPr>
            <p:cNvPr id="50" name="Picture 49">
              <a:extLst>
                <a:ext uri="{FF2B5EF4-FFF2-40B4-BE49-F238E27FC236}">
                  <a16:creationId xmlns:a16="http://schemas.microsoft.com/office/drawing/2014/main" id="{2C7CA176-A2AC-4BC2-8D1C-35A520D77041}"/>
                </a:ext>
              </a:extLst>
            </p:cNvPr>
            <p:cNvPicPr>
              <a:picLocks noChangeAspect="1"/>
            </p:cNvPicPr>
            <p:nvPr/>
          </p:nvPicPr>
          <p:blipFill>
            <a:blip r:embed="rId4"/>
            <a:stretch>
              <a:fillRect/>
            </a:stretch>
          </p:blipFill>
          <p:spPr>
            <a:xfrm>
              <a:off x="1770178" y="3980467"/>
              <a:ext cx="758952" cy="736410"/>
            </a:xfrm>
            <a:prstGeom prst="rect">
              <a:avLst/>
            </a:prstGeom>
          </p:spPr>
        </p:pic>
        <p:sp>
          <p:nvSpPr>
            <p:cNvPr id="51" name="TextBox 50">
              <a:extLst>
                <a:ext uri="{FF2B5EF4-FFF2-40B4-BE49-F238E27FC236}">
                  <a16:creationId xmlns:a16="http://schemas.microsoft.com/office/drawing/2014/main" id="{F6F18D05-C9A1-4369-8015-E5D1BCBAE6E3}"/>
                </a:ext>
              </a:extLst>
            </p:cNvPr>
            <p:cNvSpPr txBox="1"/>
            <p:nvPr/>
          </p:nvSpPr>
          <p:spPr>
            <a:xfrm>
              <a:off x="2613158" y="4346497"/>
              <a:ext cx="2637088" cy="430887"/>
            </a:xfrm>
            <a:prstGeom prst="rect">
              <a:avLst/>
            </a:prstGeom>
            <a:noFill/>
          </p:spPr>
          <p:txBody>
            <a:bodyPr wrap="square" rtlCol="0">
              <a:spAutoFit/>
            </a:bodyPr>
            <a:lstStyle/>
            <a:p>
              <a:r>
                <a:rPr lang="en-US" sz="1100" b="1" dirty="0"/>
                <a:t>Key Initiatives</a:t>
              </a:r>
              <a:r>
                <a:rPr lang="ar-SA" sz="1100" b="1" dirty="0"/>
                <a:t> </a:t>
              </a:r>
              <a:r>
                <a:rPr lang="en-US" sz="1100" b="1" dirty="0"/>
                <a:t> &amp;</a:t>
              </a:r>
              <a:r>
                <a:rPr lang="ar-SA" sz="1100" b="1" dirty="0"/>
                <a:t> Recommendations</a:t>
              </a:r>
              <a:endParaRPr lang="en-US" sz="1100" b="1" dirty="0">
                <a:solidFill>
                  <a:schemeClr val="accent2"/>
                </a:solidFill>
              </a:endParaRPr>
            </a:p>
            <a:p>
              <a:r>
                <a:rPr lang="en-US" sz="1100" b="1" dirty="0"/>
                <a:t> </a:t>
              </a:r>
            </a:p>
          </p:txBody>
        </p:sp>
        <p:sp>
          <p:nvSpPr>
            <p:cNvPr id="57" name="TextBox 56">
              <a:extLst>
                <a:ext uri="{FF2B5EF4-FFF2-40B4-BE49-F238E27FC236}">
                  <a16:creationId xmlns:a16="http://schemas.microsoft.com/office/drawing/2014/main" id="{28A6B8DC-9214-459B-80FE-5A7C31E0FD99}"/>
                </a:ext>
              </a:extLst>
            </p:cNvPr>
            <p:cNvSpPr txBox="1"/>
            <p:nvPr/>
          </p:nvSpPr>
          <p:spPr>
            <a:xfrm>
              <a:off x="2613158" y="4650214"/>
              <a:ext cx="4351455" cy="1954381"/>
            </a:xfrm>
            <a:prstGeom prst="rect">
              <a:avLst/>
            </a:prstGeom>
            <a:noFill/>
          </p:spPr>
          <p:txBody>
            <a:bodyPr wrap="square" rtlCol="0">
              <a:spAutoFit/>
            </a:bodyPr>
            <a:lstStyle/>
            <a:p>
              <a:pPr marL="171450" indent="-171450">
                <a:buFont typeface="Calibri" panose="020F0502020204030204" pitchFamily="34" charset="0"/>
                <a:buChar char="Ω"/>
              </a:pPr>
              <a:r>
                <a:rPr lang="en-US" sz="1100" dirty="0"/>
                <a:t>Assessing and monitoring the Major Corrosion Challenges </a:t>
              </a:r>
            </a:p>
            <a:p>
              <a:pPr marL="171450" indent="-171450">
                <a:buFont typeface="Calibri" panose="020F0502020204030204" pitchFamily="34" charset="0"/>
                <a:buChar char="Ω"/>
              </a:pPr>
              <a:r>
                <a:rPr lang="en-US" sz="1100" dirty="0"/>
                <a:t>Monitoring the Important Process &amp; Operation Parameters </a:t>
              </a:r>
            </a:p>
            <a:p>
              <a:pPr marL="171450" indent="-171450">
                <a:buFont typeface="Calibri" panose="020F0502020204030204" pitchFamily="34" charset="0"/>
                <a:buChar char="Ω"/>
              </a:pPr>
              <a:r>
                <a:rPr lang="en-US" sz="1100" dirty="0"/>
                <a:t>Effective implementation of the identified process sampling, Integrity Operating Window (IOW) and KPI </a:t>
              </a:r>
            </a:p>
            <a:p>
              <a:pPr marL="171450" indent="-171450">
                <a:buFont typeface="Calibri" panose="020F0502020204030204" pitchFamily="34" charset="0"/>
                <a:buChar char="Ω"/>
              </a:pPr>
              <a:r>
                <a:rPr lang="en-US" sz="1100" dirty="0"/>
                <a:t>To deploy and install Online Non-Intrusive Probes at Critical Locations Planned to be installed in the Coming TA</a:t>
              </a:r>
            </a:p>
            <a:p>
              <a:pPr marL="171450" indent="-171450">
                <a:buFont typeface="Calibri" panose="020F0502020204030204" pitchFamily="34" charset="0"/>
                <a:buChar char="Ω"/>
              </a:pPr>
              <a:r>
                <a:rPr lang="en-US" sz="1100" dirty="0"/>
                <a:t>Proposed to Purchasing Separate Platform to Monitor IOWs</a:t>
              </a:r>
            </a:p>
            <a:p>
              <a:pPr marL="171450" indent="-171450">
                <a:buFont typeface="Calibri" panose="020F0502020204030204" pitchFamily="34" charset="0"/>
                <a:buChar char="Ω"/>
              </a:pPr>
              <a:r>
                <a:rPr lang="en-US" sz="1100" dirty="0"/>
                <a:t>The RBI study for PCL should be Ever-greened using new identified CL</a:t>
              </a:r>
            </a:p>
            <a:p>
              <a:pPr marL="171450" indent="-171450">
                <a:buFont typeface="Calibri" panose="020F0502020204030204" pitchFamily="34" charset="0"/>
                <a:buChar char="Ω"/>
              </a:pPr>
              <a:r>
                <a:rPr lang="en-US" sz="1100" dirty="0"/>
                <a:t>Mitigation plan has to be in place for MH risk equipment and to implement the RBI recommendation.</a:t>
              </a:r>
            </a:p>
            <a:p>
              <a:pPr marL="171450" indent="-171450">
                <a:buFont typeface="Calibri" panose="020F0502020204030204" pitchFamily="34" charset="0"/>
                <a:buChar char="Ω"/>
              </a:pPr>
              <a:endParaRPr lang="en-US" sz="1100" dirty="0"/>
            </a:p>
          </p:txBody>
        </p:sp>
      </p:grpSp>
      <p:grpSp>
        <p:nvGrpSpPr>
          <p:cNvPr id="59" name="Group 58">
            <a:extLst>
              <a:ext uri="{FF2B5EF4-FFF2-40B4-BE49-F238E27FC236}">
                <a16:creationId xmlns:a16="http://schemas.microsoft.com/office/drawing/2014/main" id="{8B77010E-AD32-457C-8EF3-D9ED9487B698}"/>
              </a:ext>
            </a:extLst>
          </p:cNvPr>
          <p:cNvGrpSpPr/>
          <p:nvPr/>
        </p:nvGrpSpPr>
        <p:grpSpPr>
          <a:xfrm>
            <a:off x="10391469" y="1194913"/>
            <a:ext cx="594360" cy="594360"/>
            <a:chOff x="2422390" y="3323738"/>
            <a:chExt cx="886969" cy="886969"/>
          </a:xfrm>
        </p:grpSpPr>
        <p:sp>
          <p:nvSpPr>
            <p:cNvPr id="70" name="Oval 69">
              <a:extLst>
                <a:ext uri="{FF2B5EF4-FFF2-40B4-BE49-F238E27FC236}">
                  <a16:creationId xmlns:a16="http://schemas.microsoft.com/office/drawing/2014/main" id="{F69892F5-97FC-40EE-B1AC-73023271E1EC}"/>
                </a:ext>
              </a:extLst>
            </p:cNvPr>
            <p:cNvSpPr/>
            <p:nvPr/>
          </p:nvSpPr>
          <p:spPr>
            <a:xfrm>
              <a:off x="2422390" y="3323738"/>
              <a:ext cx="886969" cy="886969"/>
            </a:xfrm>
            <a:prstGeom prst="ellipse">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Freeform 196">
              <a:extLst>
                <a:ext uri="{FF2B5EF4-FFF2-40B4-BE49-F238E27FC236}">
                  <a16:creationId xmlns:a16="http://schemas.microsoft.com/office/drawing/2014/main" id="{66A2CDDC-EB5B-44EA-B047-099285682522}"/>
                </a:ext>
              </a:extLst>
            </p:cNvPr>
            <p:cNvSpPr>
              <a:spLocks noEditPoints="1"/>
            </p:cNvSpPr>
            <p:nvPr/>
          </p:nvSpPr>
          <p:spPr bwMode="auto">
            <a:xfrm>
              <a:off x="2647094" y="3534245"/>
              <a:ext cx="454026" cy="454026"/>
            </a:xfrm>
            <a:custGeom>
              <a:avLst/>
              <a:gdLst>
                <a:gd name="T0" fmla="*/ 51 w 143"/>
                <a:gd name="T1" fmla="*/ 21 h 143"/>
                <a:gd name="T2" fmla="*/ 10 w 143"/>
                <a:gd name="T3" fmla="*/ 21 h 143"/>
                <a:gd name="T4" fmla="*/ 30 w 143"/>
                <a:gd name="T5" fmla="*/ 5 h 143"/>
                <a:gd name="T6" fmla="*/ 30 w 143"/>
                <a:gd name="T7" fmla="*/ 37 h 143"/>
                <a:gd name="T8" fmla="*/ 30 w 143"/>
                <a:gd name="T9" fmla="*/ 5 h 143"/>
                <a:gd name="T10" fmla="*/ 30 w 143"/>
                <a:gd name="T11" fmla="*/ 46 h 143"/>
                <a:gd name="T12" fmla="*/ 0 w 143"/>
                <a:gd name="T13" fmla="*/ 58 h 143"/>
                <a:gd name="T14" fmla="*/ 10 w 143"/>
                <a:gd name="T15" fmla="*/ 101 h 143"/>
                <a:gd name="T16" fmla="*/ 51 w 143"/>
                <a:gd name="T17" fmla="*/ 143 h 143"/>
                <a:gd name="T18" fmla="*/ 60 w 143"/>
                <a:gd name="T19" fmla="*/ 101 h 143"/>
                <a:gd name="T20" fmla="*/ 48 w 143"/>
                <a:gd name="T21" fmla="*/ 39 h 143"/>
                <a:gd name="T22" fmla="*/ 46 w 143"/>
                <a:gd name="T23" fmla="*/ 97 h 143"/>
                <a:gd name="T24" fmla="*/ 33 w 143"/>
                <a:gd name="T25" fmla="*/ 138 h 143"/>
                <a:gd name="T26" fmla="*/ 28 w 143"/>
                <a:gd name="T27" fmla="*/ 106 h 143"/>
                <a:gd name="T28" fmla="*/ 14 w 143"/>
                <a:gd name="T29" fmla="*/ 138 h 143"/>
                <a:gd name="T30" fmla="*/ 5 w 143"/>
                <a:gd name="T31" fmla="*/ 97 h 143"/>
                <a:gd name="T32" fmla="*/ 12 w 143"/>
                <a:gd name="T33" fmla="*/ 45 h 143"/>
                <a:gd name="T34" fmla="*/ 49 w 143"/>
                <a:gd name="T35" fmla="*/ 45 h 143"/>
                <a:gd name="T36" fmla="*/ 56 w 143"/>
                <a:gd name="T37" fmla="*/ 97 h 143"/>
                <a:gd name="T38" fmla="*/ 111 w 143"/>
                <a:gd name="T39" fmla="*/ 72 h 143"/>
                <a:gd name="T40" fmla="*/ 143 w 143"/>
                <a:gd name="T41" fmla="*/ 72 h 143"/>
                <a:gd name="T42" fmla="*/ 127 w 143"/>
                <a:gd name="T43" fmla="*/ 83 h 143"/>
                <a:gd name="T44" fmla="*/ 127 w 143"/>
                <a:gd name="T45" fmla="*/ 60 h 143"/>
                <a:gd name="T46" fmla="*/ 127 w 143"/>
                <a:gd name="T47" fmla="*/ 83 h 143"/>
                <a:gd name="T48" fmla="*/ 111 w 143"/>
                <a:gd name="T49" fmla="*/ 117 h 143"/>
                <a:gd name="T50" fmla="*/ 143 w 143"/>
                <a:gd name="T51" fmla="*/ 117 h 143"/>
                <a:gd name="T52" fmla="*/ 127 w 143"/>
                <a:gd name="T53" fmla="*/ 129 h 143"/>
                <a:gd name="T54" fmla="*/ 127 w 143"/>
                <a:gd name="T55" fmla="*/ 106 h 143"/>
                <a:gd name="T56" fmla="*/ 127 w 143"/>
                <a:gd name="T57" fmla="*/ 129 h 143"/>
                <a:gd name="T58" fmla="*/ 143 w 143"/>
                <a:gd name="T59" fmla="*/ 26 h 143"/>
                <a:gd name="T60" fmla="*/ 111 w 143"/>
                <a:gd name="T61" fmla="*/ 26 h 143"/>
                <a:gd name="T62" fmla="*/ 127 w 143"/>
                <a:gd name="T63" fmla="*/ 14 h 143"/>
                <a:gd name="T64" fmla="*/ 127 w 143"/>
                <a:gd name="T65" fmla="*/ 37 h 143"/>
                <a:gd name="T66" fmla="*/ 127 w 143"/>
                <a:gd name="T67" fmla="*/ 14 h 143"/>
                <a:gd name="T68" fmla="*/ 108 w 143"/>
                <a:gd name="T69" fmla="*/ 23 h 143"/>
                <a:gd name="T70" fmla="*/ 85 w 143"/>
                <a:gd name="T71" fmla="*/ 28 h 143"/>
                <a:gd name="T72" fmla="*/ 108 w 143"/>
                <a:gd name="T73" fmla="*/ 69 h 143"/>
                <a:gd name="T74" fmla="*/ 85 w 143"/>
                <a:gd name="T75" fmla="*/ 74 h 143"/>
                <a:gd name="T76" fmla="*/ 108 w 143"/>
                <a:gd name="T77" fmla="*/ 115 h 143"/>
                <a:gd name="T78" fmla="*/ 81 w 143"/>
                <a:gd name="T79" fmla="*/ 120 h 143"/>
                <a:gd name="T80" fmla="*/ 62 w 143"/>
                <a:gd name="T81" fmla="*/ 74 h 143"/>
                <a:gd name="T82" fmla="*/ 81 w 143"/>
                <a:gd name="T83" fmla="*/ 6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3" h="143">
                  <a:moveTo>
                    <a:pt x="30" y="42"/>
                  </a:moveTo>
                  <a:cubicBezTo>
                    <a:pt x="42" y="42"/>
                    <a:pt x="51" y="32"/>
                    <a:pt x="51" y="21"/>
                  </a:cubicBezTo>
                  <a:cubicBezTo>
                    <a:pt x="51" y="10"/>
                    <a:pt x="42" y="0"/>
                    <a:pt x="30" y="0"/>
                  </a:cubicBezTo>
                  <a:cubicBezTo>
                    <a:pt x="19" y="0"/>
                    <a:pt x="10" y="10"/>
                    <a:pt x="10" y="21"/>
                  </a:cubicBezTo>
                  <a:cubicBezTo>
                    <a:pt x="10" y="32"/>
                    <a:pt x="19" y="42"/>
                    <a:pt x="30" y="42"/>
                  </a:cubicBezTo>
                  <a:close/>
                  <a:moveTo>
                    <a:pt x="30" y="5"/>
                  </a:moveTo>
                  <a:cubicBezTo>
                    <a:pt x="39" y="5"/>
                    <a:pt x="46" y="12"/>
                    <a:pt x="46" y="21"/>
                  </a:cubicBezTo>
                  <a:cubicBezTo>
                    <a:pt x="46" y="30"/>
                    <a:pt x="39" y="37"/>
                    <a:pt x="30" y="37"/>
                  </a:cubicBezTo>
                  <a:cubicBezTo>
                    <a:pt x="21" y="37"/>
                    <a:pt x="14" y="30"/>
                    <a:pt x="14" y="21"/>
                  </a:cubicBezTo>
                  <a:cubicBezTo>
                    <a:pt x="14" y="12"/>
                    <a:pt x="21" y="5"/>
                    <a:pt x="30" y="5"/>
                  </a:cubicBezTo>
                  <a:close/>
                  <a:moveTo>
                    <a:pt x="48" y="39"/>
                  </a:moveTo>
                  <a:cubicBezTo>
                    <a:pt x="48" y="39"/>
                    <a:pt x="42" y="46"/>
                    <a:pt x="30" y="46"/>
                  </a:cubicBezTo>
                  <a:cubicBezTo>
                    <a:pt x="18" y="46"/>
                    <a:pt x="12" y="39"/>
                    <a:pt x="12" y="39"/>
                  </a:cubicBezTo>
                  <a:cubicBezTo>
                    <a:pt x="12" y="39"/>
                    <a:pt x="0" y="45"/>
                    <a:pt x="0" y="58"/>
                  </a:cubicBezTo>
                  <a:cubicBezTo>
                    <a:pt x="0" y="101"/>
                    <a:pt x="0" y="101"/>
                    <a:pt x="0" y="101"/>
                  </a:cubicBezTo>
                  <a:cubicBezTo>
                    <a:pt x="10" y="101"/>
                    <a:pt x="10" y="101"/>
                    <a:pt x="10" y="101"/>
                  </a:cubicBezTo>
                  <a:cubicBezTo>
                    <a:pt x="10" y="143"/>
                    <a:pt x="10" y="143"/>
                    <a:pt x="10" y="143"/>
                  </a:cubicBezTo>
                  <a:cubicBezTo>
                    <a:pt x="51" y="143"/>
                    <a:pt x="51" y="143"/>
                    <a:pt x="51" y="143"/>
                  </a:cubicBezTo>
                  <a:cubicBezTo>
                    <a:pt x="51" y="101"/>
                    <a:pt x="51" y="101"/>
                    <a:pt x="51" y="101"/>
                  </a:cubicBezTo>
                  <a:cubicBezTo>
                    <a:pt x="60" y="101"/>
                    <a:pt x="60" y="101"/>
                    <a:pt x="60" y="101"/>
                  </a:cubicBezTo>
                  <a:cubicBezTo>
                    <a:pt x="60" y="58"/>
                    <a:pt x="60" y="58"/>
                    <a:pt x="60" y="58"/>
                  </a:cubicBezTo>
                  <a:cubicBezTo>
                    <a:pt x="60" y="45"/>
                    <a:pt x="48" y="39"/>
                    <a:pt x="48" y="39"/>
                  </a:cubicBezTo>
                  <a:close/>
                  <a:moveTo>
                    <a:pt x="56" y="97"/>
                  </a:moveTo>
                  <a:cubicBezTo>
                    <a:pt x="46" y="97"/>
                    <a:pt x="46" y="97"/>
                    <a:pt x="46" y="97"/>
                  </a:cubicBezTo>
                  <a:cubicBezTo>
                    <a:pt x="46" y="138"/>
                    <a:pt x="46" y="138"/>
                    <a:pt x="46" y="138"/>
                  </a:cubicBezTo>
                  <a:cubicBezTo>
                    <a:pt x="33" y="138"/>
                    <a:pt x="33" y="138"/>
                    <a:pt x="33" y="138"/>
                  </a:cubicBezTo>
                  <a:cubicBezTo>
                    <a:pt x="33" y="106"/>
                    <a:pt x="33" y="106"/>
                    <a:pt x="33" y="106"/>
                  </a:cubicBezTo>
                  <a:cubicBezTo>
                    <a:pt x="28" y="106"/>
                    <a:pt x="28" y="106"/>
                    <a:pt x="28" y="106"/>
                  </a:cubicBezTo>
                  <a:cubicBezTo>
                    <a:pt x="28" y="138"/>
                    <a:pt x="28" y="138"/>
                    <a:pt x="28" y="138"/>
                  </a:cubicBezTo>
                  <a:cubicBezTo>
                    <a:pt x="14" y="138"/>
                    <a:pt x="14" y="138"/>
                    <a:pt x="14" y="138"/>
                  </a:cubicBezTo>
                  <a:cubicBezTo>
                    <a:pt x="14" y="97"/>
                    <a:pt x="14" y="97"/>
                    <a:pt x="14" y="97"/>
                  </a:cubicBezTo>
                  <a:cubicBezTo>
                    <a:pt x="5" y="97"/>
                    <a:pt x="5" y="97"/>
                    <a:pt x="5" y="97"/>
                  </a:cubicBezTo>
                  <a:cubicBezTo>
                    <a:pt x="5" y="58"/>
                    <a:pt x="5" y="58"/>
                    <a:pt x="5" y="58"/>
                  </a:cubicBezTo>
                  <a:cubicBezTo>
                    <a:pt x="5" y="52"/>
                    <a:pt x="8" y="48"/>
                    <a:pt x="12" y="45"/>
                  </a:cubicBezTo>
                  <a:cubicBezTo>
                    <a:pt x="17" y="49"/>
                    <a:pt x="24" y="51"/>
                    <a:pt x="30" y="51"/>
                  </a:cubicBezTo>
                  <a:cubicBezTo>
                    <a:pt x="37" y="51"/>
                    <a:pt x="43" y="49"/>
                    <a:pt x="49" y="45"/>
                  </a:cubicBezTo>
                  <a:cubicBezTo>
                    <a:pt x="53" y="48"/>
                    <a:pt x="56" y="52"/>
                    <a:pt x="56" y="58"/>
                  </a:cubicBezTo>
                  <a:cubicBezTo>
                    <a:pt x="56" y="97"/>
                    <a:pt x="56" y="97"/>
                    <a:pt x="56" y="97"/>
                  </a:cubicBezTo>
                  <a:close/>
                  <a:moveTo>
                    <a:pt x="127" y="55"/>
                  </a:moveTo>
                  <a:cubicBezTo>
                    <a:pt x="118" y="55"/>
                    <a:pt x="111" y="63"/>
                    <a:pt x="111" y="72"/>
                  </a:cubicBezTo>
                  <a:cubicBezTo>
                    <a:pt x="111" y="80"/>
                    <a:pt x="118" y="88"/>
                    <a:pt x="127" y="88"/>
                  </a:cubicBezTo>
                  <a:cubicBezTo>
                    <a:pt x="135" y="88"/>
                    <a:pt x="143" y="80"/>
                    <a:pt x="143" y="72"/>
                  </a:cubicBezTo>
                  <a:cubicBezTo>
                    <a:pt x="143" y="63"/>
                    <a:pt x="136" y="55"/>
                    <a:pt x="127" y="55"/>
                  </a:cubicBezTo>
                  <a:close/>
                  <a:moveTo>
                    <a:pt x="127" y="83"/>
                  </a:moveTo>
                  <a:cubicBezTo>
                    <a:pt x="120" y="83"/>
                    <a:pt x="115" y="78"/>
                    <a:pt x="115" y="72"/>
                  </a:cubicBezTo>
                  <a:cubicBezTo>
                    <a:pt x="115" y="65"/>
                    <a:pt x="120" y="60"/>
                    <a:pt x="127" y="60"/>
                  </a:cubicBezTo>
                  <a:cubicBezTo>
                    <a:pt x="133" y="60"/>
                    <a:pt x="138" y="65"/>
                    <a:pt x="138" y="72"/>
                  </a:cubicBezTo>
                  <a:cubicBezTo>
                    <a:pt x="138" y="78"/>
                    <a:pt x="133" y="83"/>
                    <a:pt x="127" y="83"/>
                  </a:cubicBezTo>
                  <a:close/>
                  <a:moveTo>
                    <a:pt x="127" y="101"/>
                  </a:moveTo>
                  <a:cubicBezTo>
                    <a:pt x="118" y="101"/>
                    <a:pt x="111" y="109"/>
                    <a:pt x="111" y="117"/>
                  </a:cubicBezTo>
                  <a:cubicBezTo>
                    <a:pt x="111" y="126"/>
                    <a:pt x="118" y="134"/>
                    <a:pt x="127" y="134"/>
                  </a:cubicBezTo>
                  <a:cubicBezTo>
                    <a:pt x="135" y="134"/>
                    <a:pt x="143" y="126"/>
                    <a:pt x="143" y="117"/>
                  </a:cubicBezTo>
                  <a:cubicBezTo>
                    <a:pt x="143" y="109"/>
                    <a:pt x="136" y="101"/>
                    <a:pt x="127" y="101"/>
                  </a:cubicBezTo>
                  <a:close/>
                  <a:moveTo>
                    <a:pt x="127" y="129"/>
                  </a:moveTo>
                  <a:cubicBezTo>
                    <a:pt x="120" y="129"/>
                    <a:pt x="115" y="124"/>
                    <a:pt x="115" y="117"/>
                  </a:cubicBezTo>
                  <a:cubicBezTo>
                    <a:pt x="115" y="111"/>
                    <a:pt x="120" y="106"/>
                    <a:pt x="127" y="106"/>
                  </a:cubicBezTo>
                  <a:cubicBezTo>
                    <a:pt x="133" y="106"/>
                    <a:pt x="138" y="111"/>
                    <a:pt x="138" y="117"/>
                  </a:cubicBezTo>
                  <a:cubicBezTo>
                    <a:pt x="138" y="124"/>
                    <a:pt x="133" y="129"/>
                    <a:pt x="127" y="129"/>
                  </a:cubicBezTo>
                  <a:close/>
                  <a:moveTo>
                    <a:pt x="127" y="42"/>
                  </a:moveTo>
                  <a:cubicBezTo>
                    <a:pt x="135" y="42"/>
                    <a:pt x="143" y="35"/>
                    <a:pt x="143" y="26"/>
                  </a:cubicBezTo>
                  <a:cubicBezTo>
                    <a:pt x="143" y="17"/>
                    <a:pt x="136" y="10"/>
                    <a:pt x="127" y="10"/>
                  </a:cubicBezTo>
                  <a:cubicBezTo>
                    <a:pt x="118" y="10"/>
                    <a:pt x="111" y="17"/>
                    <a:pt x="111" y="26"/>
                  </a:cubicBezTo>
                  <a:cubicBezTo>
                    <a:pt x="111" y="35"/>
                    <a:pt x="118" y="42"/>
                    <a:pt x="127" y="42"/>
                  </a:cubicBezTo>
                  <a:close/>
                  <a:moveTo>
                    <a:pt x="127" y="14"/>
                  </a:moveTo>
                  <a:cubicBezTo>
                    <a:pt x="133" y="14"/>
                    <a:pt x="138" y="19"/>
                    <a:pt x="138" y="26"/>
                  </a:cubicBezTo>
                  <a:cubicBezTo>
                    <a:pt x="138" y="32"/>
                    <a:pt x="133" y="37"/>
                    <a:pt x="127" y="37"/>
                  </a:cubicBezTo>
                  <a:cubicBezTo>
                    <a:pt x="120" y="37"/>
                    <a:pt x="115" y="32"/>
                    <a:pt x="115" y="26"/>
                  </a:cubicBezTo>
                  <a:cubicBezTo>
                    <a:pt x="115" y="19"/>
                    <a:pt x="120" y="14"/>
                    <a:pt x="127" y="14"/>
                  </a:cubicBezTo>
                  <a:close/>
                  <a:moveTo>
                    <a:pt x="81" y="23"/>
                  </a:moveTo>
                  <a:cubicBezTo>
                    <a:pt x="108" y="23"/>
                    <a:pt x="108" y="23"/>
                    <a:pt x="108" y="23"/>
                  </a:cubicBezTo>
                  <a:cubicBezTo>
                    <a:pt x="108" y="28"/>
                    <a:pt x="108" y="28"/>
                    <a:pt x="108" y="28"/>
                  </a:cubicBezTo>
                  <a:cubicBezTo>
                    <a:pt x="85" y="28"/>
                    <a:pt x="85" y="28"/>
                    <a:pt x="85" y="28"/>
                  </a:cubicBezTo>
                  <a:cubicBezTo>
                    <a:pt x="85" y="69"/>
                    <a:pt x="85" y="69"/>
                    <a:pt x="85" y="69"/>
                  </a:cubicBezTo>
                  <a:cubicBezTo>
                    <a:pt x="108" y="69"/>
                    <a:pt x="108" y="69"/>
                    <a:pt x="108" y="69"/>
                  </a:cubicBezTo>
                  <a:cubicBezTo>
                    <a:pt x="108" y="74"/>
                    <a:pt x="108" y="74"/>
                    <a:pt x="108" y="74"/>
                  </a:cubicBezTo>
                  <a:cubicBezTo>
                    <a:pt x="85" y="74"/>
                    <a:pt x="85" y="74"/>
                    <a:pt x="85" y="74"/>
                  </a:cubicBezTo>
                  <a:cubicBezTo>
                    <a:pt x="85" y="115"/>
                    <a:pt x="85" y="115"/>
                    <a:pt x="85" y="115"/>
                  </a:cubicBezTo>
                  <a:cubicBezTo>
                    <a:pt x="108" y="115"/>
                    <a:pt x="108" y="115"/>
                    <a:pt x="108" y="115"/>
                  </a:cubicBezTo>
                  <a:cubicBezTo>
                    <a:pt x="108" y="120"/>
                    <a:pt x="108" y="120"/>
                    <a:pt x="108" y="120"/>
                  </a:cubicBezTo>
                  <a:cubicBezTo>
                    <a:pt x="81" y="120"/>
                    <a:pt x="81" y="120"/>
                    <a:pt x="81" y="120"/>
                  </a:cubicBezTo>
                  <a:cubicBezTo>
                    <a:pt x="81" y="74"/>
                    <a:pt x="81" y="74"/>
                    <a:pt x="81" y="74"/>
                  </a:cubicBezTo>
                  <a:cubicBezTo>
                    <a:pt x="62" y="74"/>
                    <a:pt x="62" y="74"/>
                    <a:pt x="62" y="74"/>
                  </a:cubicBezTo>
                  <a:cubicBezTo>
                    <a:pt x="62" y="69"/>
                    <a:pt x="62" y="69"/>
                    <a:pt x="62" y="69"/>
                  </a:cubicBezTo>
                  <a:cubicBezTo>
                    <a:pt x="81" y="69"/>
                    <a:pt x="81" y="69"/>
                    <a:pt x="81" y="69"/>
                  </a:cubicBezTo>
                  <a:lnTo>
                    <a:pt x="81" y="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1" name="Freeform 2">
            <a:extLst>
              <a:ext uri="{FF2B5EF4-FFF2-40B4-BE49-F238E27FC236}">
                <a16:creationId xmlns:a16="http://schemas.microsoft.com/office/drawing/2014/main" id="{64275686-C053-4C77-85DA-25F8E69F303E}"/>
              </a:ext>
            </a:extLst>
          </p:cNvPr>
          <p:cNvSpPr/>
          <p:nvPr/>
        </p:nvSpPr>
        <p:spPr>
          <a:xfrm>
            <a:off x="0" y="4939458"/>
            <a:ext cx="1972302" cy="1972302"/>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20971344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 name="Rectangle 238">
            <a:extLst>
              <a:ext uri="{C183D7F6-B498-43B3-948B-1728B52AA6E4}">
                <adec:decorative xmlns:adec="http://schemas.microsoft.com/office/drawing/2017/decorative" val="1"/>
              </a:ext>
            </a:extLst>
          </p:cNvPr>
          <p:cNvSpPr/>
          <p:nvPr/>
        </p:nvSpPr>
        <p:spPr>
          <a:xfrm>
            <a:off x="1588" y="-2"/>
            <a:ext cx="12188825" cy="1097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0" name="Picture 2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8276" y="91438"/>
            <a:ext cx="1087179" cy="914400"/>
          </a:xfrm>
          <a:prstGeom prst="rect">
            <a:avLst/>
          </a:prstGeom>
        </p:spPr>
      </p:pic>
      <p:sp>
        <p:nvSpPr>
          <p:cNvPr id="241" name="Rectangle 70"/>
          <p:cNvSpPr>
            <a:spLocks noChangeArrowheads="1"/>
          </p:cNvSpPr>
          <p:nvPr/>
        </p:nvSpPr>
        <p:spPr bwMode="auto">
          <a:xfrm>
            <a:off x="1587" y="145883"/>
            <a:ext cx="12188825" cy="805511"/>
          </a:xfrm>
          <a:prstGeom prst="rect">
            <a:avLst/>
          </a:prstGeom>
          <a:noFill/>
          <a:ln w="9525">
            <a:noFill/>
            <a:miter lim="800000"/>
            <a:headEnd/>
            <a:tailEnd/>
          </a:ln>
        </p:spPr>
        <p:txBody>
          <a:bodyPr lIns="45720" tIns="18288" rIns="27432" bIns="18288"/>
          <a:lstStyle/>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CORROSION MANAGEMENT PROGRAM  </a:t>
            </a:r>
          </a:p>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VACUUM DISTILLATE UNIT</a:t>
            </a:r>
          </a:p>
        </p:txBody>
      </p:sp>
      <p:sp>
        <p:nvSpPr>
          <p:cNvPr id="2" name="Rectangle 1"/>
          <p:cNvSpPr/>
          <p:nvPr/>
        </p:nvSpPr>
        <p:spPr>
          <a:xfrm>
            <a:off x="1587" y="1097278"/>
            <a:ext cx="1474788" cy="3988064"/>
          </a:xfrm>
          <a:prstGeom prst="rect">
            <a:avLst/>
          </a:prstGeom>
          <a:gradFill>
            <a:gsLst>
              <a:gs pos="77000">
                <a:srgbClr val="B2A934"/>
              </a:gs>
              <a:gs pos="50000">
                <a:srgbClr val="92D050"/>
              </a:gs>
              <a:gs pos="25000">
                <a:schemeClr val="tx2">
                  <a:lumMod val="60000"/>
                  <a:lumOff val="40000"/>
                </a:schemeClr>
              </a:gs>
              <a:gs pos="0">
                <a:srgbClr val="002060"/>
              </a:gs>
              <a:gs pos="100000">
                <a:schemeClr val="accent6">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TextBox 242">
            <a:extLst>
              <a:ext uri="{FF2B5EF4-FFF2-40B4-BE49-F238E27FC236}">
                <a16:creationId xmlns:a16="http://schemas.microsoft.com/office/drawing/2014/main" id="{07AC1E48-9382-455A-86F0-C2550299A22A}"/>
              </a:ext>
            </a:extLst>
          </p:cNvPr>
          <p:cNvSpPr txBox="1"/>
          <p:nvPr/>
        </p:nvSpPr>
        <p:spPr>
          <a:xfrm rot="16200000">
            <a:off x="-906165" y="2870243"/>
            <a:ext cx="3167766" cy="52322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2800" b="1" dirty="0">
                <a:solidFill>
                  <a:schemeClr val="bg1"/>
                </a:solidFill>
                <a:latin typeface="+mj-lt"/>
                <a:ea typeface="Cambria" panose="02040503050406030204" pitchFamily="18" charset="0"/>
              </a:rPr>
              <a:t>Process Description </a:t>
            </a:r>
          </a:p>
        </p:txBody>
      </p:sp>
      <p:cxnSp>
        <p:nvCxnSpPr>
          <p:cNvPr id="5" name="Straight Connector 4"/>
          <p:cNvCxnSpPr/>
          <p:nvPr/>
        </p:nvCxnSpPr>
        <p:spPr>
          <a:xfrm flipV="1">
            <a:off x="939328" y="2243137"/>
            <a:ext cx="0" cy="2371725"/>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70" name="image3.png"/>
          <p:cNvPicPr/>
          <p:nvPr/>
        </p:nvPicPr>
        <p:blipFill>
          <a:blip r:embed="rId4" cstate="print"/>
          <a:stretch>
            <a:fillRect/>
          </a:stretch>
        </p:blipFill>
        <p:spPr>
          <a:xfrm>
            <a:off x="3250406" y="1762297"/>
            <a:ext cx="7165975" cy="4617720"/>
          </a:xfrm>
          <a:prstGeom prst="rect">
            <a:avLst/>
          </a:prstGeom>
        </p:spPr>
      </p:pic>
      <p:sp>
        <p:nvSpPr>
          <p:cNvPr id="10" name="Title 2">
            <a:extLst>
              <a:ext uri="{FF2B5EF4-FFF2-40B4-BE49-F238E27FC236}">
                <a16:creationId xmlns:a16="http://schemas.microsoft.com/office/drawing/2014/main" id="{816F2C19-0689-4B63-8A83-297B6376BDCB}"/>
              </a:ext>
            </a:extLst>
          </p:cNvPr>
          <p:cNvSpPr txBox="1">
            <a:spLocks/>
          </p:cNvSpPr>
          <p:nvPr/>
        </p:nvSpPr>
        <p:spPr bwMode="auto">
          <a:xfrm>
            <a:off x="2988626" y="1350425"/>
            <a:ext cx="6214746" cy="39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877" tIns="51935" rIns="103877" bIns="51935" numCol="1" anchor="ctr" anchorCtr="0" compatLnSpc="1">
            <a:prstTxWarp prst="textNoShape">
              <a:avLst/>
            </a:prstTxWarp>
          </a:bodyPr>
          <a:lstStyle>
            <a:lvl1pPr algn="ctr" defTabSz="467853" rtl="0" eaLnBrk="0" fontAlgn="base" hangingPunct="0">
              <a:spcBef>
                <a:spcPct val="0"/>
              </a:spcBef>
              <a:spcAft>
                <a:spcPct val="0"/>
              </a:spcAft>
              <a:defRPr sz="4534" kern="1200">
                <a:solidFill>
                  <a:schemeClr val="tx1"/>
                </a:solidFill>
                <a:latin typeface="+mj-lt"/>
                <a:ea typeface="ＭＳ Ｐゴシック" panose="020B0600070205080204" pitchFamily="34" charset="-128"/>
                <a:cs typeface="ＭＳ Ｐゴシック" charset="0"/>
              </a:defRPr>
            </a:lvl1pPr>
            <a:lvl2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2pPr>
            <a:lvl3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3pPr>
            <a:lvl4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4pPr>
            <a:lvl5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5pPr>
            <a:lvl6pPr marL="412939"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6pPr>
            <a:lvl7pPr marL="825901"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7pPr>
            <a:lvl8pPr marL="1238850"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8pPr>
            <a:lvl9pPr marL="1651804"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9p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Simple Process Flow Diagram</a:t>
            </a:r>
          </a:p>
        </p:txBody>
      </p:sp>
      <p:sp>
        <p:nvSpPr>
          <p:cNvPr id="11" name="TextBox 10">
            <a:extLst>
              <a:ext uri="{FF2B5EF4-FFF2-40B4-BE49-F238E27FC236}">
                <a16:creationId xmlns:a16="http://schemas.microsoft.com/office/drawing/2014/main" id="{9FBAAB29-E15E-4AEE-A2AF-50751847D8A5}"/>
              </a:ext>
            </a:extLst>
          </p:cNvPr>
          <p:cNvSpPr txBox="1"/>
          <p:nvPr/>
        </p:nvSpPr>
        <p:spPr>
          <a:xfrm>
            <a:off x="1476375" y="1865232"/>
            <a:ext cx="1438275" cy="246221"/>
          </a:xfrm>
          <a:prstGeom prst="rect">
            <a:avLst/>
          </a:prstGeom>
          <a:noFill/>
        </p:spPr>
        <p:txBody>
          <a:bodyPr wrap="square" rtlCol="0">
            <a:spAutoFit/>
          </a:bodyPr>
          <a:lstStyle/>
          <a:p>
            <a:pPr algn="ctr"/>
            <a:r>
              <a:rPr lang="en-US" sz="1000" b="1" dirty="0">
                <a:solidFill>
                  <a:srgbClr val="115E67"/>
                </a:solidFill>
              </a:rPr>
              <a:t>ARAMCO</a:t>
            </a:r>
          </a:p>
        </p:txBody>
      </p:sp>
      <p:pic>
        <p:nvPicPr>
          <p:cNvPr id="12" name="Picture 11">
            <a:extLst>
              <a:ext uri="{FF2B5EF4-FFF2-40B4-BE49-F238E27FC236}">
                <a16:creationId xmlns:a16="http://schemas.microsoft.com/office/drawing/2014/main" id="{DDE04F6D-3A4E-4F31-9D48-D76627C6A0BC}"/>
              </a:ext>
            </a:extLst>
          </p:cNvPr>
          <p:cNvPicPr>
            <a:picLocks noChangeAspect="1"/>
          </p:cNvPicPr>
          <p:nvPr/>
        </p:nvPicPr>
        <p:blipFill>
          <a:blip r:embed="rId5"/>
          <a:stretch>
            <a:fillRect/>
          </a:stretch>
        </p:blipFill>
        <p:spPr>
          <a:xfrm>
            <a:off x="1515878" y="2111453"/>
            <a:ext cx="1512252" cy="767954"/>
          </a:xfrm>
          <a:prstGeom prst="rect">
            <a:avLst/>
          </a:prstGeom>
        </p:spPr>
      </p:pic>
      <p:sp>
        <p:nvSpPr>
          <p:cNvPr id="15" name="TextBox 14">
            <a:extLst>
              <a:ext uri="{FF2B5EF4-FFF2-40B4-BE49-F238E27FC236}">
                <a16:creationId xmlns:a16="http://schemas.microsoft.com/office/drawing/2014/main" id="{3E1E99F2-2293-4D69-B25C-EBD986959BB5}"/>
              </a:ext>
            </a:extLst>
          </p:cNvPr>
          <p:cNvSpPr txBox="1"/>
          <p:nvPr/>
        </p:nvSpPr>
        <p:spPr>
          <a:xfrm>
            <a:off x="1771743" y="2969894"/>
            <a:ext cx="1000523" cy="246221"/>
          </a:xfrm>
          <a:prstGeom prst="rect">
            <a:avLst/>
          </a:prstGeom>
          <a:noFill/>
        </p:spPr>
        <p:txBody>
          <a:bodyPr wrap="square" rtlCol="0">
            <a:spAutoFit/>
          </a:bodyPr>
          <a:lstStyle/>
          <a:p>
            <a:r>
              <a:rPr lang="en-US" sz="1000" dirty="0"/>
              <a:t>RCO Feed Stock</a:t>
            </a:r>
          </a:p>
        </p:txBody>
      </p:sp>
      <p:cxnSp>
        <p:nvCxnSpPr>
          <p:cNvPr id="16" name="Straight Arrow Connector 15">
            <a:extLst>
              <a:ext uri="{FF2B5EF4-FFF2-40B4-BE49-F238E27FC236}">
                <a16:creationId xmlns:a16="http://schemas.microsoft.com/office/drawing/2014/main" id="{D75EFE67-98BE-4F52-98CD-D8A906033D1A}"/>
              </a:ext>
            </a:extLst>
          </p:cNvPr>
          <p:cNvCxnSpPr>
            <a:cxnSpLocks/>
          </p:cNvCxnSpPr>
          <p:nvPr/>
        </p:nvCxnSpPr>
        <p:spPr>
          <a:xfrm>
            <a:off x="2988626" y="2522504"/>
            <a:ext cx="347467"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8" name="Freeform 2">
            <a:extLst>
              <a:ext uri="{FF2B5EF4-FFF2-40B4-BE49-F238E27FC236}">
                <a16:creationId xmlns:a16="http://schemas.microsoft.com/office/drawing/2014/main" id="{1DB680DA-D96B-44B4-AB3D-700DC41B67C0}"/>
              </a:ext>
            </a:extLst>
          </p:cNvPr>
          <p:cNvSpPr/>
          <p:nvPr/>
        </p:nvSpPr>
        <p:spPr>
          <a:xfrm>
            <a:off x="0" y="4939458"/>
            <a:ext cx="1972302" cy="1972302"/>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30816859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 name="Rectangle 238">
            <a:extLst>
              <a:ext uri="{C183D7F6-B498-43B3-948B-1728B52AA6E4}">
                <adec:decorative xmlns:adec="http://schemas.microsoft.com/office/drawing/2017/decorative" val="1"/>
              </a:ext>
            </a:extLst>
          </p:cNvPr>
          <p:cNvSpPr/>
          <p:nvPr/>
        </p:nvSpPr>
        <p:spPr>
          <a:xfrm>
            <a:off x="1588" y="-2"/>
            <a:ext cx="12188825" cy="9066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0" name="Picture 2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6277" y="26679"/>
            <a:ext cx="1006911" cy="846889"/>
          </a:xfrm>
          <a:prstGeom prst="rect">
            <a:avLst/>
          </a:prstGeom>
        </p:spPr>
      </p:pic>
      <p:sp>
        <p:nvSpPr>
          <p:cNvPr id="241" name="Rectangle 70"/>
          <p:cNvSpPr>
            <a:spLocks noChangeArrowheads="1"/>
          </p:cNvSpPr>
          <p:nvPr/>
        </p:nvSpPr>
        <p:spPr bwMode="auto">
          <a:xfrm>
            <a:off x="1587" y="145883"/>
            <a:ext cx="12188825" cy="805511"/>
          </a:xfrm>
          <a:prstGeom prst="rect">
            <a:avLst/>
          </a:prstGeom>
          <a:noFill/>
          <a:ln w="9525">
            <a:noFill/>
            <a:miter lim="800000"/>
            <a:headEnd/>
            <a:tailEnd/>
          </a:ln>
        </p:spPr>
        <p:txBody>
          <a:bodyPr lIns="45720" tIns="18288" rIns="27432" bIns="18288"/>
          <a:lstStyle/>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CORROSION MANAGEMENT PROGRAM  </a:t>
            </a:r>
          </a:p>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VACUUM DISTILLATE UNIT</a:t>
            </a:r>
          </a:p>
        </p:txBody>
      </p:sp>
      <p:sp>
        <p:nvSpPr>
          <p:cNvPr id="2" name="Rectangle 1"/>
          <p:cNvSpPr/>
          <p:nvPr/>
        </p:nvSpPr>
        <p:spPr>
          <a:xfrm>
            <a:off x="1587" y="906666"/>
            <a:ext cx="1474788" cy="4178676"/>
          </a:xfrm>
          <a:prstGeom prst="rect">
            <a:avLst/>
          </a:prstGeom>
          <a:gradFill>
            <a:gsLst>
              <a:gs pos="77000">
                <a:srgbClr val="B2A934"/>
              </a:gs>
              <a:gs pos="50000">
                <a:srgbClr val="92D050"/>
              </a:gs>
              <a:gs pos="25000">
                <a:schemeClr val="tx2">
                  <a:lumMod val="60000"/>
                  <a:lumOff val="40000"/>
                </a:schemeClr>
              </a:gs>
              <a:gs pos="0">
                <a:srgbClr val="002060"/>
              </a:gs>
              <a:gs pos="100000">
                <a:schemeClr val="accent6">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TextBox 242">
            <a:extLst>
              <a:ext uri="{FF2B5EF4-FFF2-40B4-BE49-F238E27FC236}">
                <a16:creationId xmlns:a16="http://schemas.microsoft.com/office/drawing/2014/main" id="{07AC1E48-9382-455A-86F0-C2550299A22A}"/>
              </a:ext>
            </a:extLst>
          </p:cNvPr>
          <p:cNvSpPr txBox="1"/>
          <p:nvPr/>
        </p:nvSpPr>
        <p:spPr>
          <a:xfrm rot="16200000">
            <a:off x="-1040302" y="2432527"/>
            <a:ext cx="3425405" cy="95410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2800" b="1" dirty="0">
                <a:solidFill>
                  <a:schemeClr val="bg1"/>
                </a:solidFill>
                <a:latin typeface="+mj-lt"/>
                <a:ea typeface="Cambria" panose="02040503050406030204" pitchFamily="18" charset="0"/>
              </a:rPr>
              <a:t>Major Corrosion Challenges</a:t>
            </a:r>
          </a:p>
        </p:txBody>
      </p:sp>
      <p:cxnSp>
        <p:nvCxnSpPr>
          <p:cNvPr id="5" name="Straight Connector 4"/>
          <p:cNvCxnSpPr/>
          <p:nvPr/>
        </p:nvCxnSpPr>
        <p:spPr>
          <a:xfrm flipV="1">
            <a:off x="1149454" y="1731965"/>
            <a:ext cx="0" cy="2371725"/>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1520186" y="941459"/>
            <a:ext cx="5659023" cy="5725075"/>
            <a:chOff x="1624649" y="1374608"/>
            <a:chExt cx="5659023" cy="5232196"/>
          </a:xfrm>
        </p:grpSpPr>
        <p:sp>
          <p:nvSpPr>
            <p:cNvPr id="321" name="Rectangle 211">
              <a:extLst>
                <a:ext uri="{FF2B5EF4-FFF2-40B4-BE49-F238E27FC236}">
                  <a16:creationId xmlns:a16="http://schemas.microsoft.com/office/drawing/2014/main" id="{A937E230-181F-4FB0-8238-F67CCACE2DDE}"/>
                </a:ext>
                <a:ext uri="{C183D7F6-B498-43B3-948B-1728B52AA6E4}">
                  <adec:decorative xmlns:adec="http://schemas.microsoft.com/office/drawing/2017/decorative" val="1"/>
                </a:ext>
              </a:extLst>
            </p:cNvPr>
            <p:cNvSpPr>
              <a:spLocks noChangeArrowheads="1"/>
            </p:cNvSpPr>
            <p:nvPr/>
          </p:nvSpPr>
          <p:spPr bwMode="auto">
            <a:xfrm>
              <a:off x="1930089" y="1389790"/>
              <a:ext cx="2815596" cy="1184125"/>
            </a:xfrm>
            <a:prstGeom prst="rect">
              <a:avLst/>
            </a:prstGeom>
            <a:solidFill>
              <a:srgbClr val="00826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2" name="Rectangle 212">
              <a:extLst>
                <a:ext uri="{FF2B5EF4-FFF2-40B4-BE49-F238E27FC236}">
                  <a16:creationId xmlns:a16="http://schemas.microsoft.com/office/drawing/2014/main" id="{0533D191-F83E-4AD7-9970-0D1D91C024FD}"/>
                </a:ext>
                <a:ext uri="{C183D7F6-B498-43B3-948B-1728B52AA6E4}">
                  <adec:decorative xmlns:adec="http://schemas.microsoft.com/office/drawing/2017/decorative" val="1"/>
                </a:ext>
              </a:extLst>
            </p:cNvPr>
            <p:cNvSpPr>
              <a:spLocks noChangeArrowheads="1"/>
            </p:cNvSpPr>
            <p:nvPr/>
          </p:nvSpPr>
          <p:spPr bwMode="auto">
            <a:xfrm>
              <a:off x="1624649" y="1389790"/>
              <a:ext cx="3121036" cy="118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3" name="Rectangle 213">
              <a:extLst>
                <a:ext uri="{FF2B5EF4-FFF2-40B4-BE49-F238E27FC236}">
                  <a16:creationId xmlns:a16="http://schemas.microsoft.com/office/drawing/2014/main" id="{5452590C-F954-416C-B38E-D7B18884DA0B}"/>
                </a:ext>
                <a:ext uri="{C183D7F6-B498-43B3-948B-1728B52AA6E4}">
                  <adec:decorative xmlns:adec="http://schemas.microsoft.com/office/drawing/2017/decorative" val="1"/>
                </a:ext>
              </a:extLst>
            </p:cNvPr>
            <p:cNvSpPr>
              <a:spLocks noChangeArrowheads="1"/>
            </p:cNvSpPr>
            <p:nvPr/>
          </p:nvSpPr>
          <p:spPr bwMode="auto">
            <a:xfrm>
              <a:off x="1930089" y="2728366"/>
              <a:ext cx="2815596" cy="1184125"/>
            </a:xfrm>
            <a:prstGeom prst="rect">
              <a:avLst/>
            </a:prstGeom>
            <a:solidFill>
              <a:srgbClr val="00677F"/>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4" name="Rectangle 214">
              <a:extLst>
                <a:ext uri="{FF2B5EF4-FFF2-40B4-BE49-F238E27FC236}">
                  <a16:creationId xmlns:a16="http://schemas.microsoft.com/office/drawing/2014/main" id="{432DB7C5-29D1-4F2B-AA79-1F4B42C3DF7C}"/>
                </a:ext>
                <a:ext uri="{C183D7F6-B498-43B3-948B-1728B52AA6E4}">
                  <adec:decorative xmlns:adec="http://schemas.microsoft.com/office/drawing/2017/decorative" val="1"/>
                </a:ext>
              </a:extLst>
            </p:cNvPr>
            <p:cNvSpPr>
              <a:spLocks noChangeArrowheads="1"/>
            </p:cNvSpPr>
            <p:nvPr/>
          </p:nvSpPr>
          <p:spPr bwMode="auto">
            <a:xfrm>
              <a:off x="1624649" y="2728366"/>
              <a:ext cx="3121036" cy="118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5" name="Rectangle 215">
              <a:extLst>
                <a:ext uri="{FF2B5EF4-FFF2-40B4-BE49-F238E27FC236}">
                  <a16:creationId xmlns:a16="http://schemas.microsoft.com/office/drawing/2014/main" id="{20D2928D-50D2-400F-9513-1B278EF3EB85}"/>
                </a:ext>
                <a:ext uri="{C183D7F6-B498-43B3-948B-1728B52AA6E4}">
                  <adec:decorative xmlns:adec="http://schemas.microsoft.com/office/drawing/2017/decorative" val="1"/>
                </a:ext>
              </a:extLst>
            </p:cNvPr>
            <p:cNvSpPr>
              <a:spLocks noChangeArrowheads="1"/>
            </p:cNvSpPr>
            <p:nvPr/>
          </p:nvSpPr>
          <p:spPr bwMode="auto">
            <a:xfrm>
              <a:off x="1913721" y="4075522"/>
              <a:ext cx="2831964" cy="1184125"/>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6" name="Rectangle 216">
              <a:extLst>
                <a:ext uri="{FF2B5EF4-FFF2-40B4-BE49-F238E27FC236}">
                  <a16:creationId xmlns:a16="http://schemas.microsoft.com/office/drawing/2014/main" id="{ED22014E-736F-44F3-B709-1700EF278FA6}"/>
                </a:ext>
                <a:ext uri="{C183D7F6-B498-43B3-948B-1728B52AA6E4}">
                  <adec:decorative xmlns:adec="http://schemas.microsoft.com/office/drawing/2017/decorative" val="1"/>
                </a:ext>
              </a:extLst>
            </p:cNvPr>
            <p:cNvSpPr>
              <a:spLocks noChangeArrowheads="1"/>
            </p:cNvSpPr>
            <p:nvPr/>
          </p:nvSpPr>
          <p:spPr bwMode="auto">
            <a:xfrm>
              <a:off x="1624649" y="4075522"/>
              <a:ext cx="3121036" cy="118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7" name="Rectangle 217">
              <a:extLst>
                <a:ext uri="{FF2B5EF4-FFF2-40B4-BE49-F238E27FC236}">
                  <a16:creationId xmlns:a16="http://schemas.microsoft.com/office/drawing/2014/main" id="{D41D0A1B-B730-4233-8BA4-18E8AB5156D6}"/>
                </a:ext>
                <a:ext uri="{C183D7F6-B498-43B3-948B-1728B52AA6E4}">
                  <adec:decorative xmlns:adec="http://schemas.microsoft.com/office/drawing/2017/decorative" val="1"/>
                </a:ext>
              </a:extLst>
            </p:cNvPr>
            <p:cNvSpPr>
              <a:spLocks noChangeArrowheads="1"/>
            </p:cNvSpPr>
            <p:nvPr/>
          </p:nvSpPr>
          <p:spPr bwMode="auto">
            <a:xfrm>
              <a:off x="1913721" y="5414098"/>
              <a:ext cx="2831964" cy="1184125"/>
            </a:xfrm>
            <a:prstGeom prst="rect">
              <a:avLst/>
            </a:pr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8" name="Rectangle 218">
              <a:extLst>
                <a:ext uri="{FF2B5EF4-FFF2-40B4-BE49-F238E27FC236}">
                  <a16:creationId xmlns:a16="http://schemas.microsoft.com/office/drawing/2014/main" id="{52EDA220-B294-4737-8892-2DC55509A1C3}"/>
                </a:ext>
                <a:ext uri="{C183D7F6-B498-43B3-948B-1728B52AA6E4}">
                  <adec:decorative xmlns:adec="http://schemas.microsoft.com/office/drawing/2017/decorative" val="1"/>
                </a:ext>
              </a:extLst>
            </p:cNvPr>
            <p:cNvSpPr>
              <a:spLocks noChangeArrowheads="1"/>
            </p:cNvSpPr>
            <p:nvPr/>
          </p:nvSpPr>
          <p:spPr bwMode="auto">
            <a:xfrm>
              <a:off x="1624649" y="5414098"/>
              <a:ext cx="3121038" cy="118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9" name="Freeform 235">
              <a:extLst>
                <a:ext uri="{FF2B5EF4-FFF2-40B4-BE49-F238E27FC236}">
                  <a16:creationId xmlns:a16="http://schemas.microsoft.com/office/drawing/2014/main" id="{2C62B015-7E86-484C-A69E-0E75EFEEF3CF}"/>
                </a:ext>
                <a:ext uri="{C183D7F6-B498-43B3-948B-1728B52AA6E4}">
                  <adec:decorative xmlns:adec="http://schemas.microsoft.com/office/drawing/2017/decorative" val="1"/>
                </a:ext>
              </a:extLst>
            </p:cNvPr>
            <p:cNvSpPr>
              <a:spLocks/>
            </p:cNvSpPr>
            <p:nvPr/>
          </p:nvSpPr>
          <p:spPr bwMode="auto">
            <a:xfrm>
              <a:off x="4745685" y="1389790"/>
              <a:ext cx="1371884" cy="2119412"/>
            </a:xfrm>
            <a:custGeom>
              <a:avLst/>
              <a:gdLst>
                <a:gd name="T0" fmla="*/ 0 w 400"/>
                <a:gd name="T1" fmla="*/ 276 h 494"/>
                <a:gd name="T2" fmla="*/ 400 w 400"/>
                <a:gd name="T3" fmla="*/ 494 h 494"/>
                <a:gd name="T4" fmla="*/ 400 w 400"/>
                <a:gd name="T5" fmla="*/ 410 h 494"/>
                <a:gd name="T6" fmla="*/ 0 w 400"/>
                <a:gd name="T7" fmla="*/ 0 h 494"/>
                <a:gd name="T8" fmla="*/ 0 w 400"/>
                <a:gd name="T9" fmla="*/ 276 h 494"/>
              </a:gdLst>
              <a:ahLst/>
              <a:cxnLst>
                <a:cxn ang="0">
                  <a:pos x="T0" y="T1"/>
                </a:cxn>
                <a:cxn ang="0">
                  <a:pos x="T2" y="T3"/>
                </a:cxn>
                <a:cxn ang="0">
                  <a:pos x="T4" y="T5"/>
                </a:cxn>
                <a:cxn ang="0">
                  <a:pos x="T6" y="T7"/>
                </a:cxn>
                <a:cxn ang="0">
                  <a:pos x="T8" y="T9"/>
                </a:cxn>
              </a:cxnLst>
              <a:rect l="0" t="0" r="r" b="b"/>
              <a:pathLst>
                <a:path w="400" h="494">
                  <a:moveTo>
                    <a:pt x="0" y="276"/>
                  </a:moveTo>
                  <a:lnTo>
                    <a:pt x="400" y="494"/>
                  </a:lnTo>
                  <a:lnTo>
                    <a:pt x="400" y="410"/>
                  </a:lnTo>
                  <a:lnTo>
                    <a:pt x="0" y="0"/>
                  </a:lnTo>
                  <a:lnTo>
                    <a:pt x="0" y="276"/>
                  </a:lnTo>
                  <a:close/>
                </a:path>
              </a:pathLst>
            </a:custGeom>
            <a:solidFill>
              <a:srgbClr val="00826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0" name="Freeform 236">
              <a:extLst>
                <a:ext uri="{FF2B5EF4-FFF2-40B4-BE49-F238E27FC236}">
                  <a16:creationId xmlns:a16="http://schemas.microsoft.com/office/drawing/2014/main" id="{05BB6B84-FB46-410C-84AD-9C6CB7698EF8}"/>
                </a:ext>
                <a:ext uri="{C183D7F6-B498-43B3-948B-1728B52AA6E4}">
                  <adec:decorative xmlns:adec="http://schemas.microsoft.com/office/drawing/2017/decorative" val="1"/>
                </a:ext>
              </a:extLst>
            </p:cNvPr>
            <p:cNvSpPr>
              <a:spLocks/>
            </p:cNvSpPr>
            <p:nvPr/>
          </p:nvSpPr>
          <p:spPr bwMode="auto">
            <a:xfrm>
              <a:off x="4745685" y="1389790"/>
              <a:ext cx="1371884" cy="2119412"/>
            </a:xfrm>
            <a:custGeom>
              <a:avLst/>
              <a:gdLst>
                <a:gd name="T0" fmla="*/ 0 w 400"/>
                <a:gd name="T1" fmla="*/ 276 h 494"/>
                <a:gd name="T2" fmla="*/ 400 w 400"/>
                <a:gd name="T3" fmla="*/ 494 h 494"/>
                <a:gd name="T4" fmla="*/ 400 w 400"/>
                <a:gd name="T5" fmla="*/ 410 h 494"/>
                <a:gd name="T6" fmla="*/ 0 w 400"/>
                <a:gd name="T7" fmla="*/ 0 h 494"/>
                <a:gd name="T8" fmla="*/ 0 w 400"/>
                <a:gd name="T9" fmla="*/ 276 h 494"/>
              </a:gdLst>
              <a:ahLst/>
              <a:cxnLst>
                <a:cxn ang="0">
                  <a:pos x="T0" y="T1"/>
                </a:cxn>
                <a:cxn ang="0">
                  <a:pos x="T2" y="T3"/>
                </a:cxn>
                <a:cxn ang="0">
                  <a:pos x="T4" y="T5"/>
                </a:cxn>
                <a:cxn ang="0">
                  <a:pos x="T6" y="T7"/>
                </a:cxn>
                <a:cxn ang="0">
                  <a:pos x="T8" y="T9"/>
                </a:cxn>
              </a:cxnLst>
              <a:rect l="0" t="0" r="r" b="b"/>
              <a:pathLst>
                <a:path w="400" h="494">
                  <a:moveTo>
                    <a:pt x="0" y="276"/>
                  </a:moveTo>
                  <a:lnTo>
                    <a:pt x="400" y="494"/>
                  </a:lnTo>
                  <a:lnTo>
                    <a:pt x="400" y="410"/>
                  </a:lnTo>
                  <a:lnTo>
                    <a:pt x="0" y="0"/>
                  </a:lnTo>
                  <a:lnTo>
                    <a:pt x="0" y="2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1" name="Freeform 237">
              <a:extLst>
                <a:ext uri="{FF2B5EF4-FFF2-40B4-BE49-F238E27FC236}">
                  <a16:creationId xmlns:a16="http://schemas.microsoft.com/office/drawing/2014/main" id="{E3971AB7-E2A9-4E31-8AA1-2F0AAC08BF5D}"/>
                </a:ext>
                <a:ext uri="{C183D7F6-B498-43B3-948B-1728B52AA6E4}">
                  <adec:decorative xmlns:adec="http://schemas.microsoft.com/office/drawing/2017/decorative" val="1"/>
                </a:ext>
              </a:extLst>
            </p:cNvPr>
            <p:cNvSpPr>
              <a:spLocks/>
            </p:cNvSpPr>
            <p:nvPr/>
          </p:nvSpPr>
          <p:spPr bwMode="auto">
            <a:xfrm>
              <a:off x="4745685" y="2728366"/>
              <a:ext cx="1371884" cy="1227028"/>
            </a:xfrm>
            <a:custGeom>
              <a:avLst/>
              <a:gdLst>
                <a:gd name="T0" fmla="*/ 0 w 400"/>
                <a:gd name="T1" fmla="*/ 276 h 286"/>
                <a:gd name="T2" fmla="*/ 400 w 400"/>
                <a:gd name="T3" fmla="*/ 286 h 286"/>
                <a:gd name="T4" fmla="*/ 400 w 400"/>
                <a:gd name="T5" fmla="*/ 200 h 286"/>
                <a:gd name="T6" fmla="*/ 0 w 400"/>
                <a:gd name="T7" fmla="*/ 0 h 286"/>
                <a:gd name="T8" fmla="*/ 0 w 400"/>
                <a:gd name="T9" fmla="*/ 276 h 286"/>
              </a:gdLst>
              <a:ahLst/>
              <a:cxnLst>
                <a:cxn ang="0">
                  <a:pos x="T0" y="T1"/>
                </a:cxn>
                <a:cxn ang="0">
                  <a:pos x="T2" y="T3"/>
                </a:cxn>
                <a:cxn ang="0">
                  <a:pos x="T4" y="T5"/>
                </a:cxn>
                <a:cxn ang="0">
                  <a:pos x="T6" y="T7"/>
                </a:cxn>
                <a:cxn ang="0">
                  <a:pos x="T8" y="T9"/>
                </a:cxn>
              </a:cxnLst>
              <a:rect l="0" t="0" r="r" b="b"/>
              <a:pathLst>
                <a:path w="400" h="286">
                  <a:moveTo>
                    <a:pt x="0" y="276"/>
                  </a:moveTo>
                  <a:lnTo>
                    <a:pt x="400" y="286"/>
                  </a:lnTo>
                  <a:lnTo>
                    <a:pt x="400" y="200"/>
                  </a:lnTo>
                  <a:lnTo>
                    <a:pt x="0" y="0"/>
                  </a:lnTo>
                  <a:lnTo>
                    <a:pt x="0" y="276"/>
                  </a:lnTo>
                  <a:close/>
                </a:path>
              </a:pathLst>
            </a:custGeom>
            <a:solidFill>
              <a:srgbClr val="00677F"/>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2" name="Freeform 238">
              <a:extLst>
                <a:ext uri="{FF2B5EF4-FFF2-40B4-BE49-F238E27FC236}">
                  <a16:creationId xmlns:a16="http://schemas.microsoft.com/office/drawing/2014/main" id="{88D05FCD-499A-40B5-8BCA-338323176988}"/>
                </a:ext>
                <a:ext uri="{C183D7F6-B498-43B3-948B-1728B52AA6E4}">
                  <adec:decorative xmlns:adec="http://schemas.microsoft.com/office/drawing/2017/decorative" val="1"/>
                </a:ext>
              </a:extLst>
            </p:cNvPr>
            <p:cNvSpPr>
              <a:spLocks/>
            </p:cNvSpPr>
            <p:nvPr/>
          </p:nvSpPr>
          <p:spPr bwMode="auto">
            <a:xfrm>
              <a:off x="4745685" y="2728366"/>
              <a:ext cx="1371884" cy="1227028"/>
            </a:xfrm>
            <a:custGeom>
              <a:avLst/>
              <a:gdLst>
                <a:gd name="T0" fmla="*/ 0 w 400"/>
                <a:gd name="T1" fmla="*/ 276 h 286"/>
                <a:gd name="T2" fmla="*/ 400 w 400"/>
                <a:gd name="T3" fmla="*/ 286 h 286"/>
                <a:gd name="T4" fmla="*/ 400 w 400"/>
                <a:gd name="T5" fmla="*/ 200 h 286"/>
                <a:gd name="T6" fmla="*/ 0 w 400"/>
                <a:gd name="T7" fmla="*/ 0 h 286"/>
                <a:gd name="T8" fmla="*/ 0 w 400"/>
                <a:gd name="T9" fmla="*/ 276 h 286"/>
              </a:gdLst>
              <a:ahLst/>
              <a:cxnLst>
                <a:cxn ang="0">
                  <a:pos x="T0" y="T1"/>
                </a:cxn>
                <a:cxn ang="0">
                  <a:pos x="T2" y="T3"/>
                </a:cxn>
                <a:cxn ang="0">
                  <a:pos x="T4" y="T5"/>
                </a:cxn>
                <a:cxn ang="0">
                  <a:pos x="T6" y="T7"/>
                </a:cxn>
                <a:cxn ang="0">
                  <a:pos x="T8" y="T9"/>
                </a:cxn>
              </a:cxnLst>
              <a:rect l="0" t="0" r="r" b="b"/>
              <a:pathLst>
                <a:path w="400" h="286">
                  <a:moveTo>
                    <a:pt x="0" y="276"/>
                  </a:moveTo>
                  <a:lnTo>
                    <a:pt x="400" y="286"/>
                  </a:lnTo>
                  <a:lnTo>
                    <a:pt x="400" y="200"/>
                  </a:lnTo>
                  <a:lnTo>
                    <a:pt x="0" y="0"/>
                  </a:lnTo>
                  <a:lnTo>
                    <a:pt x="0" y="2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3" name="Freeform 239">
              <a:extLst>
                <a:ext uri="{FF2B5EF4-FFF2-40B4-BE49-F238E27FC236}">
                  <a16:creationId xmlns:a16="http://schemas.microsoft.com/office/drawing/2014/main" id="{BB232304-005E-43CC-ABF1-36E57B176A11}"/>
                </a:ext>
                <a:ext uri="{C183D7F6-B498-43B3-948B-1728B52AA6E4}">
                  <adec:decorative xmlns:adec="http://schemas.microsoft.com/office/drawing/2017/decorative" val="1"/>
                </a:ext>
              </a:extLst>
            </p:cNvPr>
            <p:cNvSpPr>
              <a:spLocks/>
            </p:cNvSpPr>
            <p:nvPr/>
          </p:nvSpPr>
          <p:spPr bwMode="auto">
            <a:xfrm>
              <a:off x="4745685" y="4032619"/>
              <a:ext cx="1371884" cy="1227028"/>
            </a:xfrm>
            <a:custGeom>
              <a:avLst/>
              <a:gdLst>
                <a:gd name="T0" fmla="*/ 0 w 400"/>
                <a:gd name="T1" fmla="*/ 286 h 286"/>
                <a:gd name="T2" fmla="*/ 400 w 400"/>
                <a:gd name="T3" fmla="*/ 86 h 286"/>
                <a:gd name="T4" fmla="*/ 400 w 400"/>
                <a:gd name="T5" fmla="*/ 0 h 286"/>
                <a:gd name="T6" fmla="*/ 0 w 400"/>
                <a:gd name="T7" fmla="*/ 10 h 286"/>
                <a:gd name="T8" fmla="*/ 0 w 400"/>
                <a:gd name="T9" fmla="*/ 286 h 286"/>
              </a:gdLst>
              <a:ahLst/>
              <a:cxnLst>
                <a:cxn ang="0">
                  <a:pos x="T0" y="T1"/>
                </a:cxn>
                <a:cxn ang="0">
                  <a:pos x="T2" y="T3"/>
                </a:cxn>
                <a:cxn ang="0">
                  <a:pos x="T4" y="T5"/>
                </a:cxn>
                <a:cxn ang="0">
                  <a:pos x="T6" y="T7"/>
                </a:cxn>
                <a:cxn ang="0">
                  <a:pos x="T8" y="T9"/>
                </a:cxn>
              </a:cxnLst>
              <a:rect l="0" t="0" r="r" b="b"/>
              <a:pathLst>
                <a:path w="400" h="286">
                  <a:moveTo>
                    <a:pt x="0" y="286"/>
                  </a:moveTo>
                  <a:lnTo>
                    <a:pt x="400" y="86"/>
                  </a:lnTo>
                  <a:lnTo>
                    <a:pt x="400" y="0"/>
                  </a:lnTo>
                  <a:lnTo>
                    <a:pt x="0" y="10"/>
                  </a:lnTo>
                  <a:lnTo>
                    <a:pt x="0" y="28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4" name="Freeform 240">
              <a:extLst>
                <a:ext uri="{FF2B5EF4-FFF2-40B4-BE49-F238E27FC236}">
                  <a16:creationId xmlns:a16="http://schemas.microsoft.com/office/drawing/2014/main" id="{C10EA3C2-8648-4848-B2E5-36D27E49C4BE}"/>
                </a:ext>
                <a:ext uri="{C183D7F6-B498-43B3-948B-1728B52AA6E4}">
                  <adec:decorative xmlns:adec="http://schemas.microsoft.com/office/drawing/2017/decorative" val="1"/>
                </a:ext>
              </a:extLst>
            </p:cNvPr>
            <p:cNvSpPr>
              <a:spLocks/>
            </p:cNvSpPr>
            <p:nvPr/>
          </p:nvSpPr>
          <p:spPr bwMode="auto">
            <a:xfrm>
              <a:off x="4745685" y="4032619"/>
              <a:ext cx="1371884" cy="1227028"/>
            </a:xfrm>
            <a:custGeom>
              <a:avLst/>
              <a:gdLst>
                <a:gd name="T0" fmla="*/ 0 w 400"/>
                <a:gd name="T1" fmla="*/ 286 h 286"/>
                <a:gd name="T2" fmla="*/ 400 w 400"/>
                <a:gd name="T3" fmla="*/ 86 h 286"/>
                <a:gd name="T4" fmla="*/ 400 w 400"/>
                <a:gd name="T5" fmla="*/ 0 h 286"/>
                <a:gd name="T6" fmla="*/ 0 w 400"/>
                <a:gd name="T7" fmla="*/ 10 h 286"/>
                <a:gd name="T8" fmla="*/ 0 w 400"/>
                <a:gd name="T9" fmla="*/ 286 h 286"/>
              </a:gdLst>
              <a:ahLst/>
              <a:cxnLst>
                <a:cxn ang="0">
                  <a:pos x="T0" y="T1"/>
                </a:cxn>
                <a:cxn ang="0">
                  <a:pos x="T2" y="T3"/>
                </a:cxn>
                <a:cxn ang="0">
                  <a:pos x="T4" y="T5"/>
                </a:cxn>
                <a:cxn ang="0">
                  <a:pos x="T6" y="T7"/>
                </a:cxn>
                <a:cxn ang="0">
                  <a:pos x="T8" y="T9"/>
                </a:cxn>
              </a:cxnLst>
              <a:rect l="0" t="0" r="r" b="b"/>
              <a:pathLst>
                <a:path w="400" h="286">
                  <a:moveTo>
                    <a:pt x="0" y="286"/>
                  </a:moveTo>
                  <a:lnTo>
                    <a:pt x="400" y="86"/>
                  </a:lnTo>
                  <a:lnTo>
                    <a:pt x="400" y="0"/>
                  </a:lnTo>
                  <a:lnTo>
                    <a:pt x="0" y="10"/>
                  </a:lnTo>
                  <a:lnTo>
                    <a:pt x="0"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5" name="Freeform 241">
              <a:extLst>
                <a:ext uri="{FF2B5EF4-FFF2-40B4-BE49-F238E27FC236}">
                  <a16:creationId xmlns:a16="http://schemas.microsoft.com/office/drawing/2014/main" id="{1C30E25D-9D28-4F8F-8B65-A3F9463E03EE}"/>
                </a:ext>
                <a:ext uri="{C183D7F6-B498-43B3-948B-1728B52AA6E4}">
                  <adec:decorative xmlns:adec="http://schemas.microsoft.com/office/drawing/2017/decorative" val="1"/>
                </a:ext>
              </a:extLst>
            </p:cNvPr>
            <p:cNvSpPr>
              <a:spLocks/>
            </p:cNvSpPr>
            <p:nvPr/>
          </p:nvSpPr>
          <p:spPr bwMode="auto">
            <a:xfrm>
              <a:off x="4745685" y="4478811"/>
              <a:ext cx="1371884" cy="2119412"/>
            </a:xfrm>
            <a:custGeom>
              <a:avLst/>
              <a:gdLst>
                <a:gd name="T0" fmla="*/ 0 w 400"/>
                <a:gd name="T1" fmla="*/ 494 h 494"/>
                <a:gd name="T2" fmla="*/ 400 w 400"/>
                <a:gd name="T3" fmla="*/ 84 h 494"/>
                <a:gd name="T4" fmla="*/ 400 w 400"/>
                <a:gd name="T5" fmla="*/ 0 h 494"/>
                <a:gd name="T6" fmla="*/ 0 w 400"/>
                <a:gd name="T7" fmla="*/ 218 h 494"/>
                <a:gd name="T8" fmla="*/ 0 w 400"/>
                <a:gd name="T9" fmla="*/ 494 h 494"/>
              </a:gdLst>
              <a:ahLst/>
              <a:cxnLst>
                <a:cxn ang="0">
                  <a:pos x="T0" y="T1"/>
                </a:cxn>
                <a:cxn ang="0">
                  <a:pos x="T2" y="T3"/>
                </a:cxn>
                <a:cxn ang="0">
                  <a:pos x="T4" y="T5"/>
                </a:cxn>
                <a:cxn ang="0">
                  <a:pos x="T6" y="T7"/>
                </a:cxn>
                <a:cxn ang="0">
                  <a:pos x="T8" y="T9"/>
                </a:cxn>
              </a:cxnLst>
              <a:rect l="0" t="0" r="r" b="b"/>
              <a:pathLst>
                <a:path w="400" h="494">
                  <a:moveTo>
                    <a:pt x="0" y="494"/>
                  </a:moveTo>
                  <a:lnTo>
                    <a:pt x="400" y="84"/>
                  </a:lnTo>
                  <a:lnTo>
                    <a:pt x="400" y="0"/>
                  </a:lnTo>
                  <a:lnTo>
                    <a:pt x="0" y="218"/>
                  </a:lnTo>
                  <a:lnTo>
                    <a:pt x="0" y="494"/>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6" name="Freeform 242">
              <a:extLst>
                <a:ext uri="{FF2B5EF4-FFF2-40B4-BE49-F238E27FC236}">
                  <a16:creationId xmlns:a16="http://schemas.microsoft.com/office/drawing/2014/main" id="{9CD0BB3E-47CB-4919-8FE4-8A31463DA6EC}"/>
                </a:ext>
                <a:ext uri="{C183D7F6-B498-43B3-948B-1728B52AA6E4}">
                  <adec:decorative xmlns:adec="http://schemas.microsoft.com/office/drawing/2017/decorative" val="1"/>
                </a:ext>
              </a:extLst>
            </p:cNvPr>
            <p:cNvSpPr>
              <a:spLocks/>
            </p:cNvSpPr>
            <p:nvPr/>
          </p:nvSpPr>
          <p:spPr bwMode="auto">
            <a:xfrm>
              <a:off x="4745685" y="4478811"/>
              <a:ext cx="1371884" cy="2119412"/>
            </a:xfrm>
            <a:custGeom>
              <a:avLst/>
              <a:gdLst>
                <a:gd name="T0" fmla="*/ 0 w 400"/>
                <a:gd name="T1" fmla="*/ 494 h 494"/>
                <a:gd name="T2" fmla="*/ 400 w 400"/>
                <a:gd name="T3" fmla="*/ 84 h 494"/>
                <a:gd name="T4" fmla="*/ 400 w 400"/>
                <a:gd name="T5" fmla="*/ 0 h 494"/>
                <a:gd name="T6" fmla="*/ 0 w 400"/>
                <a:gd name="T7" fmla="*/ 218 h 494"/>
                <a:gd name="T8" fmla="*/ 0 w 400"/>
                <a:gd name="T9" fmla="*/ 494 h 494"/>
              </a:gdLst>
              <a:ahLst/>
              <a:cxnLst>
                <a:cxn ang="0">
                  <a:pos x="T0" y="T1"/>
                </a:cxn>
                <a:cxn ang="0">
                  <a:pos x="T2" y="T3"/>
                </a:cxn>
                <a:cxn ang="0">
                  <a:pos x="T4" y="T5"/>
                </a:cxn>
                <a:cxn ang="0">
                  <a:pos x="T6" y="T7"/>
                </a:cxn>
                <a:cxn ang="0">
                  <a:pos x="T8" y="T9"/>
                </a:cxn>
              </a:cxnLst>
              <a:rect l="0" t="0" r="r" b="b"/>
              <a:pathLst>
                <a:path w="400" h="494">
                  <a:moveTo>
                    <a:pt x="0" y="494"/>
                  </a:moveTo>
                  <a:lnTo>
                    <a:pt x="400" y="84"/>
                  </a:lnTo>
                  <a:lnTo>
                    <a:pt x="400" y="0"/>
                  </a:lnTo>
                  <a:lnTo>
                    <a:pt x="0" y="218"/>
                  </a:lnTo>
                  <a:lnTo>
                    <a:pt x="0" y="4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7" name="Freeform 244">
              <a:extLst>
                <a:ext uri="{FF2B5EF4-FFF2-40B4-BE49-F238E27FC236}">
                  <a16:creationId xmlns:a16="http://schemas.microsoft.com/office/drawing/2014/main" id="{E4F0C1BC-E911-4408-86C0-79C360CD76CB}"/>
                </a:ext>
                <a:ext uri="{C183D7F6-B498-43B3-948B-1728B52AA6E4}">
                  <adec:decorative xmlns:adec="http://schemas.microsoft.com/office/drawing/2017/decorative" val="1"/>
                </a:ext>
              </a:extLst>
            </p:cNvPr>
            <p:cNvSpPr>
              <a:spLocks/>
            </p:cNvSpPr>
            <p:nvPr/>
          </p:nvSpPr>
          <p:spPr bwMode="auto">
            <a:xfrm>
              <a:off x="4745685" y="1389790"/>
              <a:ext cx="1371884" cy="2119412"/>
            </a:xfrm>
            <a:custGeom>
              <a:avLst/>
              <a:gdLst>
                <a:gd name="T0" fmla="*/ 0 w 400"/>
                <a:gd name="T1" fmla="*/ 0 h 494"/>
                <a:gd name="T2" fmla="*/ 0 w 400"/>
                <a:gd name="T3" fmla="*/ 276 h 494"/>
                <a:gd name="T4" fmla="*/ 400 w 400"/>
                <a:gd name="T5" fmla="*/ 494 h 494"/>
                <a:gd name="T6" fmla="*/ 400 w 400"/>
                <a:gd name="T7" fmla="*/ 410 h 494"/>
                <a:gd name="T8" fmla="*/ 0 w 400"/>
                <a:gd name="T9" fmla="*/ 0 h 494"/>
              </a:gdLst>
              <a:ahLst/>
              <a:cxnLst>
                <a:cxn ang="0">
                  <a:pos x="T0" y="T1"/>
                </a:cxn>
                <a:cxn ang="0">
                  <a:pos x="T2" y="T3"/>
                </a:cxn>
                <a:cxn ang="0">
                  <a:pos x="T4" y="T5"/>
                </a:cxn>
                <a:cxn ang="0">
                  <a:pos x="T6" y="T7"/>
                </a:cxn>
                <a:cxn ang="0">
                  <a:pos x="T8" y="T9"/>
                </a:cxn>
              </a:cxnLst>
              <a:rect l="0" t="0" r="r" b="b"/>
              <a:pathLst>
                <a:path w="400" h="494">
                  <a:moveTo>
                    <a:pt x="0" y="0"/>
                  </a:moveTo>
                  <a:lnTo>
                    <a:pt x="0" y="276"/>
                  </a:lnTo>
                  <a:lnTo>
                    <a:pt x="400" y="494"/>
                  </a:lnTo>
                  <a:lnTo>
                    <a:pt x="400" y="4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8" name="Freeform 246">
              <a:extLst>
                <a:ext uri="{FF2B5EF4-FFF2-40B4-BE49-F238E27FC236}">
                  <a16:creationId xmlns:a16="http://schemas.microsoft.com/office/drawing/2014/main" id="{E633226C-54F9-47A9-99F8-1130EF3BF2AB}"/>
                </a:ext>
                <a:ext uri="{C183D7F6-B498-43B3-948B-1728B52AA6E4}">
                  <adec:decorative xmlns:adec="http://schemas.microsoft.com/office/drawing/2017/decorative" val="1"/>
                </a:ext>
              </a:extLst>
            </p:cNvPr>
            <p:cNvSpPr>
              <a:spLocks/>
            </p:cNvSpPr>
            <p:nvPr/>
          </p:nvSpPr>
          <p:spPr bwMode="auto">
            <a:xfrm>
              <a:off x="4745685" y="2728366"/>
              <a:ext cx="1371884" cy="1227028"/>
            </a:xfrm>
            <a:custGeom>
              <a:avLst/>
              <a:gdLst>
                <a:gd name="T0" fmla="*/ 0 w 400"/>
                <a:gd name="T1" fmla="*/ 0 h 286"/>
                <a:gd name="T2" fmla="*/ 0 w 400"/>
                <a:gd name="T3" fmla="*/ 276 h 286"/>
                <a:gd name="T4" fmla="*/ 400 w 400"/>
                <a:gd name="T5" fmla="*/ 286 h 286"/>
                <a:gd name="T6" fmla="*/ 400 w 400"/>
                <a:gd name="T7" fmla="*/ 200 h 286"/>
                <a:gd name="T8" fmla="*/ 0 w 400"/>
                <a:gd name="T9" fmla="*/ 0 h 286"/>
              </a:gdLst>
              <a:ahLst/>
              <a:cxnLst>
                <a:cxn ang="0">
                  <a:pos x="T0" y="T1"/>
                </a:cxn>
                <a:cxn ang="0">
                  <a:pos x="T2" y="T3"/>
                </a:cxn>
                <a:cxn ang="0">
                  <a:pos x="T4" y="T5"/>
                </a:cxn>
                <a:cxn ang="0">
                  <a:pos x="T6" y="T7"/>
                </a:cxn>
                <a:cxn ang="0">
                  <a:pos x="T8" y="T9"/>
                </a:cxn>
              </a:cxnLst>
              <a:rect l="0" t="0" r="r" b="b"/>
              <a:pathLst>
                <a:path w="400" h="286">
                  <a:moveTo>
                    <a:pt x="0" y="0"/>
                  </a:moveTo>
                  <a:lnTo>
                    <a:pt x="0" y="276"/>
                  </a:lnTo>
                  <a:lnTo>
                    <a:pt x="400" y="286"/>
                  </a:lnTo>
                  <a:lnTo>
                    <a:pt x="400" y="20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9" name="Freeform 248">
              <a:extLst>
                <a:ext uri="{FF2B5EF4-FFF2-40B4-BE49-F238E27FC236}">
                  <a16:creationId xmlns:a16="http://schemas.microsoft.com/office/drawing/2014/main" id="{6A8C461B-0396-4695-8626-7984A1BF3381}"/>
                </a:ext>
                <a:ext uri="{C183D7F6-B498-43B3-948B-1728B52AA6E4}">
                  <adec:decorative xmlns:adec="http://schemas.microsoft.com/office/drawing/2017/decorative" val="1"/>
                </a:ext>
              </a:extLst>
            </p:cNvPr>
            <p:cNvSpPr>
              <a:spLocks/>
            </p:cNvSpPr>
            <p:nvPr/>
          </p:nvSpPr>
          <p:spPr bwMode="auto">
            <a:xfrm>
              <a:off x="4745685" y="4032619"/>
              <a:ext cx="1371884" cy="1227028"/>
            </a:xfrm>
            <a:custGeom>
              <a:avLst/>
              <a:gdLst>
                <a:gd name="T0" fmla="*/ 400 w 400"/>
                <a:gd name="T1" fmla="*/ 0 h 286"/>
                <a:gd name="T2" fmla="*/ 0 w 400"/>
                <a:gd name="T3" fmla="*/ 10 h 286"/>
                <a:gd name="T4" fmla="*/ 0 w 400"/>
                <a:gd name="T5" fmla="*/ 286 h 286"/>
                <a:gd name="T6" fmla="*/ 400 w 400"/>
                <a:gd name="T7" fmla="*/ 86 h 286"/>
                <a:gd name="T8" fmla="*/ 400 w 400"/>
                <a:gd name="T9" fmla="*/ 0 h 286"/>
              </a:gdLst>
              <a:ahLst/>
              <a:cxnLst>
                <a:cxn ang="0">
                  <a:pos x="T0" y="T1"/>
                </a:cxn>
                <a:cxn ang="0">
                  <a:pos x="T2" y="T3"/>
                </a:cxn>
                <a:cxn ang="0">
                  <a:pos x="T4" y="T5"/>
                </a:cxn>
                <a:cxn ang="0">
                  <a:pos x="T6" y="T7"/>
                </a:cxn>
                <a:cxn ang="0">
                  <a:pos x="T8" y="T9"/>
                </a:cxn>
              </a:cxnLst>
              <a:rect l="0" t="0" r="r" b="b"/>
              <a:pathLst>
                <a:path w="400" h="286">
                  <a:moveTo>
                    <a:pt x="400" y="0"/>
                  </a:moveTo>
                  <a:lnTo>
                    <a:pt x="0" y="10"/>
                  </a:lnTo>
                  <a:lnTo>
                    <a:pt x="0" y="286"/>
                  </a:lnTo>
                  <a:lnTo>
                    <a:pt x="400" y="86"/>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0" name="Freeform 250">
              <a:extLst>
                <a:ext uri="{FF2B5EF4-FFF2-40B4-BE49-F238E27FC236}">
                  <a16:creationId xmlns:a16="http://schemas.microsoft.com/office/drawing/2014/main" id="{E391861B-252E-4FCD-906B-53C72C8264A5}"/>
                </a:ext>
                <a:ext uri="{C183D7F6-B498-43B3-948B-1728B52AA6E4}">
                  <adec:decorative xmlns:adec="http://schemas.microsoft.com/office/drawing/2017/decorative" val="1"/>
                </a:ext>
              </a:extLst>
            </p:cNvPr>
            <p:cNvSpPr>
              <a:spLocks/>
            </p:cNvSpPr>
            <p:nvPr/>
          </p:nvSpPr>
          <p:spPr bwMode="auto">
            <a:xfrm>
              <a:off x="4745685" y="4478811"/>
              <a:ext cx="1371884" cy="2119412"/>
            </a:xfrm>
            <a:custGeom>
              <a:avLst/>
              <a:gdLst>
                <a:gd name="T0" fmla="*/ 400 w 400"/>
                <a:gd name="T1" fmla="*/ 0 h 494"/>
                <a:gd name="T2" fmla="*/ 0 w 400"/>
                <a:gd name="T3" fmla="*/ 218 h 494"/>
                <a:gd name="T4" fmla="*/ 0 w 400"/>
                <a:gd name="T5" fmla="*/ 494 h 494"/>
                <a:gd name="T6" fmla="*/ 400 w 400"/>
                <a:gd name="T7" fmla="*/ 84 h 494"/>
                <a:gd name="T8" fmla="*/ 400 w 400"/>
                <a:gd name="T9" fmla="*/ 0 h 494"/>
              </a:gdLst>
              <a:ahLst/>
              <a:cxnLst>
                <a:cxn ang="0">
                  <a:pos x="T0" y="T1"/>
                </a:cxn>
                <a:cxn ang="0">
                  <a:pos x="T2" y="T3"/>
                </a:cxn>
                <a:cxn ang="0">
                  <a:pos x="T4" y="T5"/>
                </a:cxn>
                <a:cxn ang="0">
                  <a:pos x="T6" y="T7"/>
                </a:cxn>
                <a:cxn ang="0">
                  <a:pos x="T8" y="T9"/>
                </a:cxn>
              </a:cxnLst>
              <a:rect l="0" t="0" r="r" b="b"/>
              <a:pathLst>
                <a:path w="400" h="494">
                  <a:moveTo>
                    <a:pt x="400" y="0"/>
                  </a:moveTo>
                  <a:lnTo>
                    <a:pt x="0" y="218"/>
                  </a:lnTo>
                  <a:lnTo>
                    <a:pt x="0" y="494"/>
                  </a:lnTo>
                  <a:lnTo>
                    <a:pt x="400" y="84"/>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1" name="Rectangle 251">
              <a:extLst>
                <a:ext uri="{FF2B5EF4-FFF2-40B4-BE49-F238E27FC236}">
                  <a16:creationId xmlns:a16="http://schemas.microsoft.com/office/drawing/2014/main" id="{EBC94889-2E32-40A1-AB9F-C330BDCB277E}"/>
                </a:ext>
                <a:ext uri="{C183D7F6-B498-43B3-948B-1728B52AA6E4}">
                  <adec:decorative xmlns:adec="http://schemas.microsoft.com/office/drawing/2017/decorative" val="1"/>
                </a:ext>
              </a:extLst>
            </p:cNvPr>
            <p:cNvSpPr>
              <a:spLocks noChangeArrowheads="1"/>
            </p:cNvSpPr>
            <p:nvPr/>
          </p:nvSpPr>
          <p:spPr bwMode="auto">
            <a:xfrm>
              <a:off x="6117571" y="3148816"/>
              <a:ext cx="1166101" cy="360386"/>
            </a:xfrm>
            <a:prstGeom prst="rect">
              <a:avLst/>
            </a:prstGeom>
            <a:solidFill>
              <a:srgbClr val="00826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2" name="Rectangle 252">
              <a:extLst>
                <a:ext uri="{FF2B5EF4-FFF2-40B4-BE49-F238E27FC236}">
                  <a16:creationId xmlns:a16="http://schemas.microsoft.com/office/drawing/2014/main" id="{246EAB2F-D19F-4619-B28C-DB7B091EB383}"/>
                </a:ext>
                <a:ext uri="{C183D7F6-B498-43B3-948B-1728B52AA6E4}">
                  <adec:decorative xmlns:adec="http://schemas.microsoft.com/office/drawing/2017/decorative" val="1"/>
                </a:ext>
              </a:extLst>
            </p:cNvPr>
            <p:cNvSpPr>
              <a:spLocks noChangeArrowheads="1"/>
            </p:cNvSpPr>
            <p:nvPr/>
          </p:nvSpPr>
          <p:spPr bwMode="auto">
            <a:xfrm>
              <a:off x="6117571" y="3586427"/>
              <a:ext cx="1166101" cy="368966"/>
            </a:xfrm>
            <a:prstGeom prst="rect">
              <a:avLst/>
            </a:prstGeom>
            <a:solidFill>
              <a:srgbClr val="00677F"/>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3" name="Rectangle 253">
              <a:extLst>
                <a:ext uri="{FF2B5EF4-FFF2-40B4-BE49-F238E27FC236}">
                  <a16:creationId xmlns:a16="http://schemas.microsoft.com/office/drawing/2014/main" id="{93792820-9C59-4D79-90C3-0B269FB259D7}"/>
                </a:ext>
                <a:ext uri="{C183D7F6-B498-43B3-948B-1728B52AA6E4}">
                  <adec:decorative xmlns:adec="http://schemas.microsoft.com/office/drawing/2017/decorative" val="1"/>
                </a:ext>
              </a:extLst>
            </p:cNvPr>
            <p:cNvSpPr>
              <a:spLocks noChangeArrowheads="1"/>
            </p:cNvSpPr>
            <p:nvPr/>
          </p:nvSpPr>
          <p:spPr bwMode="auto">
            <a:xfrm>
              <a:off x="6117571" y="4032619"/>
              <a:ext cx="1166101" cy="368966"/>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4" name="Rectangle 254">
              <a:extLst>
                <a:ext uri="{FF2B5EF4-FFF2-40B4-BE49-F238E27FC236}">
                  <a16:creationId xmlns:a16="http://schemas.microsoft.com/office/drawing/2014/main" id="{EB8FC936-F335-4F95-9BAB-56998FAC62AD}"/>
                </a:ext>
                <a:ext uri="{C183D7F6-B498-43B3-948B-1728B52AA6E4}">
                  <adec:decorative xmlns:adec="http://schemas.microsoft.com/office/drawing/2017/decorative" val="1"/>
                </a:ext>
              </a:extLst>
            </p:cNvPr>
            <p:cNvSpPr>
              <a:spLocks noChangeArrowheads="1"/>
            </p:cNvSpPr>
            <p:nvPr/>
          </p:nvSpPr>
          <p:spPr bwMode="auto">
            <a:xfrm>
              <a:off x="6117571" y="4478811"/>
              <a:ext cx="1166101" cy="360386"/>
            </a:xfrm>
            <a:prstGeom prst="rect">
              <a:avLst/>
            </a:pr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9" name="Freeform 243">
              <a:extLst>
                <a:ext uri="{FF2B5EF4-FFF2-40B4-BE49-F238E27FC236}">
                  <a16:creationId xmlns:a16="http://schemas.microsoft.com/office/drawing/2014/main" id="{9CD0BA89-DB3A-4C6D-915A-89DA0C9C2AB1}"/>
                </a:ext>
                <a:ext uri="{C183D7F6-B498-43B3-948B-1728B52AA6E4}">
                  <adec:decorative xmlns:adec="http://schemas.microsoft.com/office/drawing/2017/decorative" val="1"/>
                </a:ext>
              </a:extLst>
            </p:cNvPr>
            <p:cNvSpPr>
              <a:spLocks/>
            </p:cNvSpPr>
            <p:nvPr/>
          </p:nvSpPr>
          <p:spPr bwMode="auto">
            <a:xfrm>
              <a:off x="4734240" y="1374608"/>
              <a:ext cx="1371884" cy="2119412"/>
            </a:xfrm>
            <a:custGeom>
              <a:avLst/>
              <a:gdLst>
                <a:gd name="T0" fmla="*/ 0 w 400"/>
                <a:gd name="T1" fmla="*/ 0 h 494"/>
                <a:gd name="T2" fmla="*/ 0 w 400"/>
                <a:gd name="T3" fmla="*/ 276 h 494"/>
                <a:gd name="T4" fmla="*/ 400 w 400"/>
                <a:gd name="T5" fmla="*/ 494 h 494"/>
                <a:gd name="T6" fmla="*/ 400 w 400"/>
                <a:gd name="T7" fmla="*/ 410 h 494"/>
                <a:gd name="T8" fmla="*/ 0 w 400"/>
                <a:gd name="T9" fmla="*/ 0 h 494"/>
              </a:gdLst>
              <a:ahLst/>
              <a:cxnLst>
                <a:cxn ang="0">
                  <a:pos x="T0" y="T1"/>
                </a:cxn>
                <a:cxn ang="0">
                  <a:pos x="T2" y="T3"/>
                </a:cxn>
                <a:cxn ang="0">
                  <a:pos x="T4" y="T5"/>
                </a:cxn>
                <a:cxn ang="0">
                  <a:pos x="T6" y="T7"/>
                </a:cxn>
                <a:cxn ang="0">
                  <a:pos x="T8" y="T9"/>
                </a:cxn>
              </a:cxnLst>
              <a:rect l="0" t="0" r="r" b="b"/>
              <a:pathLst>
                <a:path w="400" h="494">
                  <a:moveTo>
                    <a:pt x="0" y="0"/>
                  </a:moveTo>
                  <a:lnTo>
                    <a:pt x="0" y="276"/>
                  </a:lnTo>
                  <a:lnTo>
                    <a:pt x="400" y="494"/>
                  </a:lnTo>
                  <a:lnTo>
                    <a:pt x="400" y="410"/>
                  </a:lnTo>
                  <a:lnTo>
                    <a:pt x="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0" name="Freeform 245">
              <a:extLst>
                <a:ext uri="{FF2B5EF4-FFF2-40B4-BE49-F238E27FC236}">
                  <a16:creationId xmlns:a16="http://schemas.microsoft.com/office/drawing/2014/main" id="{10BDF724-4FCE-4158-B0EE-D2934DC51B0F}"/>
                </a:ext>
                <a:ext uri="{C183D7F6-B498-43B3-948B-1728B52AA6E4}">
                  <adec:decorative xmlns:adec="http://schemas.microsoft.com/office/drawing/2017/decorative" val="1"/>
                </a:ext>
              </a:extLst>
            </p:cNvPr>
            <p:cNvSpPr>
              <a:spLocks/>
            </p:cNvSpPr>
            <p:nvPr/>
          </p:nvSpPr>
          <p:spPr bwMode="auto">
            <a:xfrm>
              <a:off x="4734240" y="2715495"/>
              <a:ext cx="1371884" cy="1227028"/>
            </a:xfrm>
            <a:custGeom>
              <a:avLst/>
              <a:gdLst>
                <a:gd name="T0" fmla="*/ 0 w 400"/>
                <a:gd name="T1" fmla="*/ 0 h 286"/>
                <a:gd name="T2" fmla="*/ 0 w 400"/>
                <a:gd name="T3" fmla="*/ 276 h 286"/>
                <a:gd name="T4" fmla="*/ 400 w 400"/>
                <a:gd name="T5" fmla="*/ 286 h 286"/>
                <a:gd name="T6" fmla="*/ 400 w 400"/>
                <a:gd name="T7" fmla="*/ 200 h 286"/>
                <a:gd name="T8" fmla="*/ 0 w 400"/>
                <a:gd name="T9" fmla="*/ 0 h 286"/>
              </a:gdLst>
              <a:ahLst/>
              <a:cxnLst>
                <a:cxn ang="0">
                  <a:pos x="T0" y="T1"/>
                </a:cxn>
                <a:cxn ang="0">
                  <a:pos x="T2" y="T3"/>
                </a:cxn>
                <a:cxn ang="0">
                  <a:pos x="T4" y="T5"/>
                </a:cxn>
                <a:cxn ang="0">
                  <a:pos x="T6" y="T7"/>
                </a:cxn>
                <a:cxn ang="0">
                  <a:pos x="T8" y="T9"/>
                </a:cxn>
              </a:cxnLst>
              <a:rect l="0" t="0" r="r" b="b"/>
              <a:pathLst>
                <a:path w="400" h="286">
                  <a:moveTo>
                    <a:pt x="0" y="0"/>
                  </a:moveTo>
                  <a:lnTo>
                    <a:pt x="0" y="276"/>
                  </a:lnTo>
                  <a:lnTo>
                    <a:pt x="400" y="286"/>
                  </a:lnTo>
                  <a:lnTo>
                    <a:pt x="400" y="200"/>
                  </a:lnTo>
                  <a:lnTo>
                    <a:pt x="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1" name="Freeform 247">
              <a:extLst>
                <a:ext uri="{FF2B5EF4-FFF2-40B4-BE49-F238E27FC236}">
                  <a16:creationId xmlns:a16="http://schemas.microsoft.com/office/drawing/2014/main" id="{76BA3CA4-F28F-430F-9335-557E74A6A396}"/>
                </a:ext>
                <a:ext uri="{C183D7F6-B498-43B3-948B-1728B52AA6E4}">
                  <adec:decorative xmlns:adec="http://schemas.microsoft.com/office/drawing/2017/decorative" val="1"/>
                </a:ext>
              </a:extLst>
            </p:cNvPr>
            <p:cNvSpPr>
              <a:spLocks/>
            </p:cNvSpPr>
            <p:nvPr/>
          </p:nvSpPr>
          <p:spPr bwMode="auto">
            <a:xfrm>
              <a:off x="4767040" y="4035021"/>
              <a:ext cx="1371884" cy="1227028"/>
            </a:xfrm>
            <a:custGeom>
              <a:avLst/>
              <a:gdLst>
                <a:gd name="T0" fmla="*/ 400 w 400"/>
                <a:gd name="T1" fmla="*/ 0 h 286"/>
                <a:gd name="T2" fmla="*/ 0 w 400"/>
                <a:gd name="T3" fmla="*/ 10 h 286"/>
                <a:gd name="T4" fmla="*/ 0 w 400"/>
                <a:gd name="T5" fmla="*/ 286 h 286"/>
                <a:gd name="T6" fmla="*/ 400 w 400"/>
                <a:gd name="T7" fmla="*/ 86 h 286"/>
                <a:gd name="T8" fmla="*/ 400 w 400"/>
                <a:gd name="T9" fmla="*/ 0 h 286"/>
              </a:gdLst>
              <a:ahLst/>
              <a:cxnLst>
                <a:cxn ang="0">
                  <a:pos x="T0" y="T1"/>
                </a:cxn>
                <a:cxn ang="0">
                  <a:pos x="T2" y="T3"/>
                </a:cxn>
                <a:cxn ang="0">
                  <a:pos x="T4" y="T5"/>
                </a:cxn>
                <a:cxn ang="0">
                  <a:pos x="T6" y="T7"/>
                </a:cxn>
                <a:cxn ang="0">
                  <a:pos x="T8" y="T9"/>
                </a:cxn>
              </a:cxnLst>
              <a:rect l="0" t="0" r="r" b="b"/>
              <a:pathLst>
                <a:path w="400" h="286">
                  <a:moveTo>
                    <a:pt x="400" y="0"/>
                  </a:moveTo>
                  <a:lnTo>
                    <a:pt x="0" y="10"/>
                  </a:lnTo>
                  <a:lnTo>
                    <a:pt x="0" y="286"/>
                  </a:lnTo>
                  <a:lnTo>
                    <a:pt x="400" y="86"/>
                  </a:lnTo>
                  <a:lnTo>
                    <a:pt x="40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2" name="Freeform 249">
              <a:extLst>
                <a:ext uri="{FF2B5EF4-FFF2-40B4-BE49-F238E27FC236}">
                  <a16:creationId xmlns:a16="http://schemas.microsoft.com/office/drawing/2014/main" id="{9F0E0722-555A-4B86-A516-EAAA8BA2E2E2}"/>
                </a:ext>
                <a:ext uri="{C183D7F6-B498-43B3-948B-1728B52AA6E4}">
                  <adec:decorative xmlns:adec="http://schemas.microsoft.com/office/drawing/2017/decorative" val="1"/>
                </a:ext>
              </a:extLst>
            </p:cNvPr>
            <p:cNvSpPr>
              <a:spLocks/>
            </p:cNvSpPr>
            <p:nvPr/>
          </p:nvSpPr>
          <p:spPr bwMode="auto">
            <a:xfrm>
              <a:off x="4745683" y="4487392"/>
              <a:ext cx="1371884" cy="2119412"/>
            </a:xfrm>
            <a:custGeom>
              <a:avLst/>
              <a:gdLst>
                <a:gd name="T0" fmla="*/ 400 w 400"/>
                <a:gd name="T1" fmla="*/ 0 h 494"/>
                <a:gd name="T2" fmla="*/ 0 w 400"/>
                <a:gd name="T3" fmla="*/ 218 h 494"/>
                <a:gd name="T4" fmla="*/ 0 w 400"/>
                <a:gd name="T5" fmla="*/ 494 h 494"/>
                <a:gd name="T6" fmla="*/ 400 w 400"/>
                <a:gd name="T7" fmla="*/ 84 h 494"/>
                <a:gd name="T8" fmla="*/ 400 w 400"/>
                <a:gd name="T9" fmla="*/ 0 h 494"/>
              </a:gdLst>
              <a:ahLst/>
              <a:cxnLst>
                <a:cxn ang="0">
                  <a:pos x="T0" y="T1"/>
                </a:cxn>
                <a:cxn ang="0">
                  <a:pos x="T2" y="T3"/>
                </a:cxn>
                <a:cxn ang="0">
                  <a:pos x="T4" y="T5"/>
                </a:cxn>
                <a:cxn ang="0">
                  <a:pos x="T6" y="T7"/>
                </a:cxn>
                <a:cxn ang="0">
                  <a:pos x="T8" y="T9"/>
                </a:cxn>
              </a:cxnLst>
              <a:rect l="0" t="0" r="r" b="b"/>
              <a:pathLst>
                <a:path w="400" h="494">
                  <a:moveTo>
                    <a:pt x="400" y="0"/>
                  </a:moveTo>
                  <a:lnTo>
                    <a:pt x="0" y="218"/>
                  </a:lnTo>
                  <a:lnTo>
                    <a:pt x="0" y="494"/>
                  </a:lnTo>
                  <a:lnTo>
                    <a:pt x="400" y="84"/>
                  </a:lnTo>
                  <a:lnTo>
                    <a:pt x="40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84" name="Group 383"/>
          <p:cNvGrpSpPr/>
          <p:nvPr/>
        </p:nvGrpSpPr>
        <p:grpSpPr>
          <a:xfrm flipH="1">
            <a:off x="6489212" y="906666"/>
            <a:ext cx="5659023" cy="5717006"/>
            <a:chOff x="1624649" y="1365900"/>
            <a:chExt cx="5659023" cy="5232323"/>
          </a:xfrm>
        </p:grpSpPr>
        <p:sp>
          <p:nvSpPr>
            <p:cNvPr id="385" name="Rectangle 211">
              <a:extLst>
                <a:ext uri="{FF2B5EF4-FFF2-40B4-BE49-F238E27FC236}">
                  <a16:creationId xmlns:a16="http://schemas.microsoft.com/office/drawing/2014/main" id="{A937E230-181F-4FB0-8238-F67CCACE2DDE}"/>
                </a:ext>
                <a:ext uri="{C183D7F6-B498-43B3-948B-1728B52AA6E4}">
                  <adec:decorative xmlns:adec="http://schemas.microsoft.com/office/drawing/2017/decorative" val="1"/>
                </a:ext>
              </a:extLst>
            </p:cNvPr>
            <p:cNvSpPr>
              <a:spLocks noChangeArrowheads="1"/>
            </p:cNvSpPr>
            <p:nvPr/>
          </p:nvSpPr>
          <p:spPr bwMode="auto">
            <a:xfrm>
              <a:off x="1929334" y="1389789"/>
              <a:ext cx="2816352" cy="118872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6" name="Rectangle 212">
              <a:extLst>
                <a:ext uri="{FF2B5EF4-FFF2-40B4-BE49-F238E27FC236}">
                  <a16:creationId xmlns:a16="http://schemas.microsoft.com/office/drawing/2014/main" id="{0533D191-F83E-4AD7-9970-0D1D91C024FD}"/>
                </a:ext>
                <a:ext uri="{C183D7F6-B498-43B3-948B-1728B52AA6E4}">
                  <adec:decorative xmlns:adec="http://schemas.microsoft.com/office/drawing/2017/decorative" val="1"/>
                </a:ext>
              </a:extLst>
            </p:cNvPr>
            <p:cNvSpPr>
              <a:spLocks noChangeArrowheads="1"/>
            </p:cNvSpPr>
            <p:nvPr/>
          </p:nvSpPr>
          <p:spPr bwMode="auto">
            <a:xfrm>
              <a:off x="1624649" y="1389790"/>
              <a:ext cx="3121036" cy="118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7" name="Rectangle 213">
              <a:extLst>
                <a:ext uri="{FF2B5EF4-FFF2-40B4-BE49-F238E27FC236}">
                  <a16:creationId xmlns:a16="http://schemas.microsoft.com/office/drawing/2014/main" id="{5452590C-F954-416C-B38E-D7B18884DA0B}"/>
                </a:ext>
                <a:ext uri="{C183D7F6-B498-43B3-948B-1728B52AA6E4}">
                  <adec:decorative xmlns:adec="http://schemas.microsoft.com/office/drawing/2017/decorative" val="1"/>
                </a:ext>
              </a:extLst>
            </p:cNvPr>
            <p:cNvSpPr>
              <a:spLocks noChangeArrowheads="1"/>
            </p:cNvSpPr>
            <p:nvPr/>
          </p:nvSpPr>
          <p:spPr bwMode="auto">
            <a:xfrm>
              <a:off x="1929334" y="2728366"/>
              <a:ext cx="2816351" cy="118412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8" name="Rectangle 214">
              <a:extLst>
                <a:ext uri="{FF2B5EF4-FFF2-40B4-BE49-F238E27FC236}">
                  <a16:creationId xmlns:a16="http://schemas.microsoft.com/office/drawing/2014/main" id="{432DB7C5-29D1-4F2B-AA79-1F4B42C3DF7C}"/>
                </a:ext>
                <a:ext uri="{C183D7F6-B498-43B3-948B-1728B52AA6E4}">
                  <adec:decorative xmlns:adec="http://schemas.microsoft.com/office/drawing/2017/decorative" val="1"/>
                </a:ext>
              </a:extLst>
            </p:cNvPr>
            <p:cNvSpPr>
              <a:spLocks noChangeArrowheads="1"/>
            </p:cNvSpPr>
            <p:nvPr/>
          </p:nvSpPr>
          <p:spPr bwMode="auto">
            <a:xfrm>
              <a:off x="1624649" y="2728366"/>
              <a:ext cx="3121036" cy="118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9" name="Rectangle 215">
              <a:extLst>
                <a:ext uri="{FF2B5EF4-FFF2-40B4-BE49-F238E27FC236}">
                  <a16:creationId xmlns:a16="http://schemas.microsoft.com/office/drawing/2014/main" id="{20D2928D-50D2-400F-9513-1B278EF3EB85}"/>
                </a:ext>
                <a:ext uri="{C183D7F6-B498-43B3-948B-1728B52AA6E4}">
                  <adec:decorative xmlns:adec="http://schemas.microsoft.com/office/drawing/2017/decorative" val="1"/>
                </a:ext>
              </a:extLst>
            </p:cNvPr>
            <p:cNvSpPr>
              <a:spLocks noChangeArrowheads="1"/>
            </p:cNvSpPr>
            <p:nvPr/>
          </p:nvSpPr>
          <p:spPr bwMode="auto">
            <a:xfrm>
              <a:off x="1929334" y="4075522"/>
              <a:ext cx="2816351" cy="118412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0" name="Rectangle 216">
              <a:extLst>
                <a:ext uri="{FF2B5EF4-FFF2-40B4-BE49-F238E27FC236}">
                  <a16:creationId xmlns:a16="http://schemas.microsoft.com/office/drawing/2014/main" id="{ED22014E-736F-44F3-B709-1700EF278FA6}"/>
                </a:ext>
                <a:ext uri="{C183D7F6-B498-43B3-948B-1728B52AA6E4}">
                  <adec:decorative xmlns:adec="http://schemas.microsoft.com/office/drawing/2017/decorative" val="1"/>
                </a:ext>
              </a:extLst>
            </p:cNvPr>
            <p:cNvSpPr>
              <a:spLocks noChangeArrowheads="1"/>
            </p:cNvSpPr>
            <p:nvPr/>
          </p:nvSpPr>
          <p:spPr bwMode="auto">
            <a:xfrm>
              <a:off x="1624649" y="4075522"/>
              <a:ext cx="3121036" cy="118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1" name="Rectangle 217">
              <a:extLst>
                <a:ext uri="{FF2B5EF4-FFF2-40B4-BE49-F238E27FC236}">
                  <a16:creationId xmlns:a16="http://schemas.microsoft.com/office/drawing/2014/main" id="{D41D0A1B-B730-4233-8BA4-18E8AB5156D6}"/>
                </a:ext>
                <a:ext uri="{C183D7F6-B498-43B3-948B-1728B52AA6E4}">
                  <adec:decorative xmlns:adec="http://schemas.microsoft.com/office/drawing/2017/decorative" val="1"/>
                </a:ext>
              </a:extLst>
            </p:cNvPr>
            <p:cNvSpPr>
              <a:spLocks noChangeArrowheads="1"/>
            </p:cNvSpPr>
            <p:nvPr/>
          </p:nvSpPr>
          <p:spPr bwMode="auto">
            <a:xfrm>
              <a:off x="1929334" y="5414098"/>
              <a:ext cx="2816351" cy="11841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2" name="Rectangle 218">
              <a:extLst>
                <a:ext uri="{FF2B5EF4-FFF2-40B4-BE49-F238E27FC236}">
                  <a16:creationId xmlns:a16="http://schemas.microsoft.com/office/drawing/2014/main" id="{52EDA220-B294-4737-8892-2DC55509A1C3}"/>
                </a:ext>
                <a:ext uri="{C183D7F6-B498-43B3-948B-1728B52AA6E4}">
                  <adec:decorative xmlns:adec="http://schemas.microsoft.com/office/drawing/2017/decorative" val="1"/>
                </a:ext>
              </a:extLst>
            </p:cNvPr>
            <p:cNvSpPr>
              <a:spLocks noChangeArrowheads="1"/>
            </p:cNvSpPr>
            <p:nvPr/>
          </p:nvSpPr>
          <p:spPr bwMode="auto">
            <a:xfrm>
              <a:off x="1624649" y="5414098"/>
              <a:ext cx="3121038" cy="118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3" name="Freeform 235">
              <a:extLst>
                <a:ext uri="{FF2B5EF4-FFF2-40B4-BE49-F238E27FC236}">
                  <a16:creationId xmlns:a16="http://schemas.microsoft.com/office/drawing/2014/main" id="{2C62B015-7E86-484C-A69E-0E75EFEEF3CF}"/>
                </a:ext>
                <a:ext uri="{C183D7F6-B498-43B3-948B-1728B52AA6E4}">
                  <adec:decorative xmlns:adec="http://schemas.microsoft.com/office/drawing/2017/decorative" val="1"/>
                </a:ext>
              </a:extLst>
            </p:cNvPr>
            <p:cNvSpPr>
              <a:spLocks/>
            </p:cNvSpPr>
            <p:nvPr/>
          </p:nvSpPr>
          <p:spPr bwMode="auto">
            <a:xfrm>
              <a:off x="4745685" y="1389790"/>
              <a:ext cx="1371884" cy="2119412"/>
            </a:xfrm>
            <a:custGeom>
              <a:avLst/>
              <a:gdLst>
                <a:gd name="T0" fmla="*/ 0 w 400"/>
                <a:gd name="T1" fmla="*/ 276 h 494"/>
                <a:gd name="T2" fmla="*/ 400 w 400"/>
                <a:gd name="T3" fmla="*/ 494 h 494"/>
                <a:gd name="T4" fmla="*/ 400 w 400"/>
                <a:gd name="T5" fmla="*/ 410 h 494"/>
                <a:gd name="T6" fmla="*/ 0 w 400"/>
                <a:gd name="T7" fmla="*/ 0 h 494"/>
                <a:gd name="T8" fmla="*/ 0 w 400"/>
                <a:gd name="T9" fmla="*/ 276 h 494"/>
              </a:gdLst>
              <a:ahLst/>
              <a:cxnLst>
                <a:cxn ang="0">
                  <a:pos x="T0" y="T1"/>
                </a:cxn>
                <a:cxn ang="0">
                  <a:pos x="T2" y="T3"/>
                </a:cxn>
                <a:cxn ang="0">
                  <a:pos x="T4" y="T5"/>
                </a:cxn>
                <a:cxn ang="0">
                  <a:pos x="T6" y="T7"/>
                </a:cxn>
                <a:cxn ang="0">
                  <a:pos x="T8" y="T9"/>
                </a:cxn>
              </a:cxnLst>
              <a:rect l="0" t="0" r="r" b="b"/>
              <a:pathLst>
                <a:path w="400" h="494">
                  <a:moveTo>
                    <a:pt x="0" y="276"/>
                  </a:moveTo>
                  <a:lnTo>
                    <a:pt x="400" y="494"/>
                  </a:lnTo>
                  <a:lnTo>
                    <a:pt x="400" y="410"/>
                  </a:lnTo>
                  <a:lnTo>
                    <a:pt x="0" y="0"/>
                  </a:lnTo>
                  <a:lnTo>
                    <a:pt x="0" y="27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4" name="Freeform 236">
              <a:extLst>
                <a:ext uri="{FF2B5EF4-FFF2-40B4-BE49-F238E27FC236}">
                  <a16:creationId xmlns:a16="http://schemas.microsoft.com/office/drawing/2014/main" id="{05BB6B84-FB46-410C-84AD-9C6CB7698EF8}"/>
                </a:ext>
                <a:ext uri="{C183D7F6-B498-43B3-948B-1728B52AA6E4}">
                  <adec:decorative xmlns:adec="http://schemas.microsoft.com/office/drawing/2017/decorative" val="1"/>
                </a:ext>
              </a:extLst>
            </p:cNvPr>
            <p:cNvSpPr>
              <a:spLocks/>
            </p:cNvSpPr>
            <p:nvPr/>
          </p:nvSpPr>
          <p:spPr bwMode="auto">
            <a:xfrm>
              <a:off x="4745685" y="1389790"/>
              <a:ext cx="1371884" cy="2119412"/>
            </a:xfrm>
            <a:custGeom>
              <a:avLst/>
              <a:gdLst>
                <a:gd name="T0" fmla="*/ 0 w 400"/>
                <a:gd name="T1" fmla="*/ 276 h 494"/>
                <a:gd name="T2" fmla="*/ 400 w 400"/>
                <a:gd name="T3" fmla="*/ 494 h 494"/>
                <a:gd name="T4" fmla="*/ 400 w 400"/>
                <a:gd name="T5" fmla="*/ 410 h 494"/>
                <a:gd name="T6" fmla="*/ 0 w 400"/>
                <a:gd name="T7" fmla="*/ 0 h 494"/>
                <a:gd name="T8" fmla="*/ 0 w 400"/>
                <a:gd name="T9" fmla="*/ 276 h 494"/>
              </a:gdLst>
              <a:ahLst/>
              <a:cxnLst>
                <a:cxn ang="0">
                  <a:pos x="T0" y="T1"/>
                </a:cxn>
                <a:cxn ang="0">
                  <a:pos x="T2" y="T3"/>
                </a:cxn>
                <a:cxn ang="0">
                  <a:pos x="T4" y="T5"/>
                </a:cxn>
                <a:cxn ang="0">
                  <a:pos x="T6" y="T7"/>
                </a:cxn>
                <a:cxn ang="0">
                  <a:pos x="T8" y="T9"/>
                </a:cxn>
              </a:cxnLst>
              <a:rect l="0" t="0" r="r" b="b"/>
              <a:pathLst>
                <a:path w="400" h="494">
                  <a:moveTo>
                    <a:pt x="0" y="276"/>
                  </a:moveTo>
                  <a:lnTo>
                    <a:pt x="400" y="494"/>
                  </a:lnTo>
                  <a:lnTo>
                    <a:pt x="400" y="410"/>
                  </a:lnTo>
                  <a:lnTo>
                    <a:pt x="0" y="0"/>
                  </a:lnTo>
                  <a:lnTo>
                    <a:pt x="0" y="2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5" name="Freeform 237">
              <a:extLst>
                <a:ext uri="{FF2B5EF4-FFF2-40B4-BE49-F238E27FC236}">
                  <a16:creationId xmlns:a16="http://schemas.microsoft.com/office/drawing/2014/main" id="{E3971AB7-E2A9-4E31-8AA1-2F0AAC08BF5D}"/>
                </a:ext>
                <a:ext uri="{C183D7F6-B498-43B3-948B-1728B52AA6E4}">
                  <adec:decorative xmlns:adec="http://schemas.microsoft.com/office/drawing/2017/decorative" val="1"/>
                </a:ext>
              </a:extLst>
            </p:cNvPr>
            <p:cNvSpPr>
              <a:spLocks/>
            </p:cNvSpPr>
            <p:nvPr/>
          </p:nvSpPr>
          <p:spPr bwMode="auto">
            <a:xfrm>
              <a:off x="4745685" y="2728366"/>
              <a:ext cx="1371884" cy="1227028"/>
            </a:xfrm>
            <a:custGeom>
              <a:avLst/>
              <a:gdLst>
                <a:gd name="T0" fmla="*/ 0 w 400"/>
                <a:gd name="T1" fmla="*/ 276 h 286"/>
                <a:gd name="T2" fmla="*/ 400 w 400"/>
                <a:gd name="T3" fmla="*/ 286 h 286"/>
                <a:gd name="T4" fmla="*/ 400 w 400"/>
                <a:gd name="T5" fmla="*/ 200 h 286"/>
                <a:gd name="T6" fmla="*/ 0 w 400"/>
                <a:gd name="T7" fmla="*/ 0 h 286"/>
                <a:gd name="T8" fmla="*/ 0 w 400"/>
                <a:gd name="T9" fmla="*/ 276 h 286"/>
              </a:gdLst>
              <a:ahLst/>
              <a:cxnLst>
                <a:cxn ang="0">
                  <a:pos x="T0" y="T1"/>
                </a:cxn>
                <a:cxn ang="0">
                  <a:pos x="T2" y="T3"/>
                </a:cxn>
                <a:cxn ang="0">
                  <a:pos x="T4" y="T5"/>
                </a:cxn>
                <a:cxn ang="0">
                  <a:pos x="T6" y="T7"/>
                </a:cxn>
                <a:cxn ang="0">
                  <a:pos x="T8" y="T9"/>
                </a:cxn>
              </a:cxnLst>
              <a:rect l="0" t="0" r="r" b="b"/>
              <a:pathLst>
                <a:path w="400" h="286">
                  <a:moveTo>
                    <a:pt x="0" y="276"/>
                  </a:moveTo>
                  <a:lnTo>
                    <a:pt x="400" y="286"/>
                  </a:lnTo>
                  <a:lnTo>
                    <a:pt x="400" y="200"/>
                  </a:lnTo>
                  <a:lnTo>
                    <a:pt x="0" y="0"/>
                  </a:lnTo>
                  <a:lnTo>
                    <a:pt x="0" y="27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6" name="Freeform 238">
              <a:extLst>
                <a:ext uri="{FF2B5EF4-FFF2-40B4-BE49-F238E27FC236}">
                  <a16:creationId xmlns:a16="http://schemas.microsoft.com/office/drawing/2014/main" id="{88D05FCD-499A-40B5-8BCA-338323176988}"/>
                </a:ext>
                <a:ext uri="{C183D7F6-B498-43B3-948B-1728B52AA6E4}">
                  <adec:decorative xmlns:adec="http://schemas.microsoft.com/office/drawing/2017/decorative" val="1"/>
                </a:ext>
              </a:extLst>
            </p:cNvPr>
            <p:cNvSpPr>
              <a:spLocks/>
            </p:cNvSpPr>
            <p:nvPr/>
          </p:nvSpPr>
          <p:spPr bwMode="auto">
            <a:xfrm>
              <a:off x="4745685" y="2728366"/>
              <a:ext cx="1371884" cy="1227028"/>
            </a:xfrm>
            <a:custGeom>
              <a:avLst/>
              <a:gdLst>
                <a:gd name="T0" fmla="*/ 0 w 400"/>
                <a:gd name="T1" fmla="*/ 276 h 286"/>
                <a:gd name="T2" fmla="*/ 400 w 400"/>
                <a:gd name="T3" fmla="*/ 286 h 286"/>
                <a:gd name="T4" fmla="*/ 400 w 400"/>
                <a:gd name="T5" fmla="*/ 200 h 286"/>
                <a:gd name="T6" fmla="*/ 0 w 400"/>
                <a:gd name="T7" fmla="*/ 0 h 286"/>
                <a:gd name="T8" fmla="*/ 0 w 400"/>
                <a:gd name="T9" fmla="*/ 276 h 286"/>
              </a:gdLst>
              <a:ahLst/>
              <a:cxnLst>
                <a:cxn ang="0">
                  <a:pos x="T0" y="T1"/>
                </a:cxn>
                <a:cxn ang="0">
                  <a:pos x="T2" y="T3"/>
                </a:cxn>
                <a:cxn ang="0">
                  <a:pos x="T4" y="T5"/>
                </a:cxn>
                <a:cxn ang="0">
                  <a:pos x="T6" y="T7"/>
                </a:cxn>
                <a:cxn ang="0">
                  <a:pos x="T8" y="T9"/>
                </a:cxn>
              </a:cxnLst>
              <a:rect l="0" t="0" r="r" b="b"/>
              <a:pathLst>
                <a:path w="400" h="286">
                  <a:moveTo>
                    <a:pt x="0" y="276"/>
                  </a:moveTo>
                  <a:lnTo>
                    <a:pt x="400" y="286"/>
                  </a:lnTo>
                  <a:lnTo>
                    <a:pt x="400" y="200"/>
                  </a:lnTo>
                  <a:lnTo>
                    <a:pt x="0" y="0"/>
                  </a:lnTo>
                  <a:lnTo>
                    <a:pt x="0" y="2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7" name="Freeform 239">
              <a:extLst>
                <a:ext uri="{FF2B5EF4-FFF2-40B4-BE49-F238E27FC236}">
                  <a16:creationId xmlns:a16="http://schemas.microsoft.com/office/drawing/2014/main" id="{BB232304-005E-43CC-ABF1-36E57B176A11}"/>
                </a:ext>
                <a:ext uri="{C183D7F6-B498-43B3-948B-1728B52AA6E4}">
                  <adec:decorative xmlns:adec="http://schemas.microsoft.com/office/drawing/2017/decorative" val="1"/>
                </a:ext>
              </a:extLst>
            </p:cNvPr>
            <p:cNvSpPr>
              <a:spLocks/>
            </p:cNvSpPr>
            <p:nvPr/>
          </p:nvSpPr>
          <p:spPr bwMode="auto">
            <a:xfrm>
              <a:off x="4745685" y="4032619"/>
              <a:ext cx="1371884" cy="1227028"/>
            </a:xfrm>
            <a:custGeom>
              <a:avLst/>
              <a:gdLst>
                <a:gd name="T0" fmla="*/ 0 w 400"/>
                <a:gd name="T1" fmla="*/ 286 h 286"/>
                <a:gd name="T2" fmla="*/ 400 w 400"/>
                <a:gd name="T3" fmla="*/ 86 h 286"/>
                <a:gd name="T4" fmla="*/ 400 w 400"/>
                <a:gd name="T5" fmla="*/ 0 h 286"/>
                <a:gd name="T6" fmla="*/ 0 w 400"/>
                <a:gd name="T7" fmla="*/ 10 h 286"/>
                <a:gd name="T8" fmla="*/ 0 w 400"/>
                <a:gd name="T9" fmla="*/ 286 h 286"/>
              </a:gdLst>
              <a:ahLst/>
              <a:cxnLst>
                <a:cxn ang="0">
                  <a:pos x="T0" y="T1"/>
                </a:cxn>
                <a:cxn ang="0">
                  <a:pos x="T2" y="T3"/>
                </a:cxn>
                <a:cxn ang="0">
                  <a:pos x="T4" y="T5"/>
                </a:cxn>
                <a:cxn ang="0">
                  <a:pos x="T6" y="T7"/>
                </a:cxn>
                <a:cxn ang="0">
                  <a:pos x="T8" y="T9"/>
                </a:cxn>
              </a:cxnLst>
              <a:rect l="0" t="0" r="r" b="b"/>
              <a:pathLst>
                <a:path w="400" h="286">
                  <a:moveTo>
                    <a:pt x="0" y="286"/>
                  </a:moveTo>
                  <a:lnTo>
                    <a:pt x="400" y="86"/>
                  </a:lnTo>
                  <a:lnTo>
                    <a:pt x="400" y="0"/>
                  </a:lnTo>
                  <a:lnTo>
                    <a:pt x="0" y="10"/>
                  </a:lnTo>
                  <a:lnTo>
                    <a:pt x="0" y="28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8" name="Freeform 240">
              <a:extLst>
                <a:ext uri="{FF2B5EF4-FFF2-40B4-BE49-F238E27FC236}">
                  <a16:creationId xmlns:a16="http://schemas.microsoft.com/office/drawing/2014/main" id="{C10EA3C2-8648-4848-B2E5-36D27E49C4BE}"/>
                </a:ext>
                <a:ext uri="{C183D7F6-B498-43B3-948B-1728B52AA6E4}">
                  <adec:decorative xmlns:adec="http://schemas.microsoft.com/office/drawing/2017/decorative" val="1"/>
                </a:ext>
              </a:extLst>
            </p:cNvPr>
            <p:cNvSpPr>
              <a:spLocks/>
            </p:cNvSpPr>
            <p:nvPr/>
          </p:nvSpPr>
          <p:spPr bwMode="auto">
            <a:xfrm>
              <a:off x="4745685" y="4032619"/>
              <a:ext cx="1371884" cy="1227028"/>
            </a:xfrm>
            <a:custGeom>
              <a:avLst/>
              <a:gdLst>
                <a:gd name="T0" fmla="*/ 0 w 400"/>
                <a:gd name="T1" fmla="*/ 286 h 286"/>
                <a:gd name="T2" fmla="*/ 400 w 400"/>
                <a:gd name="T3" fmla="*/ 86 h 286"/>
                <a:gd name="T4" fmla="*/ 400 w 400"/>
                <a:gd name="T5" fmla="*/ 0 h 286"/>
                <a:gd name="T6" fmla="*/ 0 w 400"/>
                <a:gd name="T7" fmla="*/ 10 h 286"/>
                <a:gd name="T8" fmla="*/ 0 w 400"/>
                <a:gd name="T9" fmla="*/ 286 h 286"/>
              </a:gdLst>
              <a:ahLst/>
              <a:cxnLst>
                <a:cxn ang="0">
                  <a:pos x="T0" y="T1"/>
                </a:cxn>
                <a:cxn ang="0">
                  <a:pos x="T2" y="T3"/>
                </a:cxn>
                <a:cxn ang="0">
                  <a:pos x="T4" y="T5"/>
                </a:cxn>
                <a:cxn ang="0">
                  <a:pos x="T6" y="T7"/>
                </a:cxn>
                <a:cxn ang="0">
                  <a:pos x="T8" y="T9"/>
                </a:cxn>
              </a:cxnLst>
              <a:rect l="0" t="0" r="r" b="b"/>
              <a:pathLst>
                <a:path w="400" h="286">
                  <a:moveTo>
                    <a:pt x="0" y="286"/>
                  </a:moveTo>
                  <a:lnTo>
                    <a:pt x="400" y="86"/>
                  </a:lnTo>
                  <a:lnTo>
                    <a:pt x="400" y="0"/>
                  </a:lnTo>
                  <a:lnTo>
                    <a:pt x="0" y="10"/>
                  </a:lnTo>
                  <a:lnTo>
                    <a:pt x="0"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9" name="Freeform 241">
              <a:extLst>
                <a:ext uri="{FF2B5EF4-FFF2-40B4-BE49-F238E27FC236}">
                  <a16:creationId xmlns:a16="http://schemas.microsoft.com/office/drawing/2014/main" id="{1C30E25D-9D28-4F8F-8B65-A3F9463E03EE}"/>
                </a:ext>
                <a:ext uri="{C183D7F6-B498-43B3-948B-1728B52AA6E4}">
                  <adec:decorative xmlns:adec="http://schemas.microsoft.com/office/drawing/2017/decorative" val="1"/>
                </a:ext>
              </a:extLst>
            </p:cNvPr>
            <p:cNvSpPr>
              <a:spLocks/>
            </p:cNvSpPr>
            <p:nvPr/>
          </p:nvSpPr>
          <p:spPr bwMode="auto">
            <a:xfrm>
              <a:off x="4745685" y="4478811"/>
              <a:ext cx="1371884" cy="2119412"/>
            </a:xfrm>
            <a:custGeom>
              <a:avLst/>
              <a:gdLst>
                <a:gd name="T0" fmla="*/ 0 w 400"/>
                <a:gd name="T1" fmla="*/ 494 h 494"/>
                <a:gd name="T2" fmla="*/ 400 w 400"/>
                <a:gd name="T3" fmla="*/ 84 h 494"/>
                <a:gd name="T4" fmla="*/ 400 w 400"/>
                <a:gd name="T5" fmla="*/ 0 h 494"/>
                <a:gd name="T6" fmla="*/ 0 w 400"/>
                <a:gd name="T7" fmla="*/ 218 h 494"/>
                <a:gd name="T8" fmla="*/ 0 w 400"/>
                <a:gd name="T9" fmla="*/ 494 h 494"/>
              </a:gdLst>
              <a:ahLst/>
              <a:cxnLst>
                <a:cxn ang="0">
                  <a:pos x="T0" y="T1"/>
                </a:cxn>
                <a:cxn ang="0">
                  <a:pos x="T2" y="T3"/>
                </a:cxn>
                <a:cxn ang="0">
                  <a:pos x="T4" y="T5"/>
                </a:cxn>
                <a:cxn ang="0">
                  <a:pos x="T6" y="T7"/>
                </a:cxn>
                <a:cxn ang="0">
                  <a:pos x="T8" y="T9"/>
                </a:cxn>
              </a:cxnLst>
              <a:rect l="0" t="0" r="r" b="b"/>
              <a:pathLst>
                <a:path w="400" h="494">
                  <a:moveTo>
                    <a:pt x="0" y="494"/>
                  </a:moveTo>
                  <a:lnTo>
                    <a:pt x="400" y="84"/>
                  </a:lnTo>
                  <a:lnTo>
                    <a:pt x="400" y="0"/>
                  </a:lnTo>
                  <a:lnTo>
                    <a:pt x="0" y="218"/>
                  </a:lnTo>
                  <a:lnTo>
                    <a:pt x="0" y="49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0" name="Freeform 242">
              <a:extLst>
                <a:ext uri="{FF2B5EF4-FFF2-40B4-BE49-F238E27FC236}">
                  <a16:creationId xmlns:a16="http://schemas.microsoft.com/office/drawing/2014/main" id="{9CD0BB3E-47CB-4919-8FE4-8A31463DA6EC}"/>
                </a:ext>
                <a:ext uri="{C183D7F6-B498-43B3-948B-1728B52AA6E4}">
                  <adec:decorative xmlns:adec="http://schemas.microsoft.com/office/drawing/2017/decorative" val="1"/>
                </a:ext>
              </a:extLst>
            </p:cNvPr>
            <p:cNvSpPr>
              <a:spLocks/>
            </p:cNvSpPr>
            <p:nvPr/>
          </p:nvSpPr>
          <p:spPr bwMode="auto">
            <a:xfrm>
              <a:off x="4745685" y="4478811"/>
              <a:ext cx="1371884" cy="2119412"/>
            </a:xfrm>
            <a:custGeom>
              <a:avLst/>
              <a:gdLst>
                <a:gd name="T0" fmla="*/ 0 w 400"/>
                <a:gd name="T1" fmla="*/ 494 h 494"/>
                <a:gd name="T2" fmla="*/ 400 w 400"/>
                <a:gd name="T3" fmla="*/ 84 h 494"/>
                <a:gd name="T4" fmla="*/ 400 w 400"/>
                <a:gd name="T5" fmla="*/ 0 h 494"/>
                <a:gd name="T6" fmla="*/ 0 w 400"/>
                <a:gd name="T7" fmla="*/ 218 h 494"/>
                <a:gd name="T8" fmla="*/ 0 w 400"/>
                <a:gd name="T9" fmla="*/ 494 h 494"/>
              </a:gdLst>
              <a:ahLst/>
              <a:cxnLst>
                <a:cxn ang="0">
                  <a:pos x="T0" y="T1"/>
                </a:cxn>
                <a:cxn ang="0">
                  <a:pos x="T2" y="T3"/>
                </a:cxn>
                <a:cxn ang="0">
                  <a:pos x="T4" y="T5"/>
                </a:cxn>
                <a:cxn ang="0">
                  <a:pos x="T6" y="T7"/>
                </a:cxn>
                <a:cxn ang="0">
                  <a:pos x="T8" y="T9"/>
                </a:cxn>
              </a:cxnLst>
              <a:rect l="0" t="0" r="r" b="b"/>
              <a:pathLst>
                <a:path w="400" h="494">
                  <a:moveTo>
                    <a:pt x="0" y="494"/>
                  </a:moveTo>
                  <a:lnTo>
                    <a:pt x="400" y="84"/>
                  </a:lnTo>
                  <a:lnTo>
                    <a:pt x="400" y="0"/>
                  </a:lnTo>
                  <a:lnTo>
                    <a:pt x="0" y="218"/>
                  </a:lnTo>
                  <a:lnTo>
                    <a:pt x="0" y="4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1" name="Freeform 244">
              <a:extLst>
                <a:ext uri="{FF2B5EF4-FFF2-40B4-BE49-F238E27FC236}">
                  <a16:creationId xmlns:a16="http://schemas.microsoft.com/office/drawing/2014/main" id="{E4F0C1BC-E911-4408-86C0-79C360CD76CB}"/>
                </a:ext>
                <a:ext uri="{C183D7F6-B498-43B3-948B-1728B52AA6E4}">
                  <adec:decorative xmlns:adec="http://schemas.microsoft.com/office/drawing/2017/decorative" val="1"/>
                </a:ext>
              </a:extLst>
            </p:cNvPr>
            <p:cNvSpPr>
              <a:spLocks/>
            </p:cNvSpPr>
            <p:nvPr/>
          </p:nvSpPr>
          <p:spPr bwMode="auto">
            <a:xfrm>
              <a:off x="4745685" y="1389790"/>
              <a:ext cx="1371884" cy="2119412"/>
            </a:xfrm>
            <a:custGeom>
              <a:avLst/>
              <a:gdLst>
                <a:gd name="T0" fmla="*/ 0 w 400"/>
                <a:gd name="T1" fmla="*/ 0 h 494"/>
                <a:gd name="T2" fmla="*/ 0 w 400"/>
                <a:gd name="T3" fmla="*/ 276 h 494"/>
                <a:gd name="T4" fmla="*/ 400 w 400"/>
                <a:gd name="T5" fmla="*/ 494 h 494"/>
                <a:gd name="T6" fmla="*/ 400 w 400"/>
                <a:gd name="T7" fmla="*/ 410 h 494"/>
                <a:gd name="T8" fmla="*/ 0 w 400"/>
                <a:gd name="T9" fmla="*/ 0 h 494"/>
              </a:gdLst>
              <a:ahLst/>
              <a:cxnLst>
                <a:cxn ang="0">
                  <a:pos x="T0" y="T1"/>
                </a:cxn>
                <a:cxn ang="0">
                  <a:pos x="T2" y="T3"/>
                </a:cxn>
                <a:cxn ang="0">
                  <a:pos x="T4" y="T5"/>
                </a:cxn>
                <a:cxn ang="0">
                  <a:pos x="T6" y="T7"/>
                </a:cxn>
                <a:cxn ang="0">
                  <a:pos x="T8" y="T9"/>
                </a:cxn>
              </a:cxnLst>
              <a:rect l="0" t="0" r="r" b="b"/>
              <a:pathLst>
                <a:path w="400" h="494">
                  <a:moveTo>
                    <a:pt x="0" y="0"/>
                  </a:moveTo>
                  <a:lnTo>
                    <a:pt x="0" y="276"/>
                  </a:lnTo>
                  <a:lnTo>
                    <a:pt x="400" y="494"/>
                  </a:lnTo>
                  <a:lnTo>
                    <a:pt x="400" y="4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2" name="Freeform 246">
              <a:extLst>
                <a:ext uri="{FF2B5EF4-FFF2-40B4-BE49-F238E27FC236}">
                  <a16:creationId xmlns:a16="http://schemas.microsoft.com/office/drawing/2014/main" id="{E633226C-54F9-47A9-99F8-1130EF3BF2AB}"/>
                </a:ext>
                <a:ext uri="{C183D7F6-B498-43B3-948B-1728B52AA6E4}">
                  <adec:decorative xmlns:adec="http://schemas.microsoft.com/office/drawing/2017/decorative" val="1"/>
                </a:ext>
              </a:extLst>
            </p:cNvPr>
            <p:cNvSpPr>
              <a:spLocks/>
            </p:cNvSpPr>
            <p:nvPr/>
          </p:nvSpPr>
          <p:spPr bwMode="auto">
            <a:xfrm>
              <a:off x="4745685" y="2728366"/>
              <a:ext cx="1371884" cy="1227028"/>
            </a:xfrm>
            <a:custGeom>
              <a:avLst/>
              <a:gdLst>
                <a:gd name="T0" fmla="*/ 0 w 400"/>
                <a:gd name="T1" fmla="*/ 0 h 286"/>
                <a:gd name="T2" fmla="*/ 0 w 400"/>
                <a:gd name="T3" fmla="*/ 276 h 286"/>
                <a:gd name="T4" fmla="*/ 400 w 400"/>
                <a:gd name="T5" fmla="*/ 286 h 286"/>
                <a:gd name="T6" fmla="*/ 400 w 400"/>
                <a:gd name="T7" fmla="*/ 200 h 286"/>
                <a:gd name="T8" fmla="*/ 0 w 400"/>
                <a:gd name="T9" fmla="*/ 0 h 286"/>
              </a:gdLst>
              <a:ahLst/>
              <a:cxnLst>
                <a:cxn ang="0">
                  <a:pos x="T0" y="T1"/>
                </a:cxn>
                <a:cxn ang="0">
                  <a:pos x="T2" y="T3"/>
                </a:cxn>
                <a:cxn ang="0">
                  <a:pos x="T4" y="T5"/>
                </a:cxn>
                <a:cxn ang="0">
                  <a:pos x="T6" y="T7"/>
                </a:cxn>
                <a:cxn ang="0">
                  <a:pos x="T8" y="T9"/>
                </a:cxn>
              </a:cxnLst>
              <a:rect l="0" t="0" r="r" b="b"/>
              <a:pathLst>
                <a:path w="400" h="286">
                  <a:moveTo>
                    <a:pt x="0" y="0"/>
                  </a:moveTo>
                  <a:lnTo>
                    <a:pt x="0" y="276"/>
                  </a:lnTo>
                  <a:lnTo>
                    <a:pt x="400" y="286"/>
                  </a:lnTo>
                  <a:lnTo>
                    <a:pt x="400" y="20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3" name="Freeform 248">
              <a:extLst>
                <a:ext uri="{FF2B5EF4-FFF2-40B4-BE49-F238E27FC236}">
                  <a16:creationId xmlns:a16="http://schemas.microsoft.com/office/drawing/2014/main" id="{6A8C461B-0396-4695-8626-7984A1BF3381}"/>
                </a:ext>
                <a:ext uri="{C183D7F6-B498-43B3-948B-1728B52AA6E4}">
                  <adec:decorative xmlns:adec="http://schemas.microsoft.com/office/drawing/2017/decorative" val="1"/>
                </a:ext>
              </a:extLst>
            </p:cNvPr>
            <p:cNvSpPr>
              <a:spLocks/>
            </p:cNvSpPr>
            <p:nvPr/>
          </p:nvSpPr>
          <p:spPr bwMode="auto">
            <a:xfrm>
              <a:off x="4745685" y="4032619"/>
              <a:ext cx="1371884" cy="1227028"/>
            </a:xfrm>
            <a:custGeom>
              <a:avLst/>
              <a:gdLst>
                <a:gd name="T0" fmla="*/ 400 w 400"/>
                <a:gd name="T1" fmla="*/ 0 h 286"/>
                <a:gd name="T2" fmla="*/ 0 w 400"/>
                <a:gd name="T3" fmla="*/ 10 h 286"/>
                <a:gd name="T4" fmla="*/ 0 w 400"/>
                <a:gd name="T5" fmla="*/ 286 h 286"/>
                <a:gd name="T6" fmla="*/ 400 w 400"/>
                <a:gd name="T7" fmla="*/ 86 h 286"/>
                <a:gd name="T8" fmla="*/ 400 w 400"/>
                <a:gd name="T9" fmla="*/ 0 h 286"/>
              </a:gdLst>
              <a:ahLst/>
              <a:cxnLst>
                <a:cxn ang="0">
                  <a:pos x="T0" y="T1"/>
                </a:cxn>
                <a:cxn ang="0">
                  <a:pos x="T2" y="T3"/>
                </a:cxn>
                <a:cxn ang="0">
                  <a:pos x="T4" y="T5"/>
                </a:cxn>
                <a:cxn ang="0">
                  <a:pos x="T6" y="T7"/>
                </a:cxn>
                <a:cxn ang="0">
                  <a:pos x="T8" y="T9"/>
                </a:cxn>
              </a:cxnLst>
              <a:rect l="0" t="0" r="r" b="b"/>
              <a:pathLst>
                <a:path w="400" h="286">
                  <a:moveTo>
                    <a:pt x="400" y="0"/>
                  </a:moveTo>
                  <a:lnTo>
                    <a:pt x="0" y="10"/>
                  </a:lnTo>
                  <a:lnTo>
                    <a:pt x="0" y="286"/>
                  </a:lnTo>
                  <a:lnTo>
                    <a:pt x="400" y="86"/>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4" name="Freeform 250">
              <a:extLst>
                <a:ext uri="{FF2B5EF4-FFF2-40B4-BE49-F238E27FC236}">
                  <a16:creationId xmlns:a16="http://schemas.microsoft.com/office/drawing/2014/main" id="{E391861B-252E-4FCD-906B-53C72C8264A5}"/>
                </a:ext>
                <a:ext uri="{C183D7F6-B498-43B3-948B-1728B52AA6E4}">
                  <adec:decorative xmlns:adec="http://schemas.microsoft.com/office/drawing/2017/decorative" val="1"/>
                </a:ext>
              </a:extLst>
            </p:cNvPr>
            <p:cNvSpPr>
              <a:spLocks/>
            </p:cNvSpPr>
            <p:nvPr/>
          </p:nvSpPr>
          <p:spPr bwMode="auto">
            <a:xfrm>
              <a:off x="4745685" y="4478811"/>
              <a:ext cx="1371884" cy="2119412"/>
            </a:xfrm>
            <a:custGeom>
              <a:avLst/>
              <a:gdLst>
                <a:gd name="T0" fmla="*/ 400 w 400"/>
                <a:gd name="T1" fmla="*/ 0 h 494"/>
                <a:gd name="T2" fmla="*/ 0 w 400"/>
                <a:gd name="T3" fmla="*/ 218 h 494"/>
                <a:gd name="T4" fmla="*/ 0 w 400"/>
                <a:gd name="T5" fmla="*/ 494 h 494"/>
                <a:gd name="T6" fmla="*/ 400 w 400"/>
                <a:gd name="T7" fmla="*/ 84 h 494"/>
                <a:gd name="T8" fmla="*/ 400 w 400"/>
                <a:gd name="T9" fmla="*/ 0 h 494"/>
              </a:gdLst>
              <a:ahLst/>
              <a:cxnLst>
                <a:cxn ang="0">
                  <a:pos x="T0" y="T1"/>
                </a:cxn>
                <a:cxn ang="0">
                  <a:pos x="T2" y="T3"/>
                </a:cxn>
                <a:cxn ang="0">
                  <a:pos x="T4" y="T5"/>
                </a:cxn>
                <a:cxn ang="0">
                  <a:pos x="T6" y="T7"/>
                </a:cxn>
                <a:cxn ang="0">
                  <a:pos x="T8" y="T9"/>
                </a:cxn>
              </a:cxnLst>
              <a:rect l="0" t="0" r="r" b="b"/>
              <a:pathLst>
                <a:path w="400" h="494">
                  <a:moveTo>
                    <a:pt x="400" y="0"/>
                  </a:moveTo>
                  <a:lnTo>
                    <a:pt x="0" y="218"/>
                  </a:lnTo>
                  <a:lnTo>
                    <a:pt x="0" y="494"/>
                  </a:lnTo>
                  <a:lnTo>
                    <a:pt x="400" y="84"/>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5" name="Rectangle 251">
              <a:extLst>
                <a:ext uri="{FF2B5EF4-FFF2-40B4-BE49-F238E27FC236}">
                  <a16:creationId xmlns:a16="http://schemas.microsoft.com/office/drawing/2014/main" id="{EBC94889-2E32-40A1-AB9F-C330BDCB277E}"/>
                </a:ext>
                <a:ext uri="{C183D7F6-B498-43B3-948B-1728B52AA6E4}">
                  <adec:decorative xmlns:adec="http://schemas.microsoft.com/office/drawing/2017/decorative" val="1"/>
                </a:ext>
              </a:extLst>
            </p:cNvPr>
            <p:cNvSpPr>
              <a:spLocks noChangeArrowheads="1"/>
            </p:cNvSpPr>
            <p:nvPr/>
          </p:nvSpPr>
          <p:spPr bwMode="auto">
            <a:xfrm>
              <a:off x="6117571" y="3148816"/>
              <a:ext cx="1166101" cy="360386"/>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6" name="Rectangle 252">
              <a:extLst>
                <a:ext uri="{FF2B5EF4-FFF2-40B4-BE49-F238E27FC236}">
                  <a16:creationId xmlns:a16="http://schemas.microsoft.com/office/drawing/2014/main" id="{246EAB2F-D19F-4619-B28C-DB7B091EB383}"/>
                </a:ext>
                <a:ext uri="{C183D7F6-B498-43B3-948B-1728B52AA6E4}">
                  <adec:decorative xmlns:adec="http://schemas.microsoft.com/office/drawing/2017/decorative" val="1"/>
                </a:ext>
              </a:extLst>
            </p:cNvPr>
            <p:cNvSpPr>
              <a:spLocks noChangeArrowheads="1"/>
            </p:cNvSpPr>
            <p:nvPr/>
          </p:nvSpPr>
          <p:spPr bwMode="auto">
            <a:xfrm>
              <a:off x="6117571" y="3586427"/>
              <a:ext cx="1166101" cy="368966"/>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7" name="Rectangle 253">
              <a:extLst>
                <a:ext uri="{FF2B5EF4-FFF2-40B4-BE49-F238E27FC236}">
                  <a16:creationId xmlns:a16="http://schemas.microsoft.com/office/drawing/2014/main" id="{93792820-9C59-4D79-90C3-0B269FB259D7}"/>
                </a:ext>
                <a:ext uri="{C183D7F6-B498-43B3-948B-1728B52AA6E4}">
                  <adec:decorative xmlns:adec="http://schemas.microsoft.com/office/drawing/2017/decorative" val="1"/>
                </a:ext>
              </a:extLst>
            </p:cNvPr>
            <p:cNvSpPr>
              <a:spLocks noChangeArrowheads="1"/>
            </p:cNvSpPr>
            <p:nvPr/>
          </p:nvSpPr>
          <p:spPr bwMode="auto">
            <a:xfrm>
              <a:off x="6117571" y="4032619"/>
              <a:ext cx="1166101" cy="368966"/>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8" name="Rectangle 254">
              <a:extLst>
                <a:ext uri="{FF2B5EF4-FFF2-40B4-BE49-F238E27FC236}">
                  <a16:creationId xmlns:a16="http://schemas.microsoft.com/office/drawing/2014/main" id="{EB8FC936-F335-4F95-9BAB-56998FAC62AD}"/>
                </a:ext>
                <a:ext uri="{C183D7F6-B498-43B3-948B-1728B52AA6E4}">
                  <adec:decorative xmlns:adec="http://schemas.microsoft.com/office/drawing/2017/decorative" val="1"/>
                </a:ext>
              </a:extLst>
            </p:cNvPr>
            <p:cNvSpPr>
              <a:spLocks noChangeArrowheads="1"/>
            </p:cNvSpPr>
            <p:nvPr/>
          </p:nvSpPr>
          <p:spPr bwMode="auto">
            <a:xfrm>
              <a:off x="6117571" y="4478811"/>
              <a:ext cx="1166101" cy="36038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9" name="Freeform 243">
              <a:extLst>
                <a:ext uri="{FF2B5EF4-FFF2-40B4-BE49-F238E27FC236}">
                  <a16:creationId xmlns:a16="http://schemas.microsoft.com/office/drawing/2014/main" id="{9CD0BA89-DB3A-4C6D-915A-89DA0C9C2AB1}"/>
                </a:ext>
                <a:ext uri="{C183D7F6-B498-43B3-948B-1728B52AA6E4}">
                  <adec:decorative xmlns:adec="http://schemas.microsoft.com/office/drawing/2017/decorative" val="1"/>
                </a:ext>
              </a:extLst>
            </p:cNvPr>
            <p:cNvSpPr>
              <a:spLocks/>
            </p:cNvSpPr>
            <p:nvPr/>
          </p:nvSpPr>
          <p:spPr bwMode="auto">
            <a:xfrm>
              <a:off x="4734530" y="1365900"/>
              <a:ext cx="1371884" cy="2119412"/>
            </a:xfrm>
            <a:custGeom>
              <a:avLst/>
              <a:gdLst>
                <a:gd name="T0" fmla="*/ 0 w 400"/>
                <a:gd name="T1" fmla="*/ 0 h 494"/>
                <a:gd name="T2" fmla="*/ 0 w 400"/>
                <a:gd name="T3" fmla="*/ 276 h 494"/>
                <a:gd name="T4" fmla="*/ 400 w 400"/>
                <a:gd name="T5" fmla="*/ 494 h 494"/>
                <a:gd name="T6" fmla="*/ 400 w 400"/>
                <a:gd name="T7" fmla="*/ 410 h 494"/>
                <a:gd name="T8" fmla="*/ 0 w 400"/>
                <a:gd name="T9" fmla="*/ 0 h 494"/>
              </a:gdLst>
              <a:ahLst/>
              <a:cxnLst>
                <a:cxn ang="0">
                  <a:pos x="T0" y="T1"/>
                </a:cxn>
                <a:cxn ang="0">
                  <a:pos x="T2" y="T3"/>
                </a:cxn>
                <a:cxn ang="0">
                  <a:pos x="T4" y="T5"/>
                </a:cxn>
                <a:cxn ang="0">
                  <a:pos x="T6" y="T7"/>
                </a:cxn>
                <a:cxn ang="0">
                  <a:pos x="T8" y="T9"/>
                </a:cxn>
              </a:cxnLst>
              <a:rect l="0" t="0" r="r" b="b"/>
              <a:pathLst>
                <a:path w="400" h="494">
                  <a:moveTo>
                    <a:pt x="0" y="0"/>
                  </a:moveTo>
                  <a:lnTo>
                    <a:pt x="0" y="276"/>
                  </a:lnTo>
                  <a:lnTo>
                    <a:pt x="400" y="494"/>
                  </a:lnTo>
                  <a:lnTo>
                    <a:pt x="400" y="410"/>
                  </a:lnTo>
                  <a:lnTo>
                    <a:pt x="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0" name="Freeform 245">
              <a:extLst>
                <a:ext uri="{FF2B5EF4-FFF2-40B4-BE49-F238E27FC236}">
                  <a16:creationId xmlns:a16="http://schemas.microsoft.com/office/drawing/2014/main" id="{10BDF724-4FCE-4158-B0EE-D2934DC51B0F}"/>
                </a:ext>
                <a:ext uri="{C183D7F6-B498-43B3-948B-1728B52AA6E4}">
                  <adec:decorative xmlns:adec="http://schemas.microsoft.com/office/drawing/2017/decorative" val="1"/>
                </a:ext>
              </a:extLst>
            </p:cNvPr>
            <p:cNvSpPr>
              <a:spLocks/>
            </p:cNvSpPr>
            <p:nvPr/>
          </p:nvSpPr>
          <p:spPr bwMode="auto">
            <a:xfrm>
              <a:off x="4745685" y="2728366"/>
              <a:ext cx="1371884" cy="1227028"/>
            </a:xfrm>
            <a:custGeom>
              <a:avLst/>
              <a:gdLst>
                <a:gd name="T0" fmla="*/ 0 w 400"/>
                <a:gd name="T1" fmla="*/ 0 h 286"/>
                <a:gd name="T2" fmla="*/ 0 w 400"/>
                <a:gd name="T3" fmla="*/ 276 h 286"/>
                <a:gd name="T4" fmla="*/ 400 w 400"/>
                <a:gd name="T5" fmla="*/ 286 h 286"/>
                <a:gd name="T6" fmla="*/ 400 w 400"/>
                <a:gd name="T7" fmla="*/ 200 h 286"/>
                <a:gd name="T8" fmla="*/ 0 w 400"/>
                <a:gd name="T9" fmla="*/ 0 h 286"/>
              </a:gdLst>
              <a:ahLst/>
              <a:cxnLst>
                <a:cxn ang="0">
                  <a:pos x="T0" y="T1"/>
                </a:cxn>
                <a:cxn ang="0">
                  <a:pos x="T2" y="T3"/>
                </a:cxn>
                <a:cxn ang="0">
                  <a:pos x="T4" y="T5"/>
                </a:cxn>
                <a:cxn ang="0">
                  <a:pos x="T6" y="T7"/>
                </a:cxn>
                <a:cxn ang="0">
                  <a:pos x="T8" y="T9"/>
                </a:cxn>
              </a:cxnLst>
              <a:rect l="0" t="0" r="r" b="b"/>
              <a:pathLst>
                <a:path w="400" h="286">
                  <a:moveTo>
                    <a:pt x="0" y="0"/>
                  </a:moveTo>
                  <a:lnTo>
                    <a:pt x="0" y="276"/>
                  </a:lnTo>
                  <a:lnTo>
                    <a:pt x="400" y="286"/>
                  </a:lnTo>
                  <a:lnTo>
                    <a:pt x="400" y="200"/>
                  </a:lnTo>
                  <a:lnTo>
                    <a:pt x="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1" name="Freeform 247">
              <a:extLst>
                <a:ext uri="{FF2B5EF4-FFF2-40B4-BE49-F238E27FC236}">
                  <a16:creationId xmlns:a16="http://schemas.microsoft.com/office/drawing/2014/main" id="{76BA3CA4-F28F-430F-9335-557E74A6A396}"/>
                </a:ext>
                <a:ext uri="{C183D7F6-B498-43B3-948B-1728B52AA6E4}">
                  <adec:decorative xmlns:adec="http://schemas.microsoft.com/office/drawing/2017/decorative" val="1"/>
                </a:ext>
              </a:extLst>
            </p:cNvPr>
            <p:cNvSpPr>
              <a:spLocks/>
            </p:cNvSpPr>
            <p:nvPr/>
          </p:nvSpPr>
          <p:spPr bwMode="auto">
            <a:xfrm>
              <a:off x="4745685" y="4032616"/>
              <a:ext cx="1371884" cy="1227028"/>
            </a:xfrm>
            <a:custGeom>
              <a:avLst/>
              <a:gdLst>
                <a:gd name="T0" fmla="*/ 400 w 400"/>
                <a:gd name="T1" fmla="*/ 0 h 286"/>
                <a:gd name="T2" fmla="*/ 0 w 400"/>
                <a:gd name="T3" fmla="*/ 10 h 286"/>
                <a:gd name="T4" fmla="*/ 0 w 400"/>
                <a:gd name="T5" fmla="*/ 286 h 286"/>
                <a:gd name="T6" fmla="*/ 400 w 400"/>
                <a:gd name="T7" fmla="*/ 86 h 286"/>
                <a:gd name="T8" fmla="*/ 400 w 400"/>
                <a:gd name="T9" fmla="*/ 0 h 286"/>
              </a:gdLst>
              <a:ahLst/>
              <a:cxnLst>
                <a:cxn ang="0">
                  <a:pos x="T0" y="T1"/>
                </a:cxn>
                <a:cxn ang="0">
                  <a:pos x="T2" y="T3"/>
                </a:cxn>
                <a:cxn ang="0">
                  <a:pos x="T4" y="T5"/>
                </a:cxn>
                <a:cxn ang="0">
                  <a:pos x="T6" y="T7"/>
                </a:cxn>
                <a:cxn ang="0">
                  <a:pos x="T8" y="T9"/>
                </a:cxn>
              </a:cxnLst>
              <a:rect l="0" t="0" r="r" b="b"/>
              <a:pathLst>
                <a:path w="400" h="286">
                  <a:moveTo>
                    <a:pt x="400" y="0"/>
                  </a:moveTo>
                  <a:lnTo>
                    <a:pt x="0" y="10"/>
                  </a:lnTo>
                  <a:lnTo>
                    <a:pt x="0" y="286"/>
                  </a:lnTo>
                  <a:lnTo>
                    <a:pt x="400" y="86"/>
                  </a:lnTo>
                  <a:lnTo>
                    <a:pt x="40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2" name="Freeform 249">
              <a:extLst>
                <a:ext uri="{FF2B5EF4-FFF2-40B4-BE49-F238E27FC236}">
                  <a16:creationId xmlns:a16="http://schemas.microsoft.com/office/drawing/2014/main" id="{9F0E0722-555A-4B86-A516-EAAA8BA2E2E2}"/>
                </a:ext>
                <a:ext uri="{C183D7F6-B498-43B3-948B-1728B52AA6E4}">
                  <adec:decorative xmlns:adec="http://schemas.microsoft.com/office/drawing/2017/decorative" val="1"/>
                </a:ext>
              </a:extLst>
            </p:cNvPr>
            <p:cNvSpPr>
              <a:spLocks/>
            </p:cNvSpPr>
            <p:nvPr/>
          </p:nvSpPr>
          <p:spPr bwMode="auto">
            <a:xfrm>
              <a:off x="4745685" y="4478806"/>
              <a:ext cx="1371884" cy="2119412"/>
            </a:xfrm>
            <a:custGeom>
              <a:avLst/>
              <a:gdLst>
                <a:gd name="T0" fmla="*/ 400 w 400"/>
                <a:gd name="T1" fmla="*/ 0 h 494"/>
                <a:gd name="T2" fmla="*/ 0 w 400"/>
                <a:gd name="T3" fmla="*/ 218 h 494"/>
                <a:gd name="T4" fmla="*/ 0 w 400"/>
                <a:gd name="T5" fmla="*/ 494 h 494"/>
                <a:gd name="T6" fmla="*/ 400 w 400"/>
                <a:gd name="T7" fmla="*/ 84 h 494"/>
                <a:gd name="T8" fmla="*/ 400 w 400"/>
                <a:gd name="T9" fmla="*/ 0 h 494"/>
              </a:gdLst>
              <a:ahLst/>
              <a:cxnLst>
                <a:cxn ang="0">
                  <a:pos x="T0" y="T1"/>
                </a:cxn>
                <a:cxn ang="0">
                  <a:pos x="T2" y="T3"/>
                </a:cxn>
                <a:cxn ang="0">
                  <a:pos x="T4" y="T5"/>
                </a:cxn>
                <a:cxn ang="0">
                  <a:pos x="T6" y="T7"/>
                </a:cxn>
                <a:cxn ang="0">
                  <a:pos x="T8" y="T9"/>
                </a:cxn>
              </a:cxnLst>
              <a:rect l="0" t="0" r="r" b="b"/>
              <a:pathLst>
                <a:path w="400" h="494">
                  <a:moveTo>
                    <a:pt x="400" y="0"/>
                  </a:moveTo>
                  <a:lnTo>
                    <a:pt x="0" y="218"/>
                  </a:lnTo>
                  <a:lnTo>
                    <a:pt x="0" y="494"/>
                  </a:lnTo>
                  <a:lnTo>
                    <a:pt x="400" y="84"/>
                  </a:lnTo>
                  <a:lnTo>
                    <a:pt x="40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413" name="Group 412"/>
          <p:cNvGrpSpPr/>
          <p:nvPr/>
        </p:nvGrpSpPr>
        <p:grpSpPr>
          <a:xfrm>
            <a:off x="5554431" y="2373802"/>
            <a:ext cx="2467383" cy="2867322"/>
            <a:chOff x="916433" y="1845326"/>
            <a:chExt cx="3657600" cy="3657600"/>
          </a:xfrm>
        </p:grpSpPr>
        <p:sp>
          <p:nvSpPr>
            <p:cNvPr id="414" name="Oval 413"/>
            <p:cNvSpPr/>
            <p:nvPr/>
          </p:nvSpPr>
          <p:spPr>
            <a:xfrm>
              <a:off x="916433" y="1845326"/>
              <a:ext cx="3657600" cy="3657600"/>
            </a:xfrm>
            <a:prstGeom prst="ellipse">
              <a:avLst/>
            </a:prstGeom>
            <a:noFill/>
            <a:ln>
              <a:solidFill>
                <a:schemeClr val="bg1">
                  <a:lumMod val="6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415" name="Oval 414"/>
            <p:cNvSpPr/>
            <p:nvPr/>
          </p:nvSpPr>
          <p:spPr>
            <a:xfrm>
              <a:off x="1373633" y="2302526"/>
              <a:ext cx="2857156" cy="2743201"/>
            </a:xfrm>
            <a:prstGeom prst="ellipse">
              <a:avLst/>
            </a:prstGeom>
            <a:gradFill>
              <a:gsLst>
                <a:gs pos="73000">
                  <a:schemeClr val="bg1"/>
                </a:gs>
                <a:gs pos="17000">
                  <a:schemeClr val="bg1">
                    <a:lumMod val="75000"/>
                  </a:schemeClr>
                </a:gs>
              </a:gsLst>
              <a:lin ang="5400000" scaled="1"/>
            </a:gradFill>
            <a:ln>
              <a:solidFill>
                <a:schemeClr val="bg1">
                  <a:lumMod val="65000"/>
                </a:schemeClr>
              </a:solidFill>
            </a:ln>
            <a:scene3d>
              <a:camera prst="orthographicFront"/>
              <a:lightRig rig="threePt" dir="t"/>
            </a:scene3d>
            <a:sp3d>
              <a:bevelT w="336550" h="1778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50000"/>
                      <a:lumOff val="50000"/>
                    </a:schemeClr>
                  </a:solidFill>
                </a:rPr>
                <a:t>Major Corrosion Challenges</a:t>
              </a:r>
            </a:p>
          </p:txBody>
        </p:sp>
        <p:sp>
          <p:nvSpPr>
            <p:cNvPr id="416" name="Oval 415"/>
            <p:cNvSpPr/>
            <p:nvPr/>
          </p:nvSpPr>
          <p:spPr>
            <a:xfrm>
              <a:off x="3849167" y="2570610"/>
              <a:ext cx="228599" cy="228599"/>
            </a:xfrm>
            <a:prstGeom prst="ellipse">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417" name="Oval 416"/>
            <p:cNvSpPr/>
            <p:nvPr/>
          </p:nvSpPr>
          <p:spPr>
            <a:xfrm>
              <a:off x="4168729" y="3244312"/>
              <a:ext cx="228599" cy="228599"/>
            </a:xfrm>
            <a:prstGeom prst="ellipse">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418" name="Oval 417"/>
            <p:cNvSpPr/>
            <p:nvPr/>
          </p:nvSpPr>
          <p:spPr>
            <a:xfrm>
              <a:off x="3849167" y="4637348"/>
              <a:ext cx="228599" cy="228599"/>
            </a:xfrm>
            <a:prstGeom prst="ellipse">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419" name="Oval 418"/>
            <p:cNvSpPr/>
            <p:nvPr/>
          </p:nvSpPr>
          <p:spPr>
            <a:xfrm>
              <a:off x="3917746" y="2637260"/>
              <a:ext cx="91441" cy="91441"/>
            </a:xfrm>
            <a:prstGeom prst="ellipse">
              <a:avLst/>
            </a:prstGeom>
            <a:solidFill>
              <a:schemeClr val="bg1"/>
            </a:solidFill>
            <a:ln>
              <a:solidFill>
                <a:schemeClr val="bg1"/>
              </a:solidFill>
            </a:ln>
            <a:scene3d>
              <a:camera prst="orthographicFront"/>
              <a:lightRig rig="threePt" dir="t"/>
            </a:scene3d>
            <a:sp3d>
              <a:bevelT w="444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420" name="Oval 419"/>
            <p:cNvSpPr/>
            <p:nvPr/>
          </p:nvSpPr>
          <p:spPr>
            <a:xfrm>
              <a:off x="4237307" y="3312891"/>
              <a:ext cx="91441" cy="91441"/>
            </a:xfrm>
            <a:prstGeom prst="ellipse">
              <a:avLst/>
            </a:prstGeom>
            <a:solidFill>
              <a:schemeClr val="bg1"/>
            </a:solidFill>
            <a:ln>
              <a:solidFill>
                <a:schemeClr val="bg1"/>
              </a:solidFill>
            </a:ln>
            <a:scene3d>
              <a:camera prst="orthographicFront"/>
              <a:lightRig rig="threePt" dir="t"/>
            </a:scene3d>
            <a:sp3d>
              <a:bevelT w="444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421" name="Oval 420"/>
            <p:cNvSpPr/>
            <p:nvPr/>
          </p:nvSpPr>
          <p:spPr>
            <a:xfrm>
              <a:off x="3917746" y="4712094"/>
              <a:ext cx="91441" cy="91441"/>
            </a:xfrm>
            <a:prstGeom prst="ellipse">
              <a:avLst/>
            </a:prstGeom>
            <a:solidFill>
              <a:schemeClr val="bg1"/>
            </a:solidFill>
            <a:ln>
              <a:solidFill>
                <a:schemeClr val="bg1"/>
              </a:solidFill>
            </a:ln>
            <a:scene3d>
              <a:camera prst="orthographicFront"/>
              <a:lightRig rig="threePt" dir="t"/>
            </a:scene3d>
            <a:sp3d>
              <a:bevelT w="444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422" name="Oval 421"/>
            <p:cNvSpPr/>
            <p:nvPr/>
          </p:nvSpPr>
          <p:spPr>
            <a:xfrm>
              <a:off x="1388424" y="2570610"/>
              <a:ext cx="228599" cy="228599"/>
            </a:xfrm>
            <a:prstGeom prst="ellipse">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423" name="Oval 422"/>
            <p:cNvSpPr/>
            <p:nvPr/>
          </p:nvSpPr>
          <p:spPr>
            <a:xfrm>
              <a:off x="1457004" y="2637260"/>
              <a:ext cx="91441" cy="91441"/>
            </a:xfrm>
            <a:prstGeom prst="ellipse">
              <a:avLst/>
            </a:prstGeom>
            <a:solidFill>
              <a:schemeClr val="bg1"/>
            </a:solidFill>
            <a:ln>
              <a:solidFill>
                <a:schemeClr val="bg1"/>
              </a:solidFill>
            </a:ln>
            <a:scene3d>
              <a:camera prst="orthographicFront"/>
              <a:lightRig rig="threePt" dir="t"/>
            </a:scene3d>
            <a:sp3d>
              <a:bevelT w="444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424" name="Oval 423"/>
            <p:cNvSpPr/>
            <p:nvPr/>
          </p:nvSpPr>
          <p:spPr>
            <a:xfrm>
              <a:off x="1132260" y="3244312"/>
              <a:ext cx="228599" cy="228599"/>
            </a:xfrm>
            <a:prstGeom prst="ellipse">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425" name="Oval 424"/>
            <p:cNvSpPr/>
            <p:nvPr/>
          </p:nvSpPr>
          <p:spPr>
            <a:xfrm>
              <a:off x="1200840" y="3312891"/>
              <a:ext cx="91441" cy="91441"/>
            </a:xfrm>
            <a:prstGeom prst="ellipse">
              <a:avLst/>
            </a:prstGeom>
            <a:solidFill>
              <a:schemeClr val="bg1"/>
            </a:solidFill>
            <a:ln>
              <a:solidFill>
                <a:schemeClr val="bg1"/>
              </a:solidFill>
            </a:ln>
            <a:scene3d>
              <a:camera prst="orthographicFront"/>
              <a:lightRig rig="threePt" dir="t"/>
            </a:scene3d>
            <a:sp3d>
              <a:bevelT w="444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426" name="Oval 425"/>
            <p:cNvSpPr/>
            <p:nvPr/>
          </p:nvSpPr>
          <p:spPr>
            <a:xfrm>
              <a:off x="1128498" y="4010777"/>
              <a:ext cx="228599" cy="228599"/>
            </a:xfrm>
            <a:prstGeom prst="ellipse">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427" name="Oval 426"/>
            <p:cNvSpPr/>
            <p:nvPr/>
          </p:nvSpPr>
          <p:spPr>
            <a:xfrm>
              <a:off x="1197077" y="4079356"/>
              <a:ext cx="91441" cy="91441"/>
            </a:xfrm>
            <a:prstGeom prst="ellipse">
              <a:avLst/>
            </a:prstGeom>
            <a:solidFill>
              <a:schemeClr val="bg1"/>
            </a:solidFill>
            <a:ln>
              <a:solidFill>
                <a:schemeClr val="bg1"/>
              </a:solidFill>
            </a:ln>
            <a:scene3d>
              <a:camera prst="orthographicFront"/>
              <a:lightRig rig="threePt" dir="t"/>
            </a:scene3d>
            <a:sp3d>
              <a:bevelT w="444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428" name="Oval 427"/>
            <p:cNvSpPr/>
            <p:nvPr/>
          </p:nvSpPr>
          <p:spPr>
            <a:xfrm>
              <a:off x="1388424" y="4609406"/>
              <a:ext cx="228599" cy="228599"/>
            </a:xfrm>
            <a:prstGeom prst="ellipse">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429" name="Oval 428"/>
            <p:cNvSpPr/>
            <p:nvPr/>
          </p:nvSpPr>
          <p:spPr>
            <a:xfrm>
              <a:off x="1457004" y="4676056"/>
              <a:ext cx="91441" cy="91441"/>
            </a:xfrm>
            <a:prstGeom prst="ellipse">
              <a:avLst/>
            </a:prstGeom>
            <a:solidFill>
              <a:schemeClr val="bg1"/>
            </a:solidFill>
            <a:ln>
              <a:solidFill>
                <a:schemeClr val="bg1"/>
              </a:solidFill>
            </a:ln>
            <a:scene3d>
              <a:camera prst="orthographicFront"/>
              <a:lightRig rig="threePt" dir="t"/>
            </a:scene3d>
            <a:sp3d>
              <a:bevelT w="444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430" name="Oval 429"/>
            <p:cNvSpPr/>
            <p:nvPr/>
          </p:nvSpPr>
          <p:spPr>
            <a:xfrm>
              <a:off x="4129319" y="4010777"/>
              <a:ext cx="228599" cy="228599"/>
            </a:xfrm>
            <a:prstGeom prst="ellipse">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431" name="Oval 430"/>
            <p:cNvSpPr/>
            <p:nvPr/>
          </p:nvSpPr>
          <p:spPr>
            <a:xfrm>
              <a:off x="4197897" y="4079356"/>
              <a:ext cx="91441" cy="91441"/>
            </a:xfrm>
            <a:prstGeom prst="ellipse">
              <a:avLst/>
            </a:prstGeom>
            <a:solidFill>
              <a:schemeClr val="bg1"/>
            </a:solidFill>
            <a:ln>
              <a:solidFill>
                <a:schemeClr val="bg1"/>
              </a:solidFill>
            </a:ln>
            <a:scene3d>
              <a:camera prst="orthographicFront"/>
              <a:lightRig rig="threePt" dir="t"/>
            </a:scene3d>
            <a:sp3d>
              <a:bevelT w="444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grpSp>
      <p:sp>
        <p:nvSpPr>
          <p:cNvPr id="432" name="Rectangle 431"/>
          <p:cNvSpPr/>
          <p:nvPr/>
        </p:nvSpPr>
        <p:spPr>
          <a:xfrm>
            <a:off x="2152469" y="2430605"/>
            <a:ext cx="2424033" cy="1223412"/>
          </a:xfrm>
          <a:prstGeom prst="rect">
            <a:avLst/>
          </a:prstGeom>
        </p:spPr>
        <p:txBody>
          <a:bodyPr wrap="square">
            <a:spAutoFit/>
          </a:bodyPr>
          <a:lstStyle/>
          <a:p>
            <a:pPr algn="just"/>
            <a:r>
              <a:rPr lang="en-US" sz="1050" b="1" u="sng" dirty="0">
                <a:solidFill>
                  <a:schemeClr val="bg1"/>
                </a:solidFill>
                <a:latin typeface="Calibri" panose="020F0502020204030204" pitchFamily="34" charset="0"/>
                <a:ea typeface="Calibri" panose="020F0502020204030204" pitchFamily="34" charset="0"/>
                <a:cs typeface="Arial" panose="020B0604020202020204" pitchFamily="34" charset="0"/>
              </a:rPr>
              <a:t>Over flash Line </a:t>
            </a:r>
            <a:r>
              <a:rPr lang="en-US" sz="1050" dirty="0">
                <a:solidFill>
                  <a:schemeClr val="bg1"/>
                </a:solidFill>
                <a:latin typeface="Calibri" panose="020F0502020204030204" pitchFamily="34" charset="0"/>
                <a:ea typeface="Calibri" panose="020F0502020204030204" pitchFamily="34" charset="0"/>
                <a:cs typeface="Arial" panose="020B0604020202020204" pitchFamily="34" charset="0"/>
              </a:rPr>
              <a:t>– 9Cr from T-1001 to T-1005 and 5Cr from T-1005 to E-1007A. Complete 9Cr and 5Cr lines are replaced in 2014-2015 due to high corrosion. In 2018, high corrosion found in 5Cr and acceptable corrosion rate in 9Cr. Now all lines replaced to 9Cr</a:t>
            </a:r>
          </a:p>
        </p:txBody>
      </p:sp>
      <p:sp>
        <p:nvSpPr>
          <p:cNvPr id="10" name="Rectangle 9"/>
          <p:cNvSpPr/>
          <p:nvPr/>
        </p:nvSpPr>
        <p:spPr>
          <a:xfrm>
            <a:off x="2144403" y="967187"/>
            <a:ext cx="2345924" cy="769441"/>
          </a:xfrm>
          <a:prstGeom prst="rect">
            <a:avLst/>
          </a:prstGeom>
        </p:spPr>
        <p:txBody>
          <a:bodyPr wrap="square">
            <a:spAutoFit/>
          </a:bodyPr>
          <a:lstStyle/>
          <a:p>
            <a:pPr algn="just"/>
            <a:r>
              <a:rPr lang="en-US" sz="1100" b="1" u="sng" dirty="0">
                <a:solidFill>
                  <a:schemeClr val="bg1"/>
                </a:solidFill>
                <a:latin typeface="Calibri" panose="020F0502020204030204" pitchFamily="34" charset="0"/>
                <a:ea typeface="Calibri" panose="020F0502020204030204" pitchFamily="34" charset="0"/>
                <a:cs typeface="Arial" panose="020B0604020202020204" pitchFamily="34" charset="0"/>
              </a:rPr>
              <a:t>E-1002A </a:t>
            </a:r>
            <a:r>
              <a:rPr lang="en-US" sz="1100" dirty="0">
                <a:solidFill>
                  <a:schemeClr val="bg1"/>
                </a:solidFill>
                <a:latin typeface="Calibri" panose="020F0502020204030204" pitchFamily="34" charset="0"/>
                <a:ea typeface="Calibri" panose="020F0502020204030204" pitchFamily="34" charset="0"/>
                <a:cs typeface="Arial" panose="020B0604020202020204" pitchFamily="34" charset="0"/>
              </a:rPr>
              <a:t>– CS tube bundle suffered Sulfidation. In 2011 Upgraded to 5Cr, then replaced again in 2018 with in-kind material </a:t>
            </a:r>
          </a:p>
        </p:txBody>
      </p:sp>
      <p:sp>
        <p:nvSpPr>
          <p:cNvPr id="11" name="Rectangle 10"/>
          <p:cNvSpPr/>
          <p:nvPr/>
        </p:nvSpPr>
        <p:spPr>
          <a:xfrm rot="3021430">
            <a:off x="4441971" y="2084633"/>
            <a:ext cx="1577969" cy="349968"/>
          </a:xfrm>
          <a:prstGeom prst="rect">
            <a:avLst/>
          </a:prstGeom>
          <a:noFill/>
          <a:scene3d>
            <a:camera prst="orthographicFront">
              <a:rot lat="20404758" lon="319146" rev="190984"/>
            </a:camera>
            <a:lightRig rig="threePt" dir="t"/>
          </a:scene3d>
        </p:spPr>
        <p:txBody>
          <a:bodyPr wrap="none" lIns="91440" tIns="45720" rIns="91440" bIns="45720">
            <a:prstTxWarp prst="textFadeRight">
              <a:avLst>
                <a:gd name="adj" fmla="val 30220"/>
              </a:avLst>
            </a:prstTxWarp>
            <a:spAutoFit/>
          </a:bodyPr>
          <a:lstStyle/>
          <a:p>
            <a:pPr algn="ctr"/>
            <a:r>
              <a:rPr lang="en-US" sz="5400" b="0" cap="none" spc="0" dirty="0">
                <a:ln w="0"/>
                <a:solidFill>
                  <a:srgbClr val="008264"/>
                </a:solidFill>
                <a:effectLst>
                  <a:outerShdw blurRad="38100" dist="19050" dir="2700000" algn="tl" rotWithShape="0">
                    <a:schemeClr val="dk1">
                      <a:alpha val="40000"/>
                    </a:schemeClr>
                  </a:outerShdw>
                </a:effectLst>
              </a:rPr>
              <a:t>Sulfidation</a:t>
            </a:r>
          </a:p>
        </p:txBody>
      </p:sp>
      <p:sp>
        <p:nvSpPr>
          <p:cNvPr id="433" name="Rectangle 432"/>
          <p:cNvSpPr/>
          <p:nvPr/>
        </p:nvSpPr>
        <p:spPr>
          <a:xfrm rot="1955138">
            <a:off x="4595653" y="2882492"/>
            <a:ext cx="1179836" cy="561677"/>
          </a:xfrm>
          <a:prstGeom prst="rect">
            <a:avLst/>
          </a:prstGeom>
          <a:noFill/>
          <a:scene3d>
            <a:camera prst="orthographicFront">
              <a:rot lat="20404758" lon="319146" rev="190984"/>
            </a:camera>
            <a:lightRig rig="threePt" dir="t"/>
          </a:scene3d>
        </p:spPr>
        <p:txBody>
          <a:bodyPr wrap="none" lIns="91440" tIns="45720" rIns="91440" bIns="45720">
            <a:prstTxWarp prst="textFadeRight">
              <a:avLst>
                <a:gd name="adj" fmla="val 30220"/>
              </a:avLst>
            </a:prstTxWarp>
            <a:spAutoFit/>
          </a:bodyPr>
          <a:lstStyle/>
          <a:p>
            <a:pPr algn="ctr"/>
            <a:r>
              <a:rPr lang="en-US" sz="5400" b="0" cap="none" spc="0" dirty="0">
                <a:ln w="0"/>
                <a:solidFill>
                  <a:srgbClr val="00677F"/>
                </a:solidFill>
                <a:effectLst>
                  <a:outerShdw blurRad="38100" dist="19050" dir="2700000" algn="tl" rotWithShape="0">
                    <a:schemeClr val="dk1">
                      <a:alpha val="40000"/>
                    </a:schemeClr>
                  </a:outerShdw>
                </a:effectLst>
              </a:rPr>
              <a:t>NAC &amp; Sulfidation</a:t>
            </a:r>
          </a:p>
        </p:txBody>
      </p:sp>
      <p:sp>
        <p:nvSpPr>
          <p:cNvPr id="434" name="Rectangle 433"/>
          <p:cNvSpPr/>
          <p:nvPr/>
        </p:nvSpPr>
        <p:spPr>
          <a:xfrm rot="20833060">
            <a:off x="4629434" y="4069216"/>
            <a:ext cx="1043384" cy="692759"/>
          </a:xfrm>
          <a:prstGeom prst="rect">
            <a:avLst/>
          </a:prstGeom>
          <a:noFill/>
          <a:scene3d>
            <a:camera prst="orthographicFront">
              <a:rot lat="20404758" lon="319146" rev="190984"/>
            </a:camera>
            <a:lightRig rig="threePt" dir="t"/>
          </a:scene3d>
        </p:spPr>
        <p:txBody>
          <a:bodyPr wrap="none" lIns="91440" tIns="45720" rIns="91440" bIns="45720">
            <a:prstTxWarp prst="textFadeRight">
              <a:avLst>
                <a:gd name="adj" fmla="val 30220"/>
              </a:avLst>
            </a:prstTxWarp>
            <a:spAutoFit/>
          </a:bodyPr>
          <a:lstStyle/>
          <a:p>
            <a:pPr algn="ctr"/>
            <a:r>
              <a:rPr lang="en-US" sz="5400" b="0" cap="none" spc="0" dirty="0">
                <a:ln w="0"/>
                <a:solidFill>
                  <a:schemeClr val="accent5"/>
                </a:solidFill>
                <a:effectLst>
                  <a:outerShdw blurRad="38100" dist="19050" dir="2700000" algn="tl" rotWithShape="0">
                    <a:schemeClr val="dk1">
                      <a:alpha val="40000"/>
                    </a:schemeClr>
                  </a:outerShdw>
                </a:effectLst>
              </a:rPr>
              <a:t>NAC &amp; Sulfidation</a:t>
            </a:r>
          </a:p>
        </p:txBody>
      </p:sp>
      <p:sp>
        <p:nvSpPr>
          <p:cNvPr id="12" name="Rectangle 11"/>
          <p:cNvSpPr/>
          <p:nvPr/>
        </p:nvSpPr>
        <p:spPr>
          <a:xfrm>
            <a:off x="2173232" y="3888719"/>
            <a:ext cx="2431506" cy="1277273"/>
          </a:xfrm>
          <a:prstGeom prst="rect">
            <a:avLst/>
          </a:prstGeom>
        </p:spPr>
        <p:txBody>
          <a:bodyPr wrap="square">
            <a:spAutoFit/>
          </a:bodyPr>
          <a:lstStyle/>
          <a:p>
            <a:r>
              <a:rPr lang="en-US" sz="1100" b="1" u="sng" dirty="0">
                <a:solidFill>
                  <a:schemeClr val="bg1"/>
                </a:solidFill>
                <a:latin typeface="Calibri" panose="020F0502020204030204" pitchFamily="34" charset="0"/>
                <a:ea typeface="Calibri" panose="020F0502020204030204" pitchFamily="34" charset="0"/>
                <a:cs typeface="Arial" panose="020B0604020202020204" pitchFamily="34" charset="0"/>
              </a:rPr>
              <a:t>E-1007A</a:t>
            </a:r>
            <a:r>
              <a:rPr lang="en-US" sz="1100" dirty="0">
                <a:solidFill>
                  <a:schemeClr val="bg1"/>
                </a:solidFill>
                <a:latin typeface="Calibri" panose="020F0502020204030204" pitchFamily="34" charset="0"/>
                <a:ea typeface="Calibri" panose="020F0502020204030204" pitchFamily="34" charset="0"/>
                <a:cs typeface="Arial" panose="020B0604020202020204" pitchFamily="34" charset="0"/>
              </a:rPr>
              <a:t> – In 2011 high corrosion rate was reported in the tube bundle (SA268 TP410) and channel head inlet location. The corrosion is anticipated might be due to crude change between 2011 &amp; 2013. In 2018, re-tubing done for top row tubes.</a:t>
            </a:r>
            <a:endParaRPr lang="en-US" sz="1100" dirty="0">
              <a:solidFill>
                <a:schemeClr val="bg1"/>
              </a:solidFill>
            </a:endParaRPr>
          </a:p>
        </p:txBody>
      </p:sp>
      <p:sp>
        <p:nvSpPr>
          <p:cNvPr id="13" name="Rectangle 12"/>
          <p:cNvSpPr/>
          <p:nvPr/>
        </p:nvSpPr>
        <p:spPr>
          <a:xfrm>
            <a:off x="2200835" y="5397970"/>
            <a:ext cx="2384870" cy="1107996"/>
          </a:xfrm>
          <a:prstGeom prst="rect">
            <a:avLst/>
          </a:prstGeom>
        </p:spPr>
        <p:txBody>
          <a:bodyPr wrap="square">
            <a:spAutoFit/>
          </a:bodyPr>
          <a:lstStyle/>
          <a:p>
            <a:pPr algn="just"/>
            <a:r>
              <a:rPr lang="en-US" sz="1100" b="1" u="sng" dirty="0">
                <a:solidFill>
                  <a:schemeClr val="bg1"/>
                </a:solidFill>
                <a:latin typeface="Calibri" panose="020F0502020204030204" pitchFamily="34" charset="0"/>
                <a:ea typeface="Calibri" panose="020F0502020204030204" pitchFamily="34" charset="0"/>
                <a:cs typeface="Arial" panose="020B0604020202020204" pitchFamily="34" charset="0"/>
              </a:rPr>
              <a:t>E-1020A (Brass tubes) </a:t>
            </a:r>
            <a:r>
              <a:rPr lang="en-US" sz="1100" dirty="0">
                <a:solidFill>
                  <a:schemeClr val="bg1"/>
                </a:solidFill>
                <a:latin typeface="Calibri" panose="020F0502020204030204" pitchFamily="34" charset="0"/>
                <a:ea typeface="Calibri" panose="020F0502020204030204" pitchFamily="34" charset="0"/>
                <a:cs typeface="Arial" panose="020B0604020202020204" pitchFamily="34" charset="0"/>
              </a:rPr>
              <a:t>– Top three rows suffered severe external corrosion due to hydro-carbon impingement. Exchanger is fixed bundle type so internal inspection can’t be done. </a:t>
            </a:r>
          </a:p>
        </p:txBody>
      </p:sp>
      <p:sp>
        <p:nvSpPr>
          <p:cNvPr id="435" name="Rectangle 434"/>
          <p:cNvSpPr/>
          <p:nvPr/>
        </p:nvSpPr>
        <p:spPr>
          <a:xfrm rot="19352684">
            <a:off x="4702611" y="5117132"/>
            <a:ext cx="1043384" cy="561677"/>
          </a:xfrm>
          <a:prstGeom prst="rect">
            <a:avLst/>
          </a:prstGeom>
          <a:noFill/>
          <a:scene3d>
            <a:camera prst="orthographicFront">
              <a:rot lat="20404758" lon="319146" rev="190984"/>
            </a:camera>
            <a:lightRig rig="threePt" dir="t"/>
          </a:scene3d>
        </p:spPr>
        <p:txBody>
          <a:bodyPr wrap="none" lIns="91440" tIns="45720" rIns="91440" bIns="45720">
            <a:prstTxWarp prst="textFadeRight">
              <a:avLst>
                <a:gd name="adj" fmla="val 30220"/>
              </a:avLst>
            </a:prstTxWarp>
            <a:spAutoFit/>
          </a:bodyPr>
          <a:lstStyle/>
          <a:p>
            <a:pPr algn="ctr"/>
            <a:r>
              <a:rPr lang="en-US" sz="5400" dirty="0">
                <a:ln w="0"/>
                <a:solidFill>
                  <a:schemeClr val="accent2">
                    <a:lumMod val="60000"/>
                    <a:lumOff val="40000"/>
                  </a:schemeClr>
                </a:solidFill>
                <a:effectLst>
                  <a:outerShdw blurRad="38100" dist="19050" dir="2700000" algn="tl" rotWithShape="0">
                    <a:schemeClr val="dk1">
                      <a:alpha val="40000"/>
                    </a:schemeClr>
                  </a:outerShdw>
                </a:effectLst>
              </a:rPr>
              <a:t>Erosion Corrosion</a:t>
            </a:r>
            <a:endParaRPr lang="en-US" sz="5400" b="0" cap="none" spc="0" dirty="0">
              <a:ln w="0"/>
              <a:solidFill>
                <a:schemeClr val="accent2">
                  <a:lumMod val="60000"/>
                  <a:lumOff val="40000"/>
                </a:schemeClr>
              </a:solidFill>
              <a:effectLst>
                <a:outerShdw blurRad="38100" dist="19050" dir="2700000" algn="tl" rotWithShape="0">
                  <a:schemeClr val="dk1">
                    <a:alpha val="40000"/>
                  </a:schemeClr>
                </a:outerShdw>
              </a:effectLst>
            </a:endParaRPr>
          </a:p>
        </p:txBody>
      </p:sp>
      <p:sp>
        <p:nvSpPr>
          <p:cNvPr id="14" name="Rectangle 13"/>
          <p:cNvSpPr/>
          <p:nvPr/>
        </p:nvSpPr>
        <p:spPr>
          <a:xfrm>
            <a:off x="9086177" y="1031755"/>
            <a:ext cx="2468365" cy="1107996"/>
          </a:xfrm>
          <a:prstGeom prst="rect">
            <a:avLst/>
          </a:prstGeom>
        </p:spPr>
        <p:txBody>
          <a:bodyPr wrap="square">
            <a:spAutoFit/>
          </a:bodyPr>
          <a:lstStyle/>
          <a:p>
            <a:pPr algn="just"/>
            <a:r>
              <a:rPr lang="en-US" sz="1100" b="1" u="sng" dirty="0">
                <a:solidFill>
                  <a:schemeClr val="bg1"/>
                </a:solidFill>
                <a:latin typeface="Calibri" panose="020F0502020204030204" pitchFamily="34" charset="0"/>
                <a:ea typeface="Calibri" panose="020F0502020204030204" pitchFamily="34" charset="0"/>
                <a:cs typeface="Arial" panose="020B0604020202020204" pitchFamily="34" charset="0"/>
              </a:rPr>
              <a:t>Vacuum Column 700 Distillate Side Cut </a:t>
            </a:r>
            <a:r>
              <a:rPr lang="en-US" sz="1100" dirty="0">
                <a:solidFill>
                  <a:schemeClr val="bg1"/>
                </a:solidFill>
                <a:latin typeface="Calibri" panose="020F0502020204030204" pitchFamily="34" charset="0"/>
                <a:ea typeface="Calibri" panose="020F0502020204030204" pitchFamily="34" charset="0"/>
                <a:cs typeface="Arial" panose="020B0604020202020204" pitchFamily="34" charset="0"/>
              </a:rPr>
              <a:t>– From T-1001 bed#7 to T-1004 and to then next exchanger the connecting pipelines are 5Cr. In 2020, UT survey revealed erosion corrosion in T-1004 outlet piping section after G-1006. </a:t>
            </a:r>
            <a:endParaRPr lang="en-US" sz="1100" dirty="0">
              <a:solidFill>
                <a:schemeClr val="bg1"/>
              </a:solidFill>
            </a:endParaRPr>
          </a:p>
        </p:txBody>
      </p:sp>
      <p:sp>
        <p:nvSpPr>
          <p:cNvPr id="436" name="Rectangle 435"/>
          <p:cNvSpPr/>
          <p:nvPr/>
        </p:nvSpPr>
        <p:spPr>
          <a:xfrm rot="19258958">
            <a:off x="7872073" y="2063664"/>
            <a:ext cx="1043384" cy="561677"/>
          </a:xfrm>
          <a:prstGeom prst="rect">
            <a:avLst/>
          </a:prstGeom>
          <a:noFill/>
          <a:scene3d>
            <a:camera prst="orthographicFront">
              <a:rot lat="20404758" lon="319146" rev="190984"/>
            </a:camera>
            <a:lightRig rig="threePt" dir="t"/>
          </a:scene3d>
        </p:spPr>
        <p:txBody>
          <a:bodyPr wrap="none" lIns="91440" tIns="45720" rIns="91440" bIns="45720">
            <a:prstTxWarp prst="textFadeLeft">
              <a:avLst>
                <a:gd name="adj" fmla="val 34092"/>
              </a:avLst>
            </a:prstTxWarp>
            <a:spAutoFit/>
          </a:bodyPr>
          <a:lstStyle/>
          <a:p>
            <a:pPr algn="ctr"/>
            <a:r>
              <a:rPr lang="en-US" sz="5400" dirty="0">
                <a:ln w="0"/>
                <a:solidFill>
                  <a:schemeClr val="accent4"/>
                </a:solidFill>
                <a:effectLst>
                  <a:outerShdw blurRad="38100" dist="19050" dir="2700000" algn="tl" rotWithShape="0">
                    <a:schemeClr val="dk1">
                      <a:alpha val="40000"/>
                    </a:schemeClr>
                  </a:outerShdw>
                </a:effectLst>
              </a:rPr>
              <a:t>Erosion Corrosion</a:t>
            </a:r>
            <a:endParaRPr lang="en-US" sz="5400" b="0" cap="none" spc="0" dirty="0">
              <a:ln w="0"/>
              <a:solidFill>
                <a:schemeClr val="accent4"/>
              </a:solidFill>
              <a:effectLst>
                <a:outerShdw blurRad="38100" dist="19050" dir="2700000" algn="tl" rotWithShape="0">
                  <a:schemeClr val="dk1">
                    <a:alpha val="40000"/>
                  </a:schemeClr>
                </a:outerShdw>
              </a:effectLst>
            </a:endParaRPr>
          </a:p>
        </p:txBody>
      </p:sp>
      <p:sp>
        <p:nvSpPr>
          <p:cNvPr id="15" name="Rectangle 14"/>
          <p:cNvSpPr/>
          <p:nvPr/>
        </p:nvSpPr>
        <p:spPr>
          <a:xfrm>
            <a:off x="9028560" y="2420359"/>
            <a:ext cx="2452546" cy="1277273"/>
          </a:xfrm>
          <a:prstGeom prst="rect">
            <a:avLst/>
          </a:prstGeom>
        </p:spPr>
        <p:txBody>
          <a:bodyPr wrap="square">
            <a:spAutoFit/>
          </a:bodyPr>
          <a:lstStyle/>
          <a:p>
            <a:pPr algn="just"/>
            <a:r>
              <a:rPr lang="en-US" sz="1100" b="1" u="sng" dirty="0">
                <a:solidFill>
                  <a:schemeClr val="bg1"/>
                </a:solidFill>
                <a:latin typeface="Calibri" panose="020F0502020204030204" pitchFamily="34" charset="0"/>
                <a:ea typeface="Calibri" panose="020F0502020204030204" pitchFamily="34" charset="0"/>
                <a:cs typeface="Arial" panose="020B0604020202020204" pitchFamily="34" charset="0"/>
              </a:rPr>
              <a:t>E-1021A </a:t>
            </a:r>
            <a:r>
              <a:rPr lang="en-US" sz="1100" dirty="0">
                <a:solidFill>
                  <a:schemeClr val="bg1"/>
                </a:solidFill>
                <a:latin typeface="Calibri" panose="020F0502020204030204" pitchFamily="34" charset="0"/>
                <a:ea typeface="Calibri" panose="020F0502020204030204" pitchFamily="34" charset="0"/>
                <a:cs typeface="Arial" panose="020B0604020202020204" pitchFamily="34" charset="0"/>
              </a:rPr>
              <a:t>– Tube side – sour water (mix of VDU OH and MLDW sour water). CS tube bundle replaced in 2011 due to internal corrosion. Repeated fouling and plugging was reported. Deposit was analyzed and revealed the presence of chloride and ammonium with sulfur.</a:t>
            </a:r>
            <a:endParaRPr lang="en-US" sz="1100" dirty="0">
              <a:solidFill>
                <a:schemeClr val="bg1"/>
              </a:solidFill>
            </a:endParaRPr>
          </a:p>
        </p:txBody>
      </p:sp>
      <p:sp>
        <p:nvSpPr>
          <p:cNvPr id="437" name="Rectangle 436"/>
          <p:cNvSpPr/>
          <p:nvPr/>
        </p:nvSpPr>
        <p:spPr>
          <a:xfrm rot="19802166">
            <a:off x="7948742" y="2951943"/>
            <a:ext cx="1110987" cy="561677"/>
          </a:xfrm>
          <a:prstGeom prst="rect">
            <a:avLst/>
          </a:prstGeom>
          <a:noFill/>
          <a:ln>
            <a:noFill/>
          </a:ln>
          <a:scene3d>
            <a:camera prst="orthographicFront">
              <a:rot lat="20404758" lon="319146" rev="190984"/>
            </a:camera>
            <a:lightRig rig="threePt" dir="t"/>
          </a:scene3d>
        </p:spPr>
        <p:txBody>
          <a:bodyPr wrap="none" lIns="91440" tIns="45720" rIns="91440" bIns="45720">
            <a:prstTxWarp prst="textFadeLeft">
              <a:avLst>
                <a:gd name="adj" fmla="val 33921"/>
              </a:avLst>
            </a:prstTxWarp>
            <a:spAutoFit/>
          </a:bodyPr>
          <a:lstStyle/>
          <a:p>
            <a:r>
              <a:rPr lang="en-US" dirty="0">
                <a:solidFill>
                  <a:schemeClr val="accent3"/>
                </a:solidFill>
              </a:rPr>
              <a:t>NH</a:t>
            </a:r>
            <a:r>
              <a:rPr lang="en-US" baseline="-25000" dirty="0">
                <a:solidFill>
                  <a:schemeClr val="accent3"/>
                </a:solidFill>
              </a:rPr>
              <a:t>4</a:t>
            </a:r>
            <a:r>
              <a:rPr lang="en-US" dirty="0">
                <a:solidFill>
                  <a:schemeClr val="accent3"/>
                </a:solidFill>
              </a:rPr>
              <a:t>CL &amp; NH</a:t>
            </a:r>
            <a:r>
              <a:rPr lang="en-US" baseline="-25000" dirty="0">
                <a:solidFill>
                  <a:schemeClr val="accent3"/>
                </a:solidFill>
              </a:rPr>
              <a:t>4</a:t>
            </a:r>
            <a:r>
              <a:rPr lang="en-US" dirty="0">
                <a:solidFill>
                  <a:schemeClr val="accent3"/>
                </a:solidFill>
              </a:rPr>
              <a:t>HS</a:t>
            </a:r>
          </a:p>
        </p:txBody>
      </p:sp>
      <p:sp>
        <p:nvSpPr>
          <p:cNvPr id="16" name="Rectangle 15"/>
          <p:cNvSpPr/>
          <p:nvPr/>
        </p:nvSpPr>
        <p:spPr>
          <a:xfrm>
            <a:off x="9076341" y="3847938"/>
            <a:ext cx="2468365" cy="1277273"/>
          </a:xfrm>
          <a:prstGeom prst="rect">
            <a:avLst/>
          </a:prstGeom>
        </p:spPr>
        <p:txBody>
          <a:bodyPr wrap="square">
            <a:spAutoFit/>
          </a:bodyPr>
          <a:lstStyle/>
          <a:p>
            <a:pPr algn="just"/>
            <a:r>
              <a:rPr lang="en-US" sz="1100" b="1" u="sng" dirty="0">
                <a:solidFill>
                  <a:schemeClr val="bg1"/>
                </a:solidFill>
                <a:latin typeface="Calibri" panose="020F0502020204030204" pitchFamily="34" charset="0"/>
                <a:ea typeface="Calibri" panose="020F0502020204030204" pitchFamily="34" charset="0"/>
                <a:cs typeface="Arial" panose="020B0604020202020204" pitchFamily="34" charset="0"/>
              </a:rPr>
              <a:t>E-1008C</a:t>
            </a:r>
            <a:r>
              <a:rPr lang="en-US" sz="1100" dirty="0">
                <a:solidFill>
                  <a:schemeClr val="bg1"/>
                </a:solidFill>
                <a:latin typeface="Calibri" panose="020F0502020204030204" pitchFamily="34" charset="0"/>
                <a:ea typeface="Calibri" panose="020F0502020204030204" pitchFamily="34" charset="0"/>
                <a:cs typeface="Arial" panose="020B0604020202020204" pitchFamily="34" charset="0"/>
              </a:rPr>
              <a:t> (5Cr) – Commissioned in 2013, in 2013 tube inspection reported high thickness reduction. MFL reported external pitting corrosion. Shellside fluid is VTB which has high sulfur content. So, it is recommended to evaluate and consider material upgrade to 9Cr.  </a:t>
            </a:r>
          </a:p>
        </p:txBody>
      </p:sp>
      <p:sp>
        <p:nvSpPr>
          <p:cNvPr id="438" name="Rectangle 437"/>
          <p:cNvSpPr/>
          <p:nvPr/>
        </p:nvSpPr>
        <p:spPr>
          <a:xfrm rot="1089142">
            <a:off x="7943901" y="3989351"/>
            <a:ext cx="1043384" cy="561677"/>
          </a:xfrm>
          <a:prstGeom prst="rect">
            <a:avLst/>
          </a:prstGeom>
          <a:noFill/>
          <a:scene3d>
            <a:camera prst="orthographicFront">
              <a:rot lat="20404758" lon="319146" rev="190984"/>
            </a:camera>
            <a:lightRig rig="threePt" dir="t"/>
          </a:scene3d>
        </p:spPr>
        <p:txBody>
          <a:bodyPr wrap="none" lIns="91440" tIns="45720" rIns="91440" bIns="45720">
            <a:prstTxWarp prst="textFadeLeft">
              <a:avLst>
                <a:gd name="adj" fmla="val 34092"/>
              </a:avLst>
            </a:prstTxWarp>
            <a:spAutoFit/>
          </a:bodyPr>
          <a:lstStyle/>
          <a:p>
            <a:pPr algn="ctr"/>
            <a:r>
              <a:rPr lang="en-US" sz="5400" dirty="0">
                <a:ln w="0"/>
                <a:solidFill>
                  <a:schemeClr val="accent2"/>
                </a:solidFill>
                <a:effectLst>
                  <a:outerShdw blurRad="38100" dist="19050" dir="2700000" algn="tl" rotWithShape="0">
                    <a:schemeClr val="dk1">
                      <a:alpha val="40000"/>
                    </a:schemeClr>
                  </a:outerShdw>
                </a:effectLst>
              </a:rPr>
              <a:t>Sulfidation</a:t>
            </a:r>
            <a:endParaRPr lang="en-US" sz="5400" b="0" cap="none" spc="0" dirty="0">
              <a:ln w="0"/>
              <a:solidFill>
                <a:schemeClr val="accent2"/>
              </a:solidFill>
              <a:effectLst>
                <a:outerShdw blurRad="38100" dist="19050" dir="2700000" algn="tl" rotWithShape="0">
                  <a:schemeClr val="dk1">
                    <a:alpha val="40000"/>
                  </a:schemeClr>
                </a:outerShdw>
              </a:effectLst>
            </a:endParaRPr>
          </a:p>
        </p:txBody>
      </p:sp>
      <p:sp>
        <p:nvSpPr>
          <p:cNvPr id="17" name="Rectangle 16"/>
          <p:cNvSpPr/>
          <p:nvPr/>
        </p:nvSpPr>
        <p:spPr>
          <a:xfrm>
            <a:off x="9086176" y="5431968"/>
            <a:ext cx="2468365" cy="938719"/>
          </a:xfrm>
          <a:prstGeom prst="rect">
            <a:avLst/>
          </a:prstGeom>
        </p:spPr>
        <p:txBody>
          <a:bodyPr wrap="square">
            <a:spAutoFit/>
          </a:bodyPr>
          <a:lstStyle/>
          <a:p>
            <a:pPr algn="just"/>
            <a:r>
              <a:rPr lang="en-US" sz="1100" dirty="0">
                <a:solidFill>
                  <a:schemeClr val="bg1"/>
                </a:solidFill>
                <a:latin typeface="Calibri" panose="020F0502020204030204" pitchFamily="34" charset="0"/>
                <a:ea typeface="Calibri" panose="020F0502020204030204" pitchFamily="34" charset="0"/>
                <a:cs typeface="Arial" panose="020B0604020202020204" pitchFamily="34" charset="0"/>
              </a:rPr>
              <a:t>E-1009C (SS410) – Commissioned in 2013, in 2018 tube inspection reported 43% wall loss. Shellside operating temp around 340-380</a:t>
            </a:r>
            <a:r>
              <a:rPr lang="en-US" sz="1100"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en-US" sz="1100" dirty="0">
                <a:solidFill>
                  <a:schemeClr val="bg1"/>
                </a:solidFill>
                <a:latin typeface="Calibri" panose="020F0502020204030204" pitchFamily="34" charset="0"/>
                <a:ea typeface="Calibri" panose="020F0502020204030204" pitchFamily="34" charset="0"/>
                <a:cs typeface="Arial" panose="020B0604020202020204" pitchFamily="34" charset="0"/>
              </a:rPr>
              <a:t>C and process fluid is Feed. </a:t>
            </a:r>
          </a:p>
        </p:txBody>
      </p:sp>
      <p:sp>
        <p:nvSpPr>
          <p:cNvPr id="439" name="Rectangle 438"/>
          <p:cNvSpPr/>
          <p:nvPr/>
        </p:nvSpPr>
        <p:spPr>
          <a:xfrm rot="2546640">
            <a:off x="7842337" y="4986284"/>
            <a:ext cx="1043384" cy="561677"/>
          </a:xfrm>
          <a:prstGeom prst="rect">
            <a:avLst/>
          </a:prstGeom>
          <a:noFill/>
          <a:scene3d>
            <a:camera prst="orthographicFront">
              <a:rot lat="20404758" lon="319146" rev="190984"/>
            </a:camera>
            <a:lightRig rig="threePt" dir="t"/>
          </a:scene3d>
        </p:spPr>
        <p:txBody>
          <a:bodyPr wrap="none" lIns="91440" tIns="45720" rIns="91440" bIns="45720">
            <a:prstTxWarp prst="textFadeLeft">
              <a:avLst>
                <a:gd name="adj" fmla="val 34092"/>
              </a:avLst>
            </a:prstTxWarp>
            <a:spAutoFit/>
          </a:bodyPr>
          <a:lstStyle/>
          <a:p>
            <a:pPr algn="ctr"/>
            <a:r>
              <a:rPr lang="en-US" sz="5400" dirty="0">
                <a:ln w="0"/>
                <a:solidFill>
                  <a:schemeClr val="accent1"/>
                </a:solidFill>
                <a:effectLst>
                  <a:outerShdw blurRad="38100" dist="19050" dir="2700000" algn="tl" rotWithShape="0">
                    <a:schemeClr val="dk1">
                      <a:alpha val="40000"/>
                    </a:schemeClr>
                  </a:outerShdw>
                </a:effectLst>
              </a:rPr>
              <a:t>Sulfidation</a:t>
            </a:r>
            <a:endParaRPr lang="en-US" sz="5400" b="0" cap="none" spc="0" dirty="0">
              <a:ln w="0"/>
              <a:solidFill>
                <a:schemeClr val="accent1"/>
              </a:solidFill>
              <a:effectLst>
                <a:outerShdw blurRad="38100" dist="19050" dir="2700000" algn="tl" rotWithShape="0">
                  <a:schemeClr val="dk1">
                    <a:alpha val="40000"/>
                  </a:schemeClr>
                </a:outerShdw>
              </a:effectLst>
            </a:endParaRPr>
          </a:p>
        </p:txBody>
      </p:sp>
      <p:grpSp>
        <p:nvGrpSpPr>
          <p:cNvPr id="19" name="Group 18"/>
          <p:cNvGrpSpPr/>
          <p:nvPr/>
        </p:nvGrpSpPr>
        <p:grpSpPr>
          <a:xfrm>
            <a:off x="1499886" y="1120395"/>
            <a:ext cx="658368" cy="658368"/>
            <a:chOff x="1499326" y="1666892"/>
            <a:chExt cx="658368" cy="658368"/>
          </a:xfrm>
        </p:grpSpPr>
        <p:sp>
          <p:nvSpPr>
            <p:cNvPr id="111" name="Oval 110"/>
            <p:cNvSpPr/>
            <p:nvPr/>
          </p:nvSpPr>
          <p:spPr>
            <a:xfrm>
              <a:off x="1499326" y="1666892"/>
              <a:ext cx="658368" cy="658368"/>
            </a:xfrm>
            <a:prstGeom prst="ellipse">
              <a:avLst/>
            </a:prstGeom>
            <a:solidFill>
              <a:schemeClr val="bg1"/>
            </a:solidFill>
            <a:ln>
              <a:solidFill>
                <a:srgbClr val="0082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1599910" y="1767476"/>
              <a:ext cx="457200" cy="457200"/>
            </a:xfrm>
            <a:prstGeom prst="ellipse">
              <a:avLst/>
            </a:prstGeom>
            <a:solidFill>
              <a:srgbClr val="008264"/>
            </a:solidFill>
            <a:ln>
              <a:solidFill>
                <a:srgbClr val="00826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t>1</a:t>
              </a:r>
              <a:endParaRPr lang="en-US" sz="6600" dirty="0"/>
            </a:p>
          </p:txBody>
        </p:sp>
      </p:grpSp>
      <p:grpSp>
        <p:nvGrpSpPr>
          <p:cNvPr id="18" name="Group 17"/>
          <p:cNvGrpSpPr/>
          <p:nvPr/>
        </p:nvGrpSpPr>
        <p:grpSpPr>
          <a:xfrm>
            <a:off x="1499886" y="2571514"/>
            <a:ext cx="658368" cy="658368"/>
            <a:chOff x="1509157" y="3024390"/>
            <a:chExt cx="658368" cy="658368"/>
          </a:xfrm>
        </p:grpSpPr>
        <p:sp>
          <p:nvSpPr>
            <p:cNvPr id="114" name="Oval 113"/>
            <p:cNvSpPr/>
            <p:nvPr/>
          </p:nvSpPr>
          <p:spPr>
            <a:xfrm>
              <a:off x="1509157" y="3024390"/>
              <a:ext cx="658368" cy="658368"/>
            </a:xfrm>
            <a:prstGeom prst="ellipse">
              <a:avLst/>
            </a:prstGeom>
            <a:solidFill>
              <a:schemeClr val="bg1"/>
            </a:solidFill>
            <a:ln>
              <a:solidFill>
                <a:srgbClr val="0067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1609741" y="3124974"/>
              <a:ext cx="457200" cy="457200"/>
            </a:xfrm>
            <a:prstGeom prst="ellipse">
              <a:avLst/>
            </a:prstGeom>
            <a:solidFill>
              <a:srgbClr val="00677F"/>
            </a:solidFill>
            <a:ln>
              <a:solidFill>
                <a:srgbClr val="00677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t>2</a:t>
              </a:r>
              <a:endParaRPr lang="en-US" sz="6600" dirty="0"/>
            </a:p>
          </p:txBody>
        </p:sp>
      </p:grpSp>
      <p:grpSp>
        <p:nvGrpSpPr>
          <p:cNvPr id="8" name="Group 7"/>
          <p:cNvGrpSpPr/>
          <p:nvPr/>
        </p:nvGrpSpPr>
        <p:grpSpPr>
          <a:xfrm>
            <a:off x="1499886" y="4056498"/>
            <a:ext cx="658368" cy="658368"/>
            <a:chOff x="1490615" y="4319513"/>
            <a:chExt cx="658368" cy="658368"/>
          </a:xfrm>
        </p:grpSpPr>
        <p:sp>
          <p:nvSpPr>
            <p:cNvPr id="116" name="Oval 115"/>
            <p:cNvSpPr/>
            <p:nvPr/>
          </p:nvSpPr>
          <p:spPr>
            <a:xfrm>
              <a:off x="1490615" y="4319513"/>
              <a:ext cx="658368" cy="658368"/>
            </a:xfrm>
            <a:prstGeom prst="ellipse">
              <a:avLst/>
            </a:prstGeom>
            <a:solidFill>
              <a:schemeClr val="bg1"/>
            </a:solidFill>
            <a:ln>
              <a:solidFill>
                <a:srgbClr val="0082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1591199" y="4420097"/>
              <a:ext cx="457200" cy="457200"/>
            </a:xfrm>
            <a:prstGeom prst="ellipse">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t>3</a:t>
              </a:r>
              <a:endParaRPr lang="en-US" sz="6600" dirty="0"/>
            </a:p>
          </p:txBody>
        </p:sp>
      </p:grpSp>
      <p:grpSp>
        <p:nvGrpSpPr>
          <p:cNvPr id="7" name="Group 6"/>
          <p:cNvGrpSpPr/>
          <p:nvPr/>
        </p:nvGrpSpPr>
        <p:grpSpPr>
          <a:xfrm>
            <a:off x="1491215" y="5485372"/>
            <a:ext cx="658368" cy="658368"/>
            <a:chOff x="1499326" y="5753646"/>
            <a:chExt cx="658368" cy="658368"/>
          </a:xfrm>
        </p:grpSpPr>
        <p:sp>
          <p:nvSpPr>
            <p:cNvPr id="118" name="Oval 117"/>
            <p:cNvSpPr/>
            <p:nvPr/>
          </p:nvSpPr>
          <p:spPr>
            <a:xfrm>
              <a:off x="1499326" y="5753646"/>
              <a:ext cx="658368" cy="658368"/>
            </a:xfrm>
            <a:prstGeom prst="ellipse">
              <a:avLst/>
            </a:prstGeom>
            <a:solidFill>
              <a:schemeClr val="bg1"/>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1599910" y="5854230"/>
              <a:ext cx="457200" cy="457200"/>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t>4</a:t>
              </a:r>
              <a:endParaRPr lang="en-US" sz="6600" dirty="0"/>
            </a:p>
          </p:txBody>
        </p:sp>
      </p:grpSp>
      <p:grpSp>
        <p:nvGrpSpPr>
          <p:cNvPr id="125" name="Group 124"/>
          <p:cNvGrpSpPr/>
          <p:nvPr/>
        </p:nvGrpSpPr>
        <p:grpSpPr>
          <a:xfrm>
            <a:off x="11527759" y="1077565"/>
            <a:ext cx="658368" cy="658368"/>
            <a:chOff x="1499326" y="1666892"/>
            <a:chExt cx="658368" cy="658368"/>
          </a:xfrm>
        </p:grpSpPr>
        <p:sp>
          <p:nvSpPr>
            <p:cNvPr id="126" name="Oval 125"/>
            <p:cNvSpPr/>
            <p:nvPr/>
          </p:nvSpPr>
          <p:spPr>
            <a:xfrm>
              <a:off x="1499326" y="1666892"/>
              <a:ext cx="658368" cy="658368"/>
            </a:xfrm>
            <a:prstGeom prst="ellipse">
              <a:avLst/>
            </a:prstGeom>
            <a:solidFill>
              <a:schemeClr val="bg1"/>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1599910" y="1767476"/>
              <a:ext cx="457200" cy="457200"/>
            </a:xfrm>
            <a:prstGeom prst="ellipse">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t>5</a:t>
              </a:r>
              <a:endParaRPr lang="en-US" sz="6600" dirty="0"/>
            </a:p>
          </p:txBody>
        </p:sp>
      </p:grpSp>
      <p:grpSp>
        <p:nvGrpSpPr>
          <p:cNvPr id="128" name="Group 127"/>
          <p:cNvGrpSpPr/>
          <p:nvPr/>
        </p:nvGrpSpPr>
        <p:grpSpPr>
          <a:xfrm>
            <a:off x="11538000" y="2583802"/>
            <a:ext cx="658368" cy="658368"/>
            <a:chOff x="1499326" y="1666892"/>
            <a:chExt cx="658368" cy="658368"/>
          </a:xfrm>
        </p:grpSpPr>
        <p:sp>
          <p:nvSpPr>
            <p:cNvPr id="129" name="Oval 128"/>
            <p:cNvSpPr/>
            <p:nvPr/>
          </p:nvSpPr>
          <p:spPr>
            <a:xfrm>
              <a:off x="1499326" y="1666892"/>
              <a:ext cx="658368" cy="658368"/>
            </a:xfrm>
            <a:prstGeom prst="ellipse">
              <a:avLst/>
            </a:prstGeom>
            <a:solidFill>
              <a:schemeClr val="bg1"/>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1599910" y="1767476"/>
              <a:ext cx="457200" cy="457200"/>
            </a:xfrm>
            <a:prstGeom prst="ellipse">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t>6</a:t>
              </a:r>
              <a:endParaRPr lang="en-US" sz="6600" dirty="0"/>
            </a:p>
          </p:txBody>
        </p:sp>
      </p:grpSp>
      <p:grpSp>
        <p:nvGrpSpPr>
          <p:cNvPr id="131" name="Group 130"/>
          <p:cNvGrpSpPr/>
          <p:nvPr/>
        </p:nvGrpSpPr>
        <p:grpSpPr>
          <a:xfrm>
            <a:off x="11489867" y="4018287"/>
            <a:ext cx="658368" cy="658368"/>
            <a:chOff x="1499326" y="1666892"/>
            <a:chExt cx="658368" cy="658368"/>
          </a:xfrm>
        </p:grpSpPr>
        <p:sp>
          <p:nvSpPr>
            <p:cNvPr id="132" name="Oval 131"/>
            <p:cNvSpPr/>
            <p:nvPr/>
          </p:nvSpPr>
          <p:spPr>
            <a:xfrm>
              <a:off x="1499326" y="1666892"/>
              <a:ext cx="658368" cy="658368"/>
            </a:xfrm>
            <a:prstGeom prst="ellipse">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1599910" y="1767476"/>
              <a:ext cx="457200" cy="457200"/>
            </a:xfrm>
            <a:prstGeom prst="ellips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t>7</a:t>
              </a:r>
              <a:endParaRPr lang="en-US" sz="6600" dirty="0"/>
            </a:p>
          </p:txBody>
        </p:sp>
      </p:grpSp>
      <p:grpSp>
        <p:nvGrpSpPr>
          <p:cNvPr id="134" name="Group 133"/>
          <p:cNvGrpSpPr/>
          <p:nvPr/>
        </p:nvGrpSpPr>
        <p:grpSpPr>
          <a:xfrm>
            <a:off x="11537076" y="5465598"/>
            <a:ext cx="658368" cy="658368"/>
            <a:chOff x="1499326" y="1666892"/>
            <a:chExt cx="658368" cy="658368"/>
          </a:xfrm>
        </p:grpSpPr>
        <p:sp>
          <p:nvSpPr>
            <p:cNvPr id="135" name="Oval 134"/>
            <p:cNvSpPr/>
            <p:nvPr/>
          </p:nvSpPr>
          <p:spPr>
            <a:xfrm>
              <a:off x="1499326" y="1666892"/>
              <a:ext cx="658368" cy="658368"/>
            </a:xfrm>
            <a:prstGeom prst="ellipse">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1599910" y="1767476"/>
              <a:ext cx="457200" cy="457200"/>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t>8</a:t>
              </a:r>
              <a:endParaRPr lang="en-US" sz="6600" dirty="0"/>
            </a:p>
          </p:txBody>
        </p:sp>
      </p:grpSp>
      <p:sp>
        <p:nvSpPr>
          <p:cNvPr id="137" name="Freeform 2">
            <a:extLst>
              <a:ext uri="{FF2B5EF4-FFF2-40B4-BE49-F238E27FC236}">
                <a16:creationId xmlns:a16="http://schemas.microsoft.com/office/drawing/2014/main" id="{745B22DC-36B5-4057-80D7-8393BD0DD0F4}"/>
              </a:ext>
            </a:extLst>
          </p:cNvPr>
          <p:cNvSpPr/>
          <p:nvPr/>
        </p:nvSpPr>
        <p:spPr>
          <a:xfrm>
            <a:off x="0" y="4939458"/>
            <a:ext cx="1972302" cy="1972302"/>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186112265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 name="Rectangle 238">
            <a:extLst>
              <a:ext uri="{C183D7F6-B498-43B3-948B-1728B52AA6E4}">
                <adec:decorative xmlns:adec="http://schemas.microsoft.com/office/drawing/2017/decorative" val="1"/>
              </a:ext>
            </a:extLst>
          </p:cNvPr>
          <p:cNvSpPr/>
          <p:nvPr/>
        </p:nvSpPr>
        <p:spPr>
          <a:xfrm>
            <a:off x="3175" y="-2"/>
            <a:ext cx="12188825" cy="1097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0" name="Picture 2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8276" y="91438"/>
            <a:ext cx="1087179" cy="914400"/>
          </a:xfrm>
          <a:prstGeom prst="rect">
            <a:avLst/>
          </a:prstGeom>
        </p:spPr>
      </p:pic>
      <p:sp>
        <p:nvSpPr>
          <p:cNvPr id="241" name="Rectangle 70"/>
          <p:cNvSpPr>
            <a:spLocks noChangeArrowheads="1"/>
          </p:cNvSpPr>
          <p:nvPr/>
        </p:nvSpPr>
        <p:spPr bwMode="auto">
          <a:xfrm>
            <a:off x="1587" y="145883"/>
            <a:ext cx="12188825" cy="805511"/>
          </a:xfrm>
          <a:prstGeom prst="rect">
            <a:avLst/>
          </a:prstGeom>
          <a:noFill/>
          <a:ln w="9525">
            <a:noFill/>
            <a:miter lim="800000"/>
            <a:headEnd/>
            <a:tailEnd/>
          </a:ln>
        </p:spPr>
        <p:txBody>
          <a:bodyPr lIns="45720" tIns="18288" rIns="27432" bIns="18288"/>
          <a:lstStyle/>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CORROSION MANAGEMENT PROGRAM  </a:t>
            </a:r>
          </a:p>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VACUUM DISTILLATE UNIT</a:t>
            </a:r>
          </a:p>
        </p:txBody>
      </p:sp>
      <p:sp>
        <p:nvSpPr>
          <p:cNvPr id="2" name="Rectangle 1"/>
          <p:cNvSpPr/>
          <p:nvPr/>
        </p:nvSpPr>
        <p:spPr>
          <a:xfrm>
            <a:off x="1587" y="1097278"/>
            <a:ext cx="1474788" cy="3988064"/>
          </a:xfrm>
          <a:prstGeom prst="rect">
            <a:avLst/>
          </a:prstGeom>
          <a:gradFill>
            <a:gsLst>
              <a:gs pos="77000">
                <a:srgbClr val="B2A934"/>
              </a:gs>
              <a:gs pos="50000">
                <a:srgbClr val="92D050"/>
              </a:gs>
              <a:gs pos="25000">
                <a:schemeClr val="tx2">
                  <a:lumMod val="60000"/>
                  <a:lumOff val="40000"/>
                </a:schemeClr>
              </a:gs>
              <a:gs pos="0">
                <a:srgbClr val="002060"/>
              </a:gs>
              <a:gs pos="100000">
                <a:schemeClr val="accent6">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TextBox 242">
            <a:extLst>
              <a:ext uri="{FF2B5EF4-FFF2-40B4-BE49-F238E27FC236}">
                <a16:creationId xmlns:a16="http://schemas.microsoft.com/office/drawing/2014/main" id="{07AC1E48-9382-455A-86F0-C2550299A22A}"/>
              </a:ext>
            </a:extLst>
          </p:cNvPr>
          <p:cNvSpPr txBox="1"/>
          <p:nvPr/>
        </p:nvSpPr>
        <p:spPr>
          <a:xfrm rot="16200000">
            <a:off x="-1007660" y="2311885"/>
            <a:ext cx="3207903" cy="95410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b="1" dirty="0">
                <a:solidFill>
                  <a:schemeClr val="bg1"/>
                </a:solidFill>
                <a:latin typeface="+mj-lt"/>
                <a:ea typeface="Cambria" panose="02040503050406030204" pitchFamily="18" charset="0"/>
              </a:rPr>
              <a:t>Trending of Critical Process Variable</a:t>
            </a:r>
            <a:endParaRPr lang="en-GB" sz="2800" b="1" dirty="0">
              <a:solidFill>
                <a:schemeClr val="bg1"/>
              </a:solidFill>
              <a:latin typeface="+mj-lt"/>
              <a:ea typeface="Cambria" panose="02040503050406030204" pitchFamily="18" charset="0"/>
            </a:endParaRPr>
          </a:p>
        </p:txBody>
      </p:sp>
      <p:cxnSp>
        <p:nvCxnSpPr>
          <p:cNvPr id="5" name="Straight Connector 4"/>
          <p:cNvCxnSpPr/>
          <p:nvPr/>
        </p:nvCxnSpPr>
        <p:spPr>
          <a:xfrm flipV="1">
            <a:off x="1073345" y="1802357"/>
            <a:ext cx="0" cy="2371725"/>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aphicFrame>
        <p:nvGraphicFramePr>
          <p:cNvPr id="137" name="Chart 136">
            <a:extLst>
              <a:ext uri="{FF2B5EF4-FFF2-40B4-BE49-F238E27FC236}">
                <a16:creationId xmlns:a16="http://schemas.microsoft.com/office/drawing/2014/main" id="{00000000-0008-0000-0000-000016000000}"/>
              </a:ext>
            </a:extLst>
          </p:cNvPr>
          <p:cNvGraphicFramePr/>
          <p:nvPr>
            <p:extLst>
              <p:ext uri="{D42A27DB-BD31-4B8C-83A1-F6EECF244321}">
                <p14:modId xmlns:p14="http://schemas.microsoft.com/office/powerpoint/2010/main" val="943204802"/>
              </p:ext>
            </p:extLst>
          </p:nvPr>
        </p:nvGraphicFramePr>
        <p:xfrm>
          <a:off x="5342027" y="2449857"/>
          <a:ext cx="5391785" cy="19310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a:extLst>
              <a:ext uri="{FF2B5EF4-FFF2-40B4-BE49-F238E27FC236}">
                <a16:creationId xmlns:a16="http://schemas.microsoft.com/office/drawing/2014/main" id="{11B63D7A-281A-4007-A8EE-28CA40A9DFED}"/>
              </a:ext>
            </a:extLst>
          </p:cNvPr>
          <p:cNvGraphicFramePr/>
          <p:nvPr>
            <p:extLst>
              <p:ext uri="{D42A27DB-BD31-4B8C-83A1-F6EECF244321}">
                <p14:modId xmlns:p14="http://schemas.microsoft.com/office/powerpoint/2010/main" val="2766162758"/>
              </p:ext>
            </p:extLst>
          </p:nvPr>
        </p:nvGraphicFramePr>
        <p:xfrm>
          <a:off x="371241" y="1114518"/>
          <a:ext cx="5204886" cy="30342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itle 2">
            <a:extLst>
              <a:ext uri="{FF2B5EF4-FFF2-40B4-BE49-F238E27FC236}">
                <a16:creationId xmlns:a16="http://schemas.microsoft.com/office/drawing/2014/main" id="{2FABFE4B-42C9-4CB7-B8B6-6BAC5FF27843}"/>
              </a:ext>
            </a:extLst>
          </p:cNvPr>
          <p:cNvSpPr txBox="1">
            <a:spLocks/>
          </p:cNvSpPr>
          <p:nvPr/>
        </p:nvSpPr>
        <p:spPr bwMode="auto">
          <a:xfrm>
            <a:off x="3195545" y="1121674"/>
            <a:ext cx="6214746" cy="39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877" tIns="51935" rIns="103877" bIns="51935" numCol="1" anchor="ctr" anchorCtr="0" compatLnSpc="1">
            <a:prstTxWarp prst="textNoShape">
              <a:avLst/>
            </a:prstTxWarp>
          </a:bodyPr>
          <a:lstStyle>
            <a:lvl1pPr algn="ctr" defTabSz="467853" rtl="0" eaLnBrk="0" fontAlgn="base" hangingPunct="0">
              <a:spcBef>
                <a:spcPct val="0"/>
              </a:spcBef>
              <a:spcAft>
                <a:spcPct val="0"/>
              </a:spcAft>
              <a:defRPr sz="4534" kern="1200">
                <a:solidFill>
                  <a:schemeClr val="tx1"/>
                </a:solidFill>
                <a:latin typeface="+mj-lt"/>
                <a:ea typeface="ＭＳ Ｐゴシック" panose="020B0600070205080204" pitchFamily="34" charset="-128"/>
                <a:cs typeface="ＭＳ Ｐゴシック" charset="0"/>
              </a:defRPr>
            </a:lvl1pPr>
            <a:lvl2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2pPr>
            <a:lvl3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3pPr>
            <a:lvl4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4pPr>
            <a:lvl5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5pPr>
            <a:lvl6pPr marL="412939"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6pPr>
            <a:lvl7pPr marL="825901"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7pPr>
            <a:lvl8pPr marL="1238850"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8pPr>
            <a:lvl9pPr marL="1651804"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9p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Essential Process Parameters</a:t>
            </a:r>
          </a:p>
        </p:txBody>
      </p:sp>
      <p:sp>
        <p:nvSpPr>
          <p:cNvPr id="7" name="Scroll: Horizontal 6">
            <a:extLst>
              <a:ext uri="{FF2B5EF4-FFF2-40B4-BE49-F238E27FC236}">
                <a16:creationId xmlns:a16="http://schemas.microsoft.com/office/drawing/2014/main" id="{F11E98C8-71F1-4D29-BC93-347E3C02A45B}"/>
              </a:ext>
            </a:extLst>
          </p:cNvPr>
          <p:cNvSpPr/>
          <p:nvPr/>
        </p:nvSpPr>
        <p:spPr>
          <a:xfrm>
            <a:off x="4827088" y="4612993"/>
            <a:ext cx="6421665" cy="1800752"/>
          </a:xfrm>
          <a:prstGeom prst="horizontalScroll">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a:p>
            <a:pPr algn="ctr"/>
            <a:endParaRPr lang="en-US" dirty="0"/>
          </a:p>
          <a:p>
            <a:pPr algn="ctr"/>
            <a:r>
              <a:rPr lang="en-US" b="1" spc="50" dirty="0">
                <a:ln w="9525" cmpd="sng">
                  <a:solidFill>
                    <a:schemeClr val="accent1"/>
                  </a:solidFill>
                  <a:prstDash val="solid"/>
                </a:ln>
                <a:solidFill>
                  <a:srgbClr val="70AD47">
                    <a:tint val="1000"/>
                  </a:srgbClr>
                </a:solidFill>
                <a:effectLst>
                  <a:glow rad="38100">
                    <a:schemeClr val="accent1">
                      <a:alpha val="40000"/>
                    </a:schemeClr>
                  </a:glow>
                </a:effectLst>
              </a:rPr>
              <a:t>PH: The overhead PH is controlled in the range from 5.5 -6.5 and normally it is maintained and rarely deviation occurred. No impact in the OH system integrity reported in the previous inspection.</a:t>
            </a:r>
            <a:endParaRPr lang="en-US"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Arial" panose="020B0604020202020204" pitchFamily="34" charset="0"/>
            </a:endParaRPr>
          </a:p>
          <a:p>
            <a:pPr algn="ctr"/>
            <a:endParaRPr lang="en-US" dirty="0">
              <a:latin typeface="Calibri" panose="020F0502020204030204" pitchFamily="34" charset="0"/>
              <a:ea typeface="Calibri" panose="020F0502020204030204" pitchFamily="34" charset="0"/>
              <a:cs typeface="Arial" panose="020B0604020202020204" pitchFamily="34" charset="0"/>
            </a:endParaRPr>
          </a:p>
          <a:p>
            <a:pPr algn="ctr"/>
            <a:endParaRPr lang="en-US" dirty="0"/>
          </a:p>
        </p:txBody>
      </p:sp>
      <p:sp>
        <p:nvSpPr>
          <p:cNvPr id="16" name="Freeform 2">
            <a:extLst>
              <a:ext uri="{FF2B5EF4-FFF2-40B4-BE49-F238E27FC236}">
                <a16:creationId xmlns:a16="http://schemas.microsoft.com/office/drawing/2014/main" id="{E9037B83-5373-432E-9D7E-68CD48E2BEBB}"/>
              </a:ext>
            </a:extLst>
          </p:cNvPr>
          <p:cNvSpPr/>
          <p:nvPr/>
        </p:nvSpPr>
        <p:spPr>
          <a:xfrm>
            <a:off x="0" y="4939458"/>
            <a:ext cx="1972302" cy="1972302"/>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extLst>
      <p:ext uri="{BB962C8B-B14F-4D97-AF65-F5344CB8AC3E}">
        <p14:creationId xmlns:p14="http://schemas.microsoft.com/office/powerpoint/2010/main" val="44895313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 name="Rectangle 238">
            <a:extLst>
              <a:ext uri="{C183D7F6-B498-43B3-948B-1728B52AA6E4}">
                <adec:decorative xmlns:adec="http://schemas.microsoft.com/office/drawing/2017/decorative" val="1"/>
              </a:ext>
            </a:extLst>
          </p:cNvPr>
          <p:cNvSpPr/>
          <p:nvPr/>
        </p:nvSpPr>
        <p:spPr>
          <a:xfrm>
            <a:off x="1588" y="-2"/>
            <a:ext cx="12188825" cy="1097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0" name="Picture 2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8276" y="91438"/>
            <a:ext cx="1087179" cy="914400"/>
          </a:xfrm>
          <a:prstGeom prst="rect">
            <a:avLst/>
          </a:prstGeom>
        </p:spPr>
      </p:pic>
      <p:sp>
        <p:nvSpPr>
          <p:cNvPr id="241" name="Rectangle 70"/>
          <p:cNvSpPr>
            <a:spLocks noChangeArrowheads="1"/>
          </p:cNvSpPr>
          <p:nvPr/>
        </p:nvSpPr>
        <p:spPr bwMode="auto">
          <a:xfrm>
            <a:off x="1587" y="145883"/>
            <a:ext cx="12188825" cy="805511"/>
          </a:xfrm>
          <a:prstGeom prst="rect">
            <a:avLst/>
          </a:prstGeom>
          <a:noFill/>
          <a:ln w="9525">
            <a:noFill/>
            <a:miter lim="800000"/>
            <a:headEnd/>
            <a:tailEnd/>
          </a:ln>
        </p:spPr>
        <p:txBody>
          <a:bodyPr lIns="45720" tIns="18288" rIns="27432" bIns="18288"/>
          <a:lstStyle/>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CORROSION MANAGEMENT PROGRAM  </a:t>
            </a:r>
          </a:p>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VACUUM DISTILLATE UNIT</a:t>
            </a:r>
          </a:p>
        </p:txBody>
      </p:sp>
      <p:sp>
        <p:nvSpPr>
          <p:cNvPr id="2" name="Rectangle 1"/>
          <p:cNvSpPr/>
          <p:nvPr/>
        </p:nvSpPr>
        <p:spPr>
          <a:xfrm>
            <a:off x="1587" y="1097278"/>
            <a:ext cx="1092265" cy="3988064"/>
          </a:xfrm>
          <a:prstGeom prst="rect">
            <a:avLst/>
          </a:prstGeom>
          <a:gradFill>
            <a:gsLst>
              <a:gs pos="77000">
                <a:srgbClr val="B2A934"/>
              </a:gs>
              <a:gs pos="50000">
                <a:srgbClr val="92D050"/>
              </a:gs>
              <a:gs pos="25000">
                <a:schemeClr val="tx2">
                  <a:lumMod val="60000"/>
                  <a:lumOff val="40000"/>
                </a:schemeClr>
              </a:gs>
              <a:gs pos="0">
                <a:srgbClr val="002060"/>
              </a:gs>
              <a:gs pos="100000">
                <a:schemeClr val="accent6">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TextBox 242">
            <a:extLst>
              <a:ext uri="{FF2B5EF4-FFF2-40B4-BE49-F238E27FC236}">
                <a16:creationId xmlns:a16="http://schemas.microsoft.com/office/drawing/2014/main" id="{07AC1E48-9382-455A-86F0-C2550299A22A}"/>
              </a:ext>
            </a:extLst>
          </p:cNvPr>
          <p:cNvSpPr txBox="1"/>
          <p:nvPr/>
        </p:nvSpPr>
        <p:spPr>
          <a:xfrm rot="16200000">
            <a:off x="-1215638" y="2294587"/>
            <a:ext cx="3209606" cy="52322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2800" b="1" dirty="0">
                <a:solidFill>
                  <a:schemeClr val="bg1"/>
                </a:solidFill>
                <a:latin typeface="+mj-lt"/>
                <a:ea typeface="Cambria" panose="02040503050406030204" pitchFamily="18" charset="0"/>
              </a:rPr>
              <a:t>Corrosion Loops</a:t>
            </a:r>
          </a:p>
        </p:txBody>
      </p:sp>
      <p:cxnSp>
        <p:nvCxnSpPr>
          <p:cNvPr id="5" name="Straight Connector 4"/>
          <p:cNvCxnSpPr/>
          <p:nvPr/>
        </p:nvCxnSpPr>
        <p:spPr>
          <a:xfrm flipV="1">
            <a:off x="650775" y="1605914"/>
            <a:ext cx="0" cy="2371725"/>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5" name="Rectangle 212">
            <a:extLst>
              <a:ext uri="{FF2B5EF4-FFF2-40B4-BE49-F238E27FC236}">
                <a16:creationId xmlns:a16="http://schemas.microsoft.com/office/drawing/2014/main" id="{0533D191-F83E-4AD7-9970-0D1D91C024FD}"/>
              </a:ext>
              <a:ext uri="{C183D7F6-B498-43B3-948B-1728B52AA6E4}">
                <adec:decorative xmlns:adec="http://schemas.microsoft.com/office/drawing/2017/decorative" val="1"/>
              </a:ext>
            </a:extLst>
          </p:cNvPr>
          <p:cNvSpPr>
            <a:spLocks noChangeArrowheads="1"/>
          </p:cNvSpPr>
          <p:nvPr/>
        </p:nvSpPr>
        <p:spPr bwMode="auto">
          <a:xfrm flipH="1">
            <a:off x="10034877" y="2050414"/>
            <a:ext cx="14446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214">
            <a:extLst>
              <a:ext uri="{FF2B5EF4-FFF2-40B4-BE49-F238E27FC236}">
                <a16:creationId xmlns:a16="http://schemas.microsoft.com/office/drawing/2014/main" id="{432DB7C5-29D1-4F2B-AA79-1F4B42C3DF7C}"/>
              </a:ext>
              <a:ext uri="{C183D7F6-B498-43B3-948B-1728B52AA6E4}">
                <adec:decorative xmlns:adec="http://schemas.microsoft.com/office/drawing/2017/decorative" val="1"/>
              </a:ext>
            </a:extLst>
          </p:cNvPr>
          <p:cNvSpPr>
            <a:spLocks noChangeArrowheads="1"/>
          </p:cNvSpPr>
          <p:nvPr/>
        </p:nvSpPr>
        <p:spPr bwMode="auto">
          <a:xfrm flipH="1">
            <a:off x="10034877" y="2545714"/>
            <a:ext cx="14446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Rectangle 216">
            <a:extLst>
              <a:ext uri="{FF2B5EF4-FFF2-40B4-BE49-F238E27FC236}">
                <a16:creationId xmlns:a16="http://schemas.microsoft.com/office/drawing/2014/main" id="{ED22014E-736F-44F3-B709-1700EF278FA6}"/>
              </a:ext>
              <a:ext uri="{C183D7F6-B498-43B3-948B-1728B52AA6E4}">
                <adec:decorative xmlns:adec="http://schemas.microsoft.com/office/drawing/2017/decorative" val="1"/>
              </a:ext>
            </a:extLst>
          </p:cNvPr>
          <p:cNvSpPr>
            <a:spLocks noChangeArrowheads="1"/>
          </p:cNvSpPr>
          <p:nvPr/>
        </p:nvSpPr>
        <p:spPr bwMode="auto">
          <a:xfrm flipH="1">
            <a:off x="10034877" y="3044189"/>
            <a:ext cx="14446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218">
            <a:extLst>
              <a:ext uri="{FF2B5EF4-FFF2-40B4-BE49-F238E27FC236}">
                <a16:creationId xmlns:a16="http://schemas.microsoft.com/office/drawing/2014/main" id="{52EDA220-B294-4737-8892-2DC55509A1C3}"/>
              </a:ext>
              <a:ext uri="{C183D7F6-B498-43B3-948B-1728B52AA6E4}">
                <adec:decorative xmlns:adec="http://schemas.microsoft.com/office/drawing/2017/decorative" val="1"/>
              </a:ext>
            </a:extLst>
          </p:cNvPr>
          <p:cNvSpPr>
            <a:spLocks noChangeArrowheads="1"/>
          </p:cNvSpPr>
          <p:nvPr/>
        </p:nvSpPr>
        <p:spPr bwMode="auto">
          <a:xfrm flipH="1">
            <a:off x="10034877" y="3539489"/>
            <a:ext cx="14446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 name="Picture 9"/>
          <p:cNvPicPr>
            <a:picLocks noChangeAspect="1"/>
          </p:cNvPicPr>
          <p:nvPr/>
        </p:nvPicPr>
        <p:blipFill>
          <a:blip r:embed="rId4"/>
          <a:stretch>
            <a:fillRect/>
          </a:stretch>
        </p:blipFill>
        <p:spPr>
          <a:xfrm>
            <a:off x="1127766" y="1806662"/>
            <a:ext cx="2053737" cy="2560349"/>
          </a:xfrm>
          <a:prstGeom prst="rect">
            <a:avLst/>
          </a:prstGeom>
          <a:ln>
            <a:solidFill>
              <a:schemeClr val="tx1"/>
            </a:solidFill>
          </a:ln>
          <a:effectLst>
            <a:outerShdw blurRad="50800" dist="38100" algn="l" rotWithShape="0">
              <a:prstClr val="black">
                <a:alpha val="40000"/>
              </a:prstClr>
            </a:outerShdw>
          </a:effectLst>
        </p:spPr>
      </p:pic>
      <p:sp>
        <p:nvSpPr>
          <p:cNvPr id="83" name="Title 2">
            <a:extLst>
              <a:ext uri="{FF2B5EF4-FFF2-40B4-BE49-F238E27FC236}">
                <a16:creationId xmlns:a16="http://schemas.microsoft.com/office/drawing/2014/main" id="{816F2C19-0689-4B63-8A83-297B6376BDCB}"/>
              </a:ext>
            </a:extLst>
          </p:cNvPr>
          <p:cNvSpPr>
            <a:spLocks noGrp="1"/>
          </p:cNvSpPr>
          <p:nvPr>
            <p:ph type="title"/>
          </p:nvPr>
        </p:nvSpPr>
        <p:spPr>
          <a:xfrm>
            <a:off x="1093852" y="4438760"/>
            <a:ext cx="2458090" cy="353372"/>
          </a:xfrm>
          <a:noFill/>
        </p:spPr>
        <p:txBody>
          <a:bodyPr/>
          <a:lstStyle/>
          <a:p>
            <a:pPr algn="l"/>
            <a:r>
              <a:rPr lang="en-US" sz="1200" dirty="0"/>
              <a:t>Total no. of Corrosion Loops </a:t>
            </a:r>
            <a:r>
              <a:rPr lang="en-US" sz="1200"/>
              <a:t>- 18</a:t>
            </a:r>
            <a:endParaRPr lang="en-US" sz="1200" dirty="0"/>
          </a:p>
        </p:txBody>
      </p:sp>
      <p:sp>
        <p:nvSpPr>
          <p:cNvPr id="82" name="Title 2">
            <a:extLst>
              <a:ext uri="{FF2B5EF4-FFF2-40B4-BE49-F238E27FC236}">
                <a16:creationId xmlns:a16="http://schemas.microsoft.com/office/drawing/2014/main" id="{816F2C19-0689-4B63-8A83-297B6376BDCB}"/>
              </a:ext>
            </a:extLst>
          </p:cNvPr>
          <p:cNvSpPr txBox="1">
            <a:spLocks/>
          </p:cNvSpPr>
          <p:nvPr/>
        </p:nvSpPr>
        <p:spPr bwMode="auto">
          <a:xfrm>
            <a:off x="3358887" y="1076413"/>
            <a:ext cx="6214746" cy="39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877" tIns="51935" rIns="103877" bIns="51935" numCol="1" anchor="ctr" anchorCtr="0" compatLnSpc="1">
            <a:prstTxWarp prst="textNoShape">
              <a:avLst/>
            </a:prstTxWarp>
          </a:bodyPr>
          <a:lstStyle>
            <a:lvl1pPr algn="ctr" defTabSz="467853" rtl="0" eaLnBrk="0" fontAlgn="base" hangingPunct="0">
              <a:spcBef>
                <a:spcPct val="0"/>
              </a:spcBef>
              <a:spcAft>
                <a:spcPct val="0"/>
              </a:spcAft>
              <a:defRPr sz="4534" kern="1200">
                <a:solidFill>
                  <a:schemeClr val="tx1"/>
                </a:solidFill>
                <a:latin typeface="+mj-lt"/>
                <a:ea typeface="ＭＳ Ｐゴシック" panose="020B0600070205080204" pitchFamily="34" charset="-128"/>
                <a:cs typeface="ＭＳ Ｐゴシック" charset="0"/>
              </a:defRPr>
            </a:lvl1pPr>
            <a:lvl2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2pPr>
            <a:lvl3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3pPr>
            <a:lvl4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4pPr>
            <a:lvl5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5pPr>
            <a:lvl6pPr marL="412939"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6pPr>
            <a:lvl7pPr marL="825901"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7pPr>
            <a:lvl8pPr marL="1238850"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8pPr>
            <a:lvl9pPr marL="1651804"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9p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Corrosion Loop Identification and Marking</a:t>
            </a:r>
          </a:p>
        </p:txBody>
      </p:sp>
      <p:pic>
        <p:nvPicPr>
          <p:cNvPr id="4" name="Picture 3">
            <a:extLst>
              <a:ext uri="{FF2B5EF4-FFF2-40B4-BE49-F238E27FC236}">
                <a16:creationId xmlns:a16="http://schemas.microsoft.com/office/drawing/2014/main" id="{43BE2E00-DFF3-4FCB-BECC-DB22D4EE94B8}"/>
              </a:ext>
            </a:extLst>
          </p:cNvPr>
          <p:cNvPicPr>
            <a:picLocks noChangeAspect="1"/>
          </p:cNvPicPr>
          <p:nvPr/>
        </p:nvPicPr>
        <p:blipFill>
          <a:blip r:embed="rId5"/>
          <a:stretch>
            <a:fillRect/>
          </a:stretch>
        </p:blipFill>
        <p:spPr>
          <a:xfrm>
            <a:off x="3271375" y="1471504"/>
            <a:ext cx="8862818" cy="53454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4" name="Freeform 2">
            <a:extLst>
              <a:ext uri="{FF2B5EF4-FFF2-40B4-BE49-F238E27FC236}">
                <a16:creationId xmlns:a16="http://schemas.microsoft.com/office/drawing/2014/main" id="{616E3E90-572E-4A02-B674-F70FA867EE75}"/>
              </a:ext>
            </a:extLst>
          </p:cNvPr>
          <p:cNvSpPr/>
          <p:nvPr/>
        </p:nvSpPr>
        <p:spPr>
          <a:xfrm>
            <a:off x="57807" y="4972593"/>
            <a:ext cx="1972302" cy="1972302"/>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49" name="Group 48" descr="progression arrows pointing right">
            <a:extLst>
              <a:ext uri="{FF2B5EF4-FFF2-40B4-BE49-F238E27FC236}">
                <a16:creationId xmlns:a16="http://schemas.microsoft.com/office/drawing/2014/main" id="{8830C725-54FF-46B5-A74B-7CFAC4299E18}"/>
              </a:ext>
            </a:extLst>
          </p:cNvPr>
          <p:cNvGrpSpPr/>
          <p:nvPr/>
        </p:nvGrpSpPr>
        <p:grpSpPr>
          <a:xfrm>
            <a:off x="1418071" y="4939458"/>
            <a:ext cx="1836112" cy="955820"/>
            <a:chOff x="503238" y="6651625"/>
            <a:chExt cx="3048000" cy="1927225"/>
          </a:xfrm>
        </p:grpSpPr>
        <p:sp>
          <p:nvSpPr>
            <p:cNvPr id="50" name="Rectangle 211">
              <a:extLst>
                <a:ext uri="{FF2B5EF4-FFF2-40B4-BE49-F238E27FC236}">
                  <a16:creationId xmlns:a16="http://schemas.microsoft.com/office/drawing/2014/main" id="{A937E230-181F-4FB0-8238-F67CCACE2DDE}"/>
                </a:ext>
                <a:ext uri="{C183D7F6-B498-43B3-948B-1728B52AA6E4}">
                  <adec:decorative xmlns:adec="http://schemas.microsoft.com/office/drawing/2017/decorative" val="1"/>
                </a:ext>
              </a:extLst>
            </p:cNvPr>
            <p:cNvSpPr>
              <a:spLocks noChangeArrowheads="1"/>
            </p:cNvSpPr>
            <p:nvPr/>
          </p:nvSpPr>
          <p:spPr bwMode="auto">
            <a:xfrm>
              <a:off x="503238" y="6651625"/>
              <a:ext cx="1444625" cy="43815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Rectangle 212">
              <a:extLst>
                <a:ext uri="{FF2B5EF4-FFF2-40B4-BE49-F238E27FC236}">
                  <a16:creationId xmlns:a16="http://schemas.microsoft.com/office/drawing/2014/main" id="{0533D191-F83E-4AD7-9970-0D1D91C024FD}"/>
                </a:ext>
                <a:ext uri="{C183D7F6-B498-43B3-948B-1728B52AA6E4}">
                  <adec:decorative xmlns:adec="http://schemas.microsoft.com/office/drawing/2017/decorative" val="1"/>
                </a:ext>
              </a:extLst>
            </p:cNvPr>
            <p:cNvSpPr>
              <a:spLocks noChangeArrowheads="1"/>
            </p:cNvSpPr>
            <p:nvPr/>
          </p:nvSpPr>
          <p:spPr bwMode="auto">
            <a:xfrm>
              <a:off x="503238" y="6651625"/>
              <a:ext cx="14446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Rectangle 213">
              <a:extLst>
                <a:ext uri="{FF2B5EF4-FFF2-40B4-BE49-F238E27FC236}">
                  <a16:creationId xmlns:a16="http://schemas.microsoft.com/office/drawing/2014/main" id="{5452590C-F954-416C-B38E-D7B18884DA0B}"/>
                </a:ext>
                <a:ext uri="{C183D7F6-B498-43B3-948B-1728B52AA6E4}">
                  <adec:decorative xmlns:adec="http://schemas.microsoft.com/office/drawing/2017/decorative" val="1"/>
                </a:ext>
              </a:extLst>
            </p:cNvPr>
            <p:cNvSpPr>
              <a:spLocks noChangeArrowheads="1"/>
            </p:cNvSpPr>
            <p:nvPr/>
          </p:nvSpPr>
          <p:spPr bwMode="auto">
            <a:xfrm>
              <a:off x="503238" y="7146925"/>
              <a:ext cx="1444625" cy="4381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Rectangle 214">
              <a:extLst>
                <a:ext uri="{FF2B5EF4-FFF2-40B4-BE49-F238E27FC236}">
                  <a16:creationId xmlns:a16="http://schemas.microsoft.com/office/drawing/2014/main" id="{432DB7C5-29D1-4F2B-AA79-1F4B42C3DF7C}"/>
                </a:ext>
                <a:ext uri="{C183D7F6-B498-43B3-948B-1728B52AA6E4}">
                  <adec:decorative xmlns:adec="http://schemas.microsoft.com/office/drawing/2017/decorative" val="1"/>
                </a:ext>
              </a:extLst>
            </p:cNvPr>
            <p:cNvSpPr>
              <a:spLocks noChangeArrowheads="1"/>
            </p:cNvSpPr>
            <p:nvPr/>
          </p:nvSpPr>
          <p:spPr bwMode="auto">
            <a:xfrm>
              <a:off x="503238" y="7146925"/>
              <a:ext cx="14446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Rectangle 215">
              <a:extLst>
                <a:ext uri="{FF2B5EF4-FFF2-40B4-BE49-F238E27FC236}">
                  <a16:creationId xmlns:a16="http://schemas.microsoft.com/office/drawing/2014/main" id="{20D2928D-50D2-400F-9513-1B278EF3EB85}"/>
                </a:ext>
                <a:ext uri="{C183D7F6-B498-43B3-948B-1728B52AA6E4}">
                  <adec:decorative xmlns:adec="http://schemas.microsoft.com/office/drawing/2017/decorative" val="1"/>
                </a:ext>
              </a:extLst>
            </p:cNvPr>
            <p:cNvSpPr>
              <a:spLocks noChangeArrowheads="1"/>
            </p:cNvSpPr>
            <p:nvPr/>
          </p:nvSpPr>
          <p:spPr bwMode="auto">
            <a:xfrm>
              <a:off x="503238" y="7645400"/>
              <a:ext cx="1444625" cy="43815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Rectangle 216">
              <a:extLst>
                <a:ext uri="{FF2B5EF4-FFF2-40B4-BE49-F238E27FC236}">
                  <a16:creationId xmlns:a16="http://schemas.microsoft.com/office/drawing/2014/main" id="{ED22014E-736F-44F3-B709-1700EF278FA6}"/>
                </a:ext>
                <a:ext uri="{C183D7F6-B498-43B3-948B-1728B52AA6E4}">
                  <adec:decorative xmlns:adec="http://schemas.microsoft.com/office/drawing/2017/decorative" val="1"/>
                </a:ext>
              </a:extLst>
            </p:cNvPr>
            <p:cNvSpPr>
              <a:spLocks noChangeArrowheads="1"/>
            </p:cNvSpPr>
            <p:nvPr/>
          </p:nvSpPr>
          <p:spPr bwMode="auto">
            <a:xfrm>
              <a:off x="503238" y="7645400"/>
              <a:ext cx="14446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217">
              <a:extLst>
                <a:ext uri="{FF2B5EF4-FFF2-40B4-BE49-F238E27FC236}">
                  <a16:creationId xmlns:a16="http://schemas.microsoft.com/office/drawing/2014/main" id="{D41D0A1B-B730-4233-8BA4-18E8AB5156D6}"/>
                </a:ext>
                <a:ext uri="{C183D7F6-B498-43B3-948B-1728B52AA6E4}">
                  <adec:decorative xmlns:adec="http://schemas.microsoft.com/office/drawing/2017/decorative" val="1"/>
                </a:ext>
              </a:extLst>
            </p:cNvPr>
            <p:cNvSpPr>
              <a:spLocks noChangeArrowheads="1"/>
            </p:cNvSpPr>
            <p:nvPr/>
          </p:nvSpPr>
          <p:spPr bwMode="auto">
            <a:xfrm>
              <a:off x="503238" y="8140700"/>
              <a:ext cx="1444625" cy="4381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Rectangle 218">
              <a:extLst>
                <a:ext uri="{FF2B5EF4-FFF2-40B4-BE49-F238E27FC236}">
                  <a16:creationId xmlns:a16="http://schemas.microsoft.com/office/drawing/2014/main" id="{52EDA220-B294-4737-8892-2DC55509A1C3}"/>
                </a:ext>
                <a:ext uri="{C183D7F6-B498-43B3-948B-1728B52AA6E4}">
                  <adec:decorative xmlns:adec="http://schemas.microsoft.com/office/drawing/2017/decorative" val="1"/>
                </a:ext>
              </a:extLst>
            </p:cNvPr>
            <p:cNvSpPr>
              <a:spLocks noChangeArrowheads="1"/>
            </p:cNvSpPr>
            <p:nvPr/>
          </p:nvSpPr>
          <p:spPr bwMode="auto">
            <a:xfrm>
              <a:off x="503238" y="8140700"/>
              <a:ext cx="14446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35">
              <a:extLst>
                <a:ext uri="{FF2B5EF4-FFF2-40B4-BE49-F238E27FC236}">
                  <a16:creationId xmlns:a16="http://schemas.microsoft.com/office/drawing/2014/main" id="{2C62B015-7E86-484C-A69E-0E75EFEEF3CF}"/>
                </a:ext>
                <a:ext uri="{C183D7F6-B498-43B3-948B-1728B52AA6E4}">
                  <adec:decorative xmlns:adec="http://schemas.microsoft.com/office/drawing/2017/decorative" val="1"/>
                </a:ext>
              </a:extLst>
            </p:cNvPr>
            <p:cNvSpPr>
              <a:spLocks/>
            </p:cNvSpPr>
            <p:nvPr/>
          </p:nvSpPr>
          <p:spPr bwMode="auto">
            <a:xfrm>
              <a:off x="1947863" y="6651625"/>
              <a:ext cx="635000" cy="784225"/>
            </a:xfrm>
            <a:custGeom>
              <a:avLst/>
              <a:gdLst>
                <a:gd name="T0" fmla="*/ 0 w 400"/>
                <a:gd name="T1" fmla="*/ 276 h 494"/>
                <a:gd name="T2" fmla="*/ 400 w 400"/>
                <a:gd name="T3" fmla="*/ 494 h 494"/>
                <a:gd name="T4" fmla="*/ 400 w 400"/>
                <a:gd name="T5" fmla="*/ 410 h 494"/>
                <a:gd name="T6" fmla="*/ 0 w 400"/>
                <a:gd name="T7" fmla="*/ 0 h 494"/>
                <a:gd name="T8" fmla="*/ 0 w 400"/>
                <a:gd name="T9" fmla="*/ 276 h 494"/>
              </a:gdLst>
              <a:ahLst/>
              <a:cxnLst>
                <a:cxn ang="0">
                  <a:pos x="T0" y="T1"/>
                </a:cxn>
                <a:cxn ang="0">
                  <a:pos x="T2" y="T3"/>
                </a:cxn>
                <a:cxn ang="0">
                  <a:pos x="T4" y="T5"/>
                </a:cxn>
                <a:cxn ang="0">
                  <a:pos x="T6" y="T7"/>
                </a:cxn>
                <a:cxn ang="0">
                  <a:pos x="T8" y="T9"/>
                </a:cxn>
              </a:cxnLst>
              <a:rect l="0" t="0" r="r" b="b"/>
              <a:pathLst>
                <a:path w="400" h="494">
                  <a:moveTo>
                    <a:pt x="0" y="276"/>
                  </a:moveTo>
                  <a:lnTo>
                    <a:pt x="400" y="494"/>
                  </a:lnTo>
                  <a:lnTo>
                    <a:pt x="400" y="410"/>
                  </a:lnTo>
                  <a:lnTo>
                    <a:pt x="0" y="0"/>
                  </a:lnTo>
                  <a:lnTo>
                    <a:pt x="0" y="27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236">
              <a:extLst>
                <a:ext uri="{FF2B5EF4-FFF2-40B4-BE49-F238E27FC236}">
                  <a16:creationId xmlns:a16="http://schemas.microsoft.com/office/drawing/2014/main" id="{05BB6B84-FB46-410C-84AD-9C6CB7698EF8}"/>
                </a:ext>
                <a:ext uri="{C183D7F6-B498-43B3-948B-1728B52AA6E4}">
                  <adec:decorative xmlns:adec="http://schemas.microsoft.com/office/drawing/2017/decorative" val="1"/>
                </a:ext>
              </a:extLst>
            </p:cNvPr>
            <p:cNvSpPr>
              <a:spLocks/>
            </p:cNvSpPr>
            <p:nvPr/>
          </p:nvSpPr>
          <p:spPr bwMode="auto">
            <a:xfrm>
              <a:off x="1947863" y="6651625"/>
              <a:ext cx="635000" cy="784225"/>
            </a:xfrm>
            <a:custGeom>
              <a:avLst/>
              <a:gdLst>
                <a:gd name="T0" fmla="*/ 0 w 400"/>
                <a:gd name="T1" fmla="*/ 276 h 494"/>
                <a:gd name="T2" fmla="*/ 400 w 400"/>
                <a:gd name="T3" fmla="*/ 494 h 494"/>
                <a:gd name="T4" fmla="*/ 400 w 400"/>
                <a:gd name="T5" fmla="*/ 410 h 494"/>
                <a:gd name="T6" fmla="*/ 0 w 400"/>
                <a:gd name="T7" fmla="*/ 0 h 494"/>
                <a:gd name="T8" fmla="*/ 0 w 400"/>
                <a:gd name="T9" fmla="*/ 276 h 494"/>
              </a:gdLst>
              <a:ahLst/>
              <a:cxnLst>
                <a:cxn ang="0">
                  <a:pos x="T0" y="T1"/>
                </a:cxn>
                <a:cxn ang="0">
                  <a:pos x="T2" y="T3"/>
                </a:cxn>
                <a:cxn ang="0">
                  <a:pos x="T4" y="T5"/>
                </a:cxn>
                <a:cxn ang="0">
                  <a:pos x="T6" y="T7"/>
                </a:cxn>
                <a:cxn ang="0">
                  <a:pos x="T8" y="T9"/>
                </a:cxn>
              </a:cxnLst>
              <a:rect l="0" t="0" r="r" b="b"/>
              <a:pathLst>
                <a:path w="400" h="494">
                  <a:moveTo>
                    <a:pt x="0" y="276"/>
                  </a:moveTo>
                  <a:lnTo>
                    <a:pt x="400" y="494"/>
                  </a:lnTo>
                  <a:lnTo>
                    <a:pt x="400" y="410"/>
                  </a:lnTo>
                  <a:lnTo>
                    <a:pt x="0" y="0"/>
                  </a:lnTo>
                  <a:lnTo>
                    <a:pt x="0" y="2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37">
              <a:extLst>
                <a:ext uri="{FF2B5EF4-FFF2-40B4-BE49-F238E27FC236}">
                  <a16:creationId xmlns:a16="http://schemas.microsoft.com/office/drawing/2014/main" id="{E3971AB7-E2A9-4E31-8AA1-2F0AAC08BF5D}"/>
                </a:ext>
                <a:ext uri="{C183D7F6-B498-43B3-948B-1728B52AA6E4}">
                  <adec:decorative xmlns:adec="http://schemas.microsoft.com/office/drawing/2017/decorative" val="1"/>
                </a:ext>
              </a:extLst>
            </p:cNvPr>
            <p:cNvSpPr>
              <a:spLocks/>
            </p:cNvSpPr>
            <p:nvPr/>
          </p:nvSpPr>
          <p:spPr bwMode="auto">
            <a:xfrm>
              <a:off x="1947863" y="7146925"/>
              <a:ext cx="635000" cy="454025"/>
            </a:xfrm>
            <a:custGeom>
              <a:avLst/>
              <a:gdLst>
                <a:gd name="T0" fmla="*/ 0 w 400"/>
                <a:gd name="T1" fmla="*/ 276 h 286"/>
                <a:gd name="T2" fmla="*/ 400 w 400"/>
                <a:gd name="T3" fmla="*/ 286 h 286"/>
                <a:gd name="T4" fmla="*/ 400 w 400"/>
                <a:gd name="T5" fmla="*/ 200 h 286"/>
                <a:gd name="T6" fmla="*/ 0 w 400"/>
                <a:gd name="T7" fmla="*/ 0 h 286"/>
                <a:gd name="T8" fmla="*/ 0 w 400"/>
                <a:gd name="T9" fmla="*/ 276 h 286"/>
              </a:gdLst>
              <a:ahLst/>
              <a:cxnLst>
                <a:cxn ang="0">
                  <a:pos x="T0" y="T1"/>
                </a:cxn>
                <a:cxn ang="0">
                  <a:pos x="T2" y="T3"/>
                </a:cxn>
                <a:cxn ang="0">
                  <a:pos x="T4" y="T5"/>
                </a:cxn>
                <a:cxn ang="0">
                  <a:pos x="T6" y="T7"/>
                </a:cxn>
                <a:cxn ang="0">
                  <a:pos x="T8" y="T9"/>
                </a:cxn>
              </a:cxnLst>
              <a:rect l="0" t="0" r="r" b="b"/>
              <a:pathLst>
                <a:path w="400" h="286">
                  <a:moveTo>
                    <a:pt x="0" y="276"/>
                  </a:moveTo>
                  <a:lnTo>
                    <a:pt x="400" y="286"/>
                  </a:lnTo>
                  <a:lnTo>
                    <a:pt x="400" y="200"/>
                  </a:lnTo>
                  <a:lnTo>
                    <a:pt x="0" y="0"/>
                  </a:lnTo>
                  <a:lnTo>
                    <a:pt x="0" y="27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238">
              <a:extLst>
                <a:ext uri="{FF2B5EF4-FFF2-40B4-BE49-F238E27FC236}">
                  <a16:creationId xmlns:a16="http://schemas.microsoft.com/office/drawing/2014/main" id="{88D05FCD-499A-40B5-8BCA-338323176988}"/>
                </a:ext>
                <a:ext uri="{C183D7F6-B498-43B3-948B-1728B52AA6E4}">
                  <adec:decorative xmlns:adec="http://schemas.microsoft.com/office/drawing/2017/decorative" val="1"/>
                </a:ext>
              </a:extLst>
            </p:cNvPr>
            <p:cNvSpPr>
              <a:spLocks/>
            </p:cNvSpPr>
            <p:nvPr/>
          </p:nvSpPr>
          <p:spPr bwMode="auto">
            <a:xfrm>
              <a:off x="1947863" y="7146925"/>
              <a:ext cx="635000" cy="454025"/>
            </a:xfrm>
            <a:custGeom>
              <a:avLst/>
              <a:gdLst>
                <a:gd name="T0" fmla="*/ 0 w 400"/>
                <a:gd name="T1" fmla="*/ 276 h 286"/>
                <a:gd name="T2" fmla="*/ 400 w 400"/>
                <a:gd name="T3" fmla="*/ 286 h 286"/>
                <a:gd name="T4" fmla="*/ 400 w 400"/>
                <a:gd name="T5" fmla="*/ 200 h 286"/>
                <a:gd name="T6" fmla="*/ 0 w 400"/>
                <a:gd name="T7" fmla="*/ 0 h 286"/>
                <a:gd name="T8" fmla="*/ 0 w 400"/>
                <a:gd name="T9" fmla="*/ 276 h 286"/>
              </a:gdLst>
              <a:ahLst/>
              <a:cxnLst>
                <a:cxn ang="0">
                  <a:pos x="T0" y="T1"/>
                </a:cxn>
                <a:cxn ang="0">
                  <a:pos x="T2" y="T3"/>
                </a:cxn>
                <a:cxn ang="0">
                  <a:pos x="T4" y="T5"/>
                </a:cxn>
                <a:cxn ang="0">
                  <a:pos x="T6" y="T7"/>
                </a:cxn>
                <a:cxn ang="0">
                  <a:pos x="T8" y="T9"/>
                </a:cxn>
              </a:cxnLst>
              <a:rect l="0" t="0" r="r" b="b"/>
              <a:pathLst>
                <a:path w="400" h="286">
                  <a:moveTo>
                    <a:pt x="0" y="276"/>
                  </a:moveTo>
                  <a:lnTo>
                    <a:pt x="400" y="286"/>
                  </a:lnTo>
                  <a:lnTo>
                    <a:pt x="400" y="200"/>
                  </a:lnTo>
                  <a:lnTo>
                    <a:pt x="0" y="0"/>
                  </a:lnTo>
                  <a:lnTo>
                    <a:pt x="0" y="2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39">
              <a:extLst>
                <a:ext uri="{FF2B5EF4-FFF2-40B4-BE49-F238E27FC236}">
                  <a16:creationId xmlns:a16="http://schemas.microsoft.com/office/drawing/2014/main" id="{BB232304-005E-43CC-ABF1-36E57B176A11}"/>
                </a:ext>
                <a:ext uri="{C183D7F6-B498-43B3-948B-1728B52AA6E4}">
                  <adec:decorative xmlns:adec="http://schemas.microsoft.com/office/drawing/2017/decorative" val="1"/>
                </a:ext>
              </a:extLst>
            </p:cNvPr>
            <p:cNvSpPr>
              <a:spLocks/>
            </p:cNvSpPr>
            <p:nvPr/>
          </p:nvSpPr>
          <p:spPr bwMode="auto">
            <a:xfrm>
              <a:off x="1947863" y="7629525"/>
              <a:ext cx="635000" cy="454025"/>
            </a:xfrm>
            <a:custGeom>
              <a:avLst/>
              <a:gdLst>
                <a:gd name="T0" fmla="*/ 0 w 400"/>
                <a:gd name="T1" fmla="*/ 286 h 286"/>
                <a:gd name="T2" fmla="*/ 400 w 400"/>
                <a:gd name="T3" fmla="*/ 86 h 286"/>
                <a:gd name="T4" fmla="*/ 400 w 400"/>
                <a:gd name="T5" fmla="*/ 0 h 286"/>
                <a:gd name="T6" fmla="*/ 0 w 400"/>
                <a:gd name="T7" fmla="*/ 10 h 286"/>
                <a:gd name="T8" fmla="*/ 0 w 400"/>
                <a:gd name="T9" fmla="*/ 286 h 286"/>
              </a:gdLst>
              <a:ahLst/>
              <a:cxnLst>
                <a:cxn ang="0">
                  <a:pos x="T0" y="T1"/>
                </a:cxn>
                <a:cxn ang="0">
                  <a:pos x="T2" y="T3"/>
                </a:cxn>
                <a:cxn ang="0">
                  <a:pos x="T4" y="T5"/>
                </a:cxn>
                <a:cxn ang="0">
                  <a:pos x="T6" y="T7"/>
                </a:cxn>
                <a:cxn ang="0">
                  <a:pos x="T8" y="T9"/>
                </a:cxn>
              </a:cxnLst>
              <a:rect l="0" t="0" r="r" b="b"/>
              <a:pathLst>
                <a:path w="400" h="286">
                  <a:moveTo>
                    <a:pt x="0" y="286"/>
                  </a:moveTo>
                  <a:lnTo>
                    <a:pt x="400" y="86"/>
                  </a:lnTo>
                  <a:lnTo>
                    <a:pt x="400" y="0"/>
                  </a:lnTo>
                  <a:lnTo>
                    <a:pt x="0" y="10"/>
                  </a:lnTo>
                  <a:lnTo>
                    <a:pt x="0" y="28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240">
              <a:extLst>
                <a:ext uri="{FF2B5EF4-FFF2-40B4-BE49-F238E27FC236}">
                  <a16:creationId xmlns:a16="http://schemas.microsoft.com/office/drawing/2014/main" id="{C10EA3C2-8648-4848-B2E5-36D27E49C4BE}"/>
                </a:ext>
                <a:ext uri="{C183D7F6-B498-43B3-948B-1728B52AA6E4}">
                  <adec:decorative xmlns:adec="http://schemas.microsoft.com/office/drawing/2017/decorative" val="1"/>
                </a:ext>
              </a:extLst>
            </p:cNvPr>
            <p:cNvSpPr>
              <a:spLocks/>
            </p:cNvSpPr>
            <p:nvPr/>
          </p:nvSpPr>
          <p:spPr bwMode="auto">
            <a:xfrm>
              <a:off x="1947863" y="7629525"/>
              <a:ext cx="635000" cy="454025"/>
            </a:xfrm>
            <a:custGeom>
              <a:avLst/>
              <a:gdLst>
                <a:gd name="T0" fmla="*/ 0 w 400"/>
                <a:gd name="T1" fmla="*/ 286 h 286"/>
                <a:gd name="T2" fmla="*/ 400 w 400"/>
                <a:gd name="T3" fmla="*/ 86 h 286"/>
                <a:gd name="T4" fmla="*/ 400 w 400"/>
                <a:gd name="T5" fmla="*/ 0 h 286"/>
                <a:gd name="T6" fmla="*/ 0 w 400"/>
                <a:gd name="T7" fmla="*/ 10 h 286"/>
                <a:gd name="T8" fmla="*/ 0 w 400"/>
                <a:gd name="T9" fmla="*/ 286 h 286"/>
              </a:gdLst>
              <a:ahLst/>
              <a:cxnLst>
                <a:cxn ang="0">
                  <a:pos x="T0" y="T1"/>
                </a:cxn>
                <a:cxn ang="0">
                  <a:pos x="T2" y="T3"/>
                </a:cxn>
                <a:cxn ang="0">
                  <a:pos x="T4" y="T5"/>
                </a:cxn>
                <a:cxn ang="0">
                  <a:pos x="T6" y="T7"/>
                </a:cxn>
                <a:cxn ang="0">
                  <a:pos x="T8" y="T9"/>
                </a:cxn>
              </a:cxnLst>
              <a:rect l="0" t="0" r="r" b="b"/>
              <a:pathLst>
                <a:path w="400" h="286">
                  <a:moveTo>
                    <a:pt x="0" y="286"/>
                  </a:moveTo>
                  <a:lnTo>
                    <a:pt x="400" y="86"/>
                  </a:lnTo>
                  <a:lnTo>
                    <a:pt x="400" y="0"/>
                  </a:lnTo>
                  <a:lnTo>
                    <a:pt x="0" y="10"/>
                  </a:lnTo>
                  <a:lnTo>
                    <a:pt x="0"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41">
              <a:extLst>
                <a:ext uri="{FF2B5EF4-FFF2-40B4-BE49-F238E27FC236}">
                  <a16:creationId xmlns:a16="http://schemas.microsoft.com/office/drawing/2014/main" id="{1C30E25D-9D28-4F8F-8B65-A3F9463E03EE}"/>
                </a:ext>
                <a:ext uri="{C183D7F6-B498-43B3-948B-1728B52AA6E4}">
                  <adec:decorative xmlns:adec="http://schemas.microsoft.com/office/drawing/2017/decorative" val="1"/>
                </a:ext>
              </a:extLst>
            </p:cNvPr>
            <p:cNvSpPr>
              <a:spLocks/>
            </p:cNvSpPr>
            <p:nvPr/>
          </p:nvSpPr>
          <p:spPr bwMode="auto">
            <a:xfrm>
              <a:off x="1947863" y="7794625"/>
              <a:ext cx="635000" cy="784225"/>
            </a:xfrm>
            <a:custGeom>
              <a:avLst/>
              <a:gdLst>
                <a:gd name="T0" fmla="*/ 0 w 400"/>
                <a:gd name="T1" fmla="*/ 494 h 494"/>
                <a:gd name="T2" fmla="*/ 400 w 400"/>
                <a:gd name="T3" fmla="*/ 84 h 494"/>
                <a:gd name="T4" fmla="*/ 400 w 400"/>
                <a:gd name="T5" fmla="*/ 0 h 494"/>
                <a:gd name="T6" fmla="*/ 0 w 400"/>
                <a:gd name="T7" fmla="*/ 218 h 494"/>
                <a:gd name="T8" fmla="*/ 0 w 400"/>
                <a:gd name="T9" fmla="*/ 494 h 494"/>
              </a:gdLst>
              <a:ahLst/>
              <a:cxnLst>
                <a:cxn ang="0">
                  <a:pos x="T0" y="T1"/>
                </a:cxn>
                <a:cxn ang="0">
                  <a:pos x="T2" y="T3"/>
                </a:cxn>
                <a:cxn ang="0">
                  <a:pos x="T4" y="T5"/>
                </a:cxn>
                <a:cxn ang="0">
                  <a:pos x="T6" y="T7"/>
                </a:cxn>
                <a:cxn ang="0">
                  <a:pos x="T8" y="T9"/>
                </a:cxn>
              </a:cxnLst>
              <a:rect l="0" t="0" r="r" b="b"/>
              <a:pathLst>
                <a:path w="400" h="494">
                  <a:moveTo>
                    <a:pt x="0" y="494"/>
                  </a:moveTo>
                  <a:lnTo>
                    <a:pt x="400" y="84"/>
                  </a:lnTo>
                  <a:lnTo>
                    <a:pt x="400" y="0"/>
                  </a:lnTo>
                  <a:lnTo>
                    <a:pt x="0" y="218"/>
                  </a:lnTo>
                  <a:lnTo>
                    <a:pt x="0" y="49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242">
              <a:extLst>
                <a:ext uri="{FF2B5EF4-FFF2-40B4-BE49-F238E27FC236}">
                  <a16:creationId xmlns:a16="http://schemas.microsoft.com/office/drawing/2014/main" id="{9CD0BB3E-47CB-4919-8FE4-8A31463DA6EC}"/>
                </a:ext>
                <a:ext uri="{C183D7F6-B498-43B3-948B-1728B52AA6E4}">
                  <adec:decorative xmlns:adec="http://schemas.microsoft.com/office/drawing/2017/decorative" val="1"/>
                </a:ext>
              </a:extLst>
            </p:cNvPr>
            <p:cNvSpPr>
              <a:spLocks/>
            </p:cNvSpPr>
            <p:nvPr/>
          </p:nvSpPr>
          <p:spPr bwMode="auto">
            <a:xfrm>
              <a:off x="1947863" y="7794625"/>
              <a:ext cx="635000" cy="784225"/>
            </a:xfrm>
            <a:custGeom>
              <a:avLst/>
              <a:gdLst>
                <a:gd name="T0" fmla="*/ 0 w 400"/>
                <a:gd name="T1" fmla="*/ 494 h 494"/>
                <a:gd name="T2" fmla="*/ 400 w 400"/>
                <a:gd name="T3" fmla="*/ 84 h 494"/>
                <a:gd name="T4" fmla="*/ 400 w 400"/>
                <a:gd name="T5" fmla="*/ 0 h 494"/>
                <a:gd name="T6" fmla="*/ 0 w 400"/>
                <a:gd name="T7" fmla="*/ 218 h 494"/>
                <a:gd name="T8" fmla="*/ 0 w 400"/>
                <a:gd name="T9" fmla="*/ 494 h 494"/>
              </a:gdLst>
              <a:ahLst/>
              <a:cxnLst>
                <a:cxn ang="0">
                  <a:pos x="T0" y="T1"/>
                </a:cxn>
                <a:cxn ang="0">
                  <a:pos x="T2" y="T3"/>
                </a:cxn>
                <a:cxn ang="0">
                  <a:pos x="T4" y="T5"/>
                </a:cxn>
                <a:cxn ang="0">
                  <a:pos x="T6" y="T7"/>
                </a:cxn>
                <a:cxn ang="0">
                  <a:pos x="T8" y="T9"/>
                </a:cxn>
              </a:cxnLst>
              <a:rect l="0" t="0" r="r" b="b"/>
              <a:pathLst>
                <a:path w="400" h="494">
                  <a:moveTo>
                    <a:pt x="0" y="494"/>
                  </a:moveTo>
                  <a:lnTo>
                    <a:pt x="400" y="84"/>
                  </a:lnTo>
                  <a:lnTo>
                    <a:pt x="400" y="0"/>
                  </a:lnTo>
                  <a:lnTo>
                    <a:pt x="0" y="218"/>
                  </a:lnTo>
                  <a:lnTo>
                    <a:pt x="0" y="4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244">
              <a:extLst>
                <a:ext uri="{FF2B5EF4-FFF2-40B4-BE49-F238E27FC236}">
                  <a16:creationId xmlns:a16="http://schemas.microsoft.com/office/drawing/2014/main" id="{E4F0C1BC-E911-4408-86C0-79C360CD76CB}"/>
                </a:ext>
                <a:ext uri="{C183D7F6-B498-43B3-948B-1728B52AA6E4}">
                  <adec:decorative xmlns:adec="http://schemas.microsoft.com/office/drawing/2017/decorative" val="1"/>
                </a:ext>
              </a:extLst>
            </p:cNvPr>
            <p:cNvSpPr>
              <a:spLocks/>
            </p:cNvSpPr>
            <p:nvPr/>
          </p:nvSpPr>
          <p:spPr bwMode="auto">
            <a:xfrm>
              <a:off x="1947863" y="6651625"/>
              <a:ext cx="635000" cy="784225"/>
            </a:xfrm>
            <a:custGeom>
              <a:avLst/>
              <a:gdLst>
                <a:gd name="T0" fmla="*/ 0 w 400"/>
                <a:gd name="T1" fmla="*/ 0 h 494"/>
                <a:gd name="T2" fmla="*/ 0 w 400"/>
                <a:gd name="T3" fmla="*/ 276 h 494"/>
                <a:gd name="T4" fmla="*/ 400 w 400"/>
                <a:gd name="T5" fmla="*/ 494 h 494"/>
                <a:gd name="T6" fmla="*/ 400 w 400"/>
                <a:gd name="T7" fmla="*/ 410 h 494"/>
                <a:gd name="T8" fmla="*/ 0 w 400"/>
                <a:gd name="T9" fmla="*/ 0 h 494"/>
              </a:gdLst>
              <a:ahLst/>
              <a:cxnLst>
                <a:cxn ang="0">
                  <a:pos x="T0" y="T1"/>
                </a:cxn>
                <a:cxn ang="0">
                  <a:pos x="T2" y="T3"/>
                </a:cxn>
                <a:cxn ang="0">
                  <a:pos x="T4" y="T5"/>
                </a:cxn>
                <a:cxn ang="0">
                  <a:pos x="T6" y="T7"/>
                </a:cxn>
                <a:cxn ang="0">
                  <a:pos x="T8" y="T9"/>
                </a:cxn>
              </a:cxnLst>
              <a:rect l="0" t="0" r="r" b="b"/>
              <a:pathLst>
                <a:path w="400" h="494">
                  <a:moveTo>
                    <a:pt x="0" y="0"/>
                  </a:moveTo>
                  <a:lnTo>
                    <a:pt x="0" y="276"/>
                  </a:lnTo>
                  <a:lnTo>
                    <a:pt x="400" y="494"/>
                  </a:lnTo>
                  <a:lnTo>
                    <a:pt x="400" y="4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246">
              <a:extLst>
                <a:ext uri="{FF2B5EF4-FFF2-40B4-BE49-F238E27FC236}">
                  <a16:creationId xmlns:a16="http://schemas.microsoft.com/office/drawing/2014/main" id="{E633226C-54F9-47A9-99F8-1130EF3BF2AB}"/>
                </a:ext>
                <a:ext uri="{C183D7F6-B498-43B3-948B-1728B52AA6E4}">
                  <adec:decorative xmlns:adec="http://schemas.microsoft.com/office/drawing/2017/decorative" val="1"/>
                </a:ext>
              </a:extLst>
            </p:cNvPr>
            <p:cNvSpPr>
              <a:spLocks/>
            </p:cNvSpPr>
            <p:nvPr/>
          </p:nvSpPr>
          <p:spPr bwMode="auto">
            <a:xfrm>
              <a:off x="1947863" y="7146925"/>
              <a:ext cx="635000" cy="454025"/>
            </a:xfrm>
            <a:custGeom>
              <a:avLst/>
              <a:gdLst>
                <a:gd name="T0" fmla="*/ 0 w 400"/>
                <a:gd name="T1" fmla="*/ 0 h 286"/>
                <a:gd name="T2" fmla="*/ 0 w 400"/>
                <a:gd name="T3" fmla="*/ 276 h 286"/>
                <a:gd name="T4" fmla="*/ 400 w 400"/>
                <a:gd name="T5" fmla="*/ 286 h 286"/>
                <a:gd name="T6" fmla="*/ 400 w 400"/>
                <a:gd name="T7" fmla="*/ 200 h 286"/>
                <a:gd name="T8" fmla="*/ 0 w 400"/>
                <a:gd name="T9" fmla="*/ 0 h 286"/>
              </a:gdLst>
              <a:ahLst/>
              <a:cxnLst>
                <a:cxn ang="0">
                  <a:pos x="T0" y="T1"/>
                </a:cxn>
                <a:cxn ang="0">
                  <a:pos x="T2" y="T3"/>
                </a:cxn>
                <a:cxn ang="0">
                  <a:pos x="T4" y="T5"/>
                </a:cxn>
                <a:cxn ang="0">
                  <a:pos x="T6" y="T7"/>
                </a:cxn>
                <a:cxn ang="0">
                  <a:pos x="T8" y="T9"/>
                </a:cxn>
              </a:cxnLst>
              <a:rect l="0" t="0" r="r" b="b"/>
              <a:pathLst>
                <a:path w="400" h="286">
                  <a:moveTo>
                    <a:pt x="0" y="0"/>
                  </a:moveTo>
                  <a:lnTo>
                    <a:pt x="0" y="276"/>
                  </a:lnTo>
                  <a:lnTo>
                    <a:pt x="400" y="286"/>
                  </a:lnTo>
                  <a:lnTo>
                    <a:pt x="400" y="20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48">
              <a:extLst>
                <a:ext uri="{FF2B5EF4-FFF2-40B4-BE49-F238E27FC236}">
                  <a16:creationId xmlns:a16="http://schemas.microsoft.com/office/drawing/2014/main" id="{6A8C461B-0396-4695-8626-7984A1BF3381}"/>
                </a:ext>
                <a:ext uri="{C183D7F6-B498-43B3-948B-1728B52AA6E4}">
                  <adec:decorative xmlns:adec="http://schemas.microsoft.com/office/drawing/2017/decorative" val="1"/>
                </a:ext>
              </a:extLst>
            </p:cNvPr>
            <p:cNvSpPr>
              <a:spLocks/>
            </p:cNvSpPr>
            <p:nvPr/>
          </p:nvSpPr>
          <p:spPr bwMode="auto">
            <a:xfrm>
              <a:off x="1947863" y="7629525"/>
              <a:ext cx="635000" cy="454025"/>
            </a:xfrm>
            <a:custGeom>
              <a:avLst/>
              <a:gdLst>
                <a:gd name="T0" fmla="*/ 400 w 400"/>
                <a:gd name="T1" fmla="*/ 0 h 286"/>
                <a:gd name="T2" fmla="*/ 0 w 400"/>
                <a:gd name="T3" fmla="*/ 10 h 286"/>
                <a:gd name="T4" fmla="*/ 0 w 400"/>
                <a:gd name="T5" fmla="*/ 286 h 286"/>
                <a:gd name="T6" fmla="*/ 400 w 400"/>
                <a:gd name="T7" fmla="*/ 86 h 286"/>
                <a:gd name="T8" fmla="*/ 400 w 400"/>
                <a:gd name="T9" fmla="*/ 0 h 286"/>
              </a:gdLst>
              <a:ahLst/>
              <a:cxnLst>
                <a:cxn ang="0">
                  <a:pos x="T0" y="T1"/>
                </a:cxn>
                <a:cxn ang="0">
                  <a:pos x="T2" y="T3"/>
                </a:cxn>
                <a:cxn ang="0">
                  <a:pos x="T4" y="T5"/>
                </a:cxn>
                <a:cxn ang="0">
                  <a:pos x="T6" y="T7"/>
                </a:cxn>
                <a:cxn ang="0">
                  <a:pos x="T8" y="T9"/>
                </a:cxn>
              </a:cxnLst>
              <a:rect l="0" t="0" r="r" b="b"/>
              <a:pathLst>
                <a:path w="400" h="286">
                  <a:moveTo>
                    <a:pt x="400" y="0"/>
                  </a:moveTo>
                  <a:lnTo>
                    <a:pt x="0" y="10"/>
                  </a:lnTo>
                  <a:lnTo>
                    <a:pt x="0" y="286"/>
                  </a:lnTo>
                  <a:lnTo>
                    <a:pt x="400" y="86"/>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250">
              <a:extLst>
                <a:ext uri="{FF2B5EF4-FFF2-40B4-BE49-F238E27FC236}">
                  <a16:creationId xmlns:a16="http://schemas.microsoft.com/office/drawing/2014/main" id="{E391861B-252E-4FCD-906B-53C72C8264A5}"/>
                </a:ext>
                <a:ext uri="{C183D7F6-B498-43B3-948B-1728B52AA6E4}">
                  <adec:decorative xmlns:adec="http://schemas.microsoft.com/office/drawing/2017/decorative" val="1"/>
                </a:ext>
              </a:extLst>
            </p:cNvPr>
            <p:cNvSpPr>
              <a:spLocks/>
            </p:cNvSpPr>
            <p:nvPr/>
          </p:nvSpPr>
          <p:spPr bwMode="auto">
            <a:xfrm>
              <a:off x="1947863" y="7794625"/>
              <a:ext cx="635000" cy="784225"/>
            </a:xfrm>
            <a:custGeom>
              <a:avLst/>
              <a:gdLst>
                <a:gd name="T0" fmla="*/ 400 w 400"/>
                <a:gd name="T1" fmla="*/ 0 h 494"/>
                <a:gd name="T2" fmla="*/ 0 w 400"/>
                <a:gd name="T3" fmla="*/ 218 h 494"/>
                <a:gd name="T4" fmla="*/ 0 w 400"/>
                <a:gd name="T5" fmla="*/ 494 h 494"/>
                <a:gd name="T6" fmla="*/ 400 w 400"/>
                <a:gd name="T7" fmla="*/ 84 h 494"/>
                <a:gd name="T8" fmla="*/ 400 w 400"/>
                <a:gd name="T9" fmla="*/ 0 h 494"/>
              </a:gdLst>
              <a:ahLst/>
              <a:cxnLst>
                <a:cxn ang="0">
                  <a:pos x="T0" y="T1"/>
                </a:cxn>
                <a:cxn ang="0">
                  <a:pos x="T2" y="T3"/>
                </a:cxn>
                <a:cxn ang="0">
                  <a:pos x="T4" y="T5"/>
                </a:cxn>
                <a:cxn ang="0">
                  <a:pos x="T6" y="T7"/>
                </a:cxn>
                <a:cxn ang="0">
                  <a:pos x="T8" y="T9"/>
                </a:cxn>
              </a:cxnLst>
              <a:rect l="0" t="0" r="r" b="b"/>
              <a:pathLst>
                <a:path w="400" h="494">
                  <a:moveTo>
                    <a:pt x="400" y="0"/>
                  </a:moveTo>
                  <a:lnTo>
                    <a:pt x="0" y="218"/>
                  </a:lnTo>
                  <a:lnTo>
                    <a:pt x="0" y="494"/>
                  </a:lnTo>
                  <a:lnTo>
                    <a:pt x="400" y="84"/>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251">
              <a:extLst>
                <a:ext uri="{FF2B5EF4-FFF2-40B4-BE49-F238E27FC236}">
                  <a16:creationId xmlns:a16="http://schemas.microsoft.com/office/drawing/2014/main" id="{EBC94889-2E32-40A1-AB9F-C330BDCB277E}"/>
                </a:ext>
                <a:ext uri="{C183D7F6-B498-43B3-948B-1728B52AA6E4}">
                  <adec:decorative xmlns:adec="http://schemas.microsoft.com/office/drawing/2017/decorative" val="1"/>
                </a:ext>
              </a:extLst>
            </p:cNvPr>
            <p:cNvSpPr>
              <a:spLocks noChangeArrowheads="1"/>
            </p:cNvSpPr>
            <p:nvPr/>
          </p:nvSpPr>
          <p:spPr bwMode="auto">
            <a:xfrm>
              <a:off x="2582863" y="7302500"/>
              <a:ext cx="539750" cy="13335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Rectangle 252">
              <a:extLst>
                <a:ext uri="{FF2B5EF4-FFF2-40B4-BE49-F238E27FC236}">
                  <a16:creationId xmlns:a16="http://schemas.microsoft.com/office/drawing/2014/main" id="{246EAB2F-D19F-4619-B28C-DB7B091EB383}"/>
                </a:ext>
                <a:ext uri="{C183D7F6-B498-43B3-948B-1728B52AA6E4}">
                  <adec:decorative xmlns:adec="http://schemas.microsoft.com/office/drawing/2017/decorative" val="1"/>
                </a:ext>
              </a:extLst>
            </p:cNvPr>
            <p:cNvSpPr>
              <a:spLocks noChangeArrowheads="1"/>
            </p:cNvSpPr>
            <p:nvPr/>
          </p:nvSpPr>
          <p:spPr bwMode="auto">
            <a:xfrm>
              <a:off x="2582863" y="7464425"/>
              <a:ext cx="539750" cy="13652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Rectangle 253">
              <a:extLst>
                <a:ext uri="{FF2B5EF4-FFF2-40B4-BE49-F238E27FC236}">
                  <a16:creationId xmlns:a16="http://schemas.microsoft.com/office/drawing/2014/main" id="{93792820-9C59-4D79-90C3-0B269FB259D7}"/>
                </a:ext>
                <a:ext uri="{C183D7F6-B498-43B3-948B-1728B52AA6E4}">
                  <adec:decorative xmlns:adec="http://schemas.microsoft.com/office/drawing/2017/decorative" val="1"/>
                </a:ext>
              </a:extLst>
            </p:cNvPr>
            <p:cNvSpPr>
              <a:spLocks noChangeArrowheads="1"/>
            </p:cNvSpPr>
            <p:nvPr/>
          </p:nvSpPr>
          <p:spPr bwMode="auto">
            <a:xfrm>
              <a:off x="2582863" y="7629525"/>
              <a:ext cx="539750" cy="13652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Rectangle 254">
              <a:extLst>
                <a:ext uri="{FF2B5EF4-FFF2-40B4-BE49-F238E27FC236}">
                  <a16:creationId xmlns:a16="http://schemas.microsoft.com/office/drawing/2014/main" id="{EB8FC936-F335-4F95-9BAB-56998FAC62AD}"/>
                </a:ext>
                <a:ext uri="{C183D7F6-B498-43B3-948B-1728B52AA6E4}">
                  <adec:decorative xmlns:adec="http://schemas.microsoft.com/office/drawing/2017/decorative" val="1"/>
                </a:ext>
              </a:extLst>
            </p:cNvPr>
            <p:cNvSpPr>
              <a:spLocks noChangeArrowheads="1"/>
            </p:cNvSpPr>
            <p:nvPr/>
          </p:nvSpPr>
          <p:spPr bwMode="auto">
            <a:xfrm>
              <a:off x="2582863" y="7794625"/>
              <a:ext cx="539750" cy="1333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255">
              <a:extLst>
                <a:ext uri="{FF2B5EF4-FFF2-40B4-BE49-F238E27FC236}">
                  <a16:creationId xmlns:a16="http://schemas.microsoft.com/office/drawing/2014/main" id="{F42A30C4-2BD0-40FE-8EEB-2E9024B34434}"/>
                </a:ext>
                <a:ext uri="{C183D7F6-B498-43B3-948B-1728B52AA6E4}">
                  <adec:decorative xmlns:adec="http://schemas.microsoft.com/office/drawing/2017/decorative" val="1"/>
                </a:ext>
              </a:extLst>
            </p:cNvPr>
            <p:cNvSpPr>
              <a:spLocks/>
            </p:cNvSpPr>
            <p:nvPr/>
          </p:nvSpPr>
          <p:spPr bwMode="auto">
            <a:xfrm>
              <a:off x="3119438" y="7026275"/>
              <a:ext cx="311150" cy="409575"/>
            </a:xfrm>
            <a:custGeom>
              <a:avLst/>
              <a:gdLst>
                <a:gd name="T0" fmla="*/ 196 w 196"/>
                <a:gd name="T1" fmla="*/ 258 h 258"/>
                <a:gd name="T2" fmla="*/ 0 w 196"/>
                <a:gd name="T3" fmla="*/ 258 h 258"/>
                <a:gd name="T4" fmla="*/ 0 w 196"/>
                <a:gd name="T5" fmla="*/ 0 h 258"/>
                <a:gd name="T6" fmla="*/ 196 w 196"/>
                <a:gd name="T7" fmla="*/ 258 h 258"/>
              </a:gdLst>
              <a:ahLst/>
              <a:cxnLst>
                <a:cxn ang="0">
                  <a:pos x="T0" y="T1"/>
                </a:cxn>
                <a:cxn ang="0">
                  <a:pos x="T2" y="T3"/>
                </a:cxn>
                <a:cxn ang="0">
                  <a:pos x="T4" y="T5"/>
                </a:cxn>
                <a:cxn ang="0">
                  <a:pos x="T6" y="T7"/>
                </a:cxn>
              </a:cxnLst>
              <a:rect l="0" t="0" r="r" b="b"/>
              <a:pathLst>
                <a:path w="196" h="258">
                  <a:moveTo>
                    <a:pt x="196" y="258"/>
                  </a:moveTo>
                  <a:lnTo>
                    <a:pt x="0" y="258"/>
                  </a:lnTo>
                  <a:lnTo>
                    <a:pt x="0" y="0"/>
                  </a:lnTo>
                  <a:lnTo>
                    <a:pt x="196" y="25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256">
              <a:extLst>
                <a:ext uri="{FF2B5EF4-FFF2-40B4-BE49-F238E27FC236}">
                  <a16:creationId xmlns:a16="http://schemas.microsoft.com/office/drawing/2014/main" id="{556216EC-5CDF-4B48-B0EB-32E577D382F0}"/>
                </a:ext>
                <a:ext uri="{C183D7F6-B498-43B3-948B-1728B52AA6E4}">
                  <adec:decorative xmlns:adec="http://schemas.microsoft.com/office/drawing/2017/decorative" val="1"/>
                </a:ext>
              </a:extLst>
            </p:cNvPr>
            <p:cNvSpPr>
              <a:spLocks/>
            </p:cNvSpPr>
            <p:nvPr/>
          </p:nvSpPr>
          <p:spPr bwMode="auto">
            <a:xfrm>
              <a:off x="3122613" y="7464425"/>
              <a:ext cx="428625" cy="136525"/>
            </a:xfrm>
            <a:custGeom>
              <a:avLst/>
              <a:gdLst>
                <a:gd name="T0" fmla="*/ 270 w 270"/>
                <a:gd name="T1" fmla="*/ 86 h 86"/>
                <a:gd name="T2" fmla="*/ 0 w 270"/>
                <a:gd name="T3" fmla="*/ 86 h 86"/>
                <a:gd name="T4" fmla="*/ 0 w 270"/>
                <a:gd name="T5" fmla="*/ 0 h 86"/>
                <a:gd name="T6" fmla="*/ 204 w 270"/>
                <a:gd name="T7" fmla="*/ 0 h 86"/>
                <a:gd name="T8" fmla="*/ 270 w 270"/>
                <a:gd name="T9" fmla="*/ 86 h 86"/>
              </a:gdLst>
              <a:ahLst/>
              <a:cxnLst>
                <a:cxn ang="0">
                  <a:pos x="T0" y="T1"/>
                </a:cxn>
                <a:cxn ang="0">
                  <a:pos x="T2" y="T3"/>
                </a:cxn>
                <a:cxn ang="0">
                  <a:pos x="T4" y="T5"/>
                </a:cxn>
                <a:cxn ang="0">
                  <a:pos x="T6" y="T7"/>
                </a:cxn>
                <a:cxn ang="0">
                  <a:pos x="T8" y="T9"/>
                </a:cxn>
              </a:cxnLst>
              <a:rect l="0" t="0" r="r" b="b"/>
              <a:pathLst>
                <a:path w="270" h="86">
                  <a:moveTo>
                    <a:pt x="270" y="86"/>
                  </a:moveTo>
                  <a:lnTo>
                    <a:pt x="0" y="86"/>
                  </a:lnTo>
                  <a:lnTo>
                    <a:pt x="0" y="0"/>
                  </a:lnTo>
                  <a:lnTo>
                    <a:pt x="204" y="0"/>
                  </a:lnTo>
                  <a:lnTo>
                    <a:pt x="270" y="8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257">
              <a:extLst>
                <a:ext uri="{FF2B5EF4-FFF2-40B4-BE49-F238E27FC236}">
                  <a16:creationId xmlns:a16="http://schemas.microsoft.com/office/drawing/2014/main" id="{F33CD8B7-9D36-4304-AB9C-C527B9DFD2FB}"/>
                </a:ext>
                <a:ext uri="{C183D7F6-B498-43B3-948B-1728B52AA6E4}">
                  <adec:decorative xmlns:adec="http://schemas.microsoft.com/office/drawing/2017/decorative" val="1"/>
                </a:ext>
              </a:extLst>
            </p:cNvPr>
            <p:cNvSpPr>
              <a:spLocks/>
            </p:cNvSpPr>
            <p:nvPr/>
          </p:nvSpPr>
          <p:spPr bwMode="auto">
            <a:xfrm>
              <a:off x="3119438" y="7794625"/>
              <a:ext cx="311150" cy="409575"/>
            </a:xfrm>
            <a:custGeom>
              <a:avLst/>
              <a:gdLst>
                <a:gd name="T0" fmla="*/ 196 w 196"/>
                <a:gd name="T1" fmla="*/ 0 h 258"/>
                <a:gd name="T2" fmla="*/ 0 w 196"/>
                <a:gd name="T3" fmla="*/ 0 h 258"/>
                <a:gd name="T4" fmla="*/ 0 w 196"/>
                <a:gd name="T5" fmla="*/ 258 h 258"/>
                <a:gd name="T6" fmla="*/ 196 w 196"/>
                <a:gd name="T7" fmla="*/ 0 h 258"/>
              </a:gdLst>
              <a:ahLst/>
              <a:cxnLst>
                <a:cxn ang="0">
                  <a:pos x="T0" y="T1"/>
                </a:cxn>
                <a:cxn ang="0">
                  <a:pos x="T2" y="T3"/>
                </a:cxn>
                <a:cxn ang="0">
                  <a:pos x="T4" y="T5"/>
                </a:cxn>
                <a:cxn ang="0">
                  <a:pos x="T6" y="T7"/>
                </a:cxn>
              </a:cxnLst>
              <a:rect l="0" t="0" r="r" b="b"/>
              <a:pathLst>
                <a:path w="196" h="258">
                  <a:moveTo>
                    <a:pt x="196" y="0"/>
                  </a:moveTo>
                  <a:lnTo>
                    <a:pt x="0" y="0"/>
                  </a:lnTo>
                  <a:lnTo>
                    <a:pt x="0" y="258"/>
                  </a:lnTo>
                  <a:lnTo>
                    <a:pt x="19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258">
              <a:extLst>
                <a:ext uri="{FF2B5EF4-FFF2-40B4-BE49-F238E27FC236}">
                  <a16:creationId xmlns:a16="http://schemas.microsoft.com/office/drawing/2014/main" id="{7104999F-0A62-4ECD-AE95-3F3617105E92}"/>
                </a:ext>
                <a:ext uri="{C183D7F6-B498-43B3-948B-1728B52AA6E4}">
                  <adec:decorative xmlns:adec="http://schemas.microsoft.com/office/drawing/2017/decorative" val="1"/>
                </a:ext>
              </a:extLst>
            </p:cNvPr>
            <p:cNvSpPr>
              <a:spLocks/>
            </p:cNvSpPr>
            <p:nvPr/>
          </p:nvSpPr>
          <p:spPr bwMode="auto">
            <a:xfrm>
              <a:off x="3122613" y="7629525"/>
              <a:ext cx="428625" cy="136525"/>
            </a:xfrm>
            <a:custGeom>
              <a:avLst/>
              <a:gdLst>
                <a:gd name="T0" fmla="*/ 270 w 270"/>
                <a:gd name="T1" fmla="*/ 0 h 86"/>
                <a:gd name="T2" fmla="*/ 0 w 270"/>
                <a:gd name="T3" fmla="*/ 0 h 86"/>
                <a:gd name="T4" fmla="*/ 0 w 270"/>
                <a:gd name="T5" fmla="*/ 86 h 86"/>
                <a:gd name="T6" fmla="*/ 204 w 270"/>
                <a:gd name="T7" fmla="*/ 86 h 86"/>
                <a:gd name="T8" fmla="*/ 270 w 270"/>
                <a:gd name="T9" fmla="*/ 0 h 86"/>
              </a:gdLst>
              <a:ahLst/>
              <a:cxnLst>
                <a:cxn ang="0">
                  <a:pos x="T0" y="T1"/>
                </a:cxn>
                <a:cxn ang="0">
                  <a:pos x="T2" y="T3"/>
                </a:cxn>
                <a:cxn ang="0">
                  <a:pos x="T4" y="T5"/>
                </a:cxn>
                <a:cxn ang="0">
                  <a:pos x="T6" y="T7"/>
                </a:cxn>
                <a:cxn ang="0">
                  <a:pos x="T8" y="T9"/>
                </a:cxn>
              </a:cxnLst>
              <a:rect l="0" t="0" r="r" b="b"/>
              <a:pathLst>
                <a:path w="270" h="86">
                  <a:moveTo>
                    <a:pt x="270" y="0"/>
                  </a:moveTo>
                  <a:lnTo>
                    <a:pt x="0" y="0"/>
                  </a:lnTo>
                  <a:lnTo>
                    <a:pt x="0" y="86"/>
                  </a:lnTo>
                  <a:lnTo>
                    <a:pt x="204" y="86"/>
                  </a:lnTo>
                  <a:lnTo>
                    <a:pt x="27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243">
              <a:extLst>
                <a:ext uri="{FF2B5EF4-FFF2-40B4-BE49-F238E27FC236}">
                  <a16:creationId xmlns:a16="http://schemas.microsoft.com/office/drawing/2014/main" id="{9CD0BA89-DB3A-4C6D-915A-89DA0C9C2AB1}"/>
                </a:ext>
                <a:ext uri="{C183D7F6-B498-43B3-948B-1728B52AA6E4}">
                  <adec:decorative xmlns:adec="http://schemas.microsoft.com/office/drawing/2017/decorative" val="1"/>
                </a:ext>
              </a:extLst>
            </p:cNvPr>
            <p:cNvSpPr>
              <a:spLocks/>
            </p:cNvSpPr>
            <p:nvPr/>
          </p:nvSpPr>
          <p:spPr bwMode="auto">
            <a:xfrm>
              <a:off x="1947863" y="6651625"/>
              <a:ext cx="635000" cy="784225"/>
            </a:xfrm>
            <a:custGeom>
              <a:avLst/>
              <a:gdLst>
                <a:gd name="T0" fmla="*/ 0 w 400"/>
                <a:gd name="T1" fmla="*/ 0 h 494"/>
                <a:gd name="T2" fmla="*/ 0 w 400"/>
                <a:gd name="T3" fmla="*/ 276 h 494"/>
                <a:gd name="T4" fmla="*/ 400 w 400"/>
                <a:gd name="T5" fmla="*/ 494 h 494"/>
                <a:gd name="T6" fmla="*/ 400 w 400"/>
                <a:gd name="T7" fmla="*/ 410 h 494"/>
                <a:gd name="T8" fmla="*/ 0 w 400"/>
                <a:gd name="T9" fmla="*/ 0 h 494"/>
              </a:gdLst>
              <a:ahLst/>
              <a:cxnLst>
                <a:cxn ang="0">
                  <a:pos x="T0" y="T1"/>
                </a:cxn>
                <a:cxn ang="0">
                  <a:pos x="T2" y="T3"/>
                </a:cxn>
                <a:cxn ang="0">
                  <a:pos x="T4" y="T5"/>
                </a:cxn>
                <a:cxn ang="0">
                  <a:pos x="T6" y="T7"/>
                </a:cxn>
                <a:cxn ang="0">
                  <a:pos x="T8" y="T9"/>
                </a:cxn>
              </a:cxnLst>
              <a:rect l="0" t="0" r="r" b="b"/>
              <a:pathLst>
                <a:path w="400" h="494">
                  <a:moveTo>
                    <a:pt x="0" y="0"/>
                  </a:moveTo>
                  <a:lnTo>
                    <a:pt x="0" y="276"/>
                  </a:lnTo>
                  <a:lnTo>
                    <a:pt x="400" y="494"/>
                  </a:lnTo>
                  <a:lnTo>
                    <a:pt x="400" y="410"/>
                  </a:lnTo>
                  <a:lnTo>
                    <a:pt x="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245">
              <a:extLst>
                <a:ext uri="{FF2B5EF4-FFF2-40B4-BE49-F238E27FC236}">
                  <a16:creationId xmlns:a16="http://schemas.microsoft.com/office/drawing/2014/main" id="{10BDF724-4FCE-4158-B0EE-D2934DC51B0F}"/>
                </a:ext>
                <a:ext uri="{C183D7F6-B498-43B3-948B-1728B52AA6E4}">
                  <adec:decorative xmlns:adec="http://schemas.microsoft.com/office/drawing/2017/decorative" val="1"/>
                </a:ext>
              </a:extLst>
            </p:cNvPr>
            <p:cNvSpPr>
              <a:spLocks/>
            </p:cNvSpPr>
            <p:nvPr/>
          </p:nvSpPr>
          <p:spPr bwMode="auto">
            <a:xfrm>
              <a:off x="1947863" y="7146924"/>
              <a:ext cx="635000" cy="454025"/>
            </a:xfrm>
            <a:custGeom>
              <a:avLst/>
              <a:gdLst>
                <a:gd name="T0" fmla="*/ 0 w 400"/>
                <a:gd name="T1" fmla="*/ 0 h 286"/>
                <a:gd name="T2" fmla="*/ 0 w 400"/>
                <a:gd name="T3" fmla="*/ 276 h 286"/>
                <a:gd name="T4" fmla="*/ 400 w 400"/>
                <a:gd name="T5" fmla="*/ 286 h 286"/>
                <a:gd name="T6" fmla="*/ 400 w 400"/>
                <a:gd name="T7" fmla="*/ 200 h 286"/>
                <a:gd name="T8" fmla="*/ 0 w 400"/>
                <a:gd name="T9" fmla="*/ 0 h 286"/>
              </a:gdLst>
              <a:ahLst/>
              <a:cxnLst>
                <a:cxn ang="0">
                  <a:pos x="T0" y="T1"/>
                </a:cxn>
                <a:cxn ang="0">
                  <a:pos x="T2" y="T3"/>
                </a:cxn>
                <a:cxn ang="0">
                  <a:pos x="T4" y="T5"/>
                </a:cxn>
                <a:cxn ang="0">
                  <a:pos x="T6" y="T7"/>
                </a:cxn>
                <a:cxn ang="0">
                  <a:pos x="T8" y="T9"/>
                </a:cxn>
              </a:cxnLst>
              <a:rect l="0" t="0" r="r" b="b"/>
              <a:pathLst>
                <a:path w="400" h="286">
                  <a:moveTo>
                    <a:pt x="0" y="0"/>
                  </a:moveTo>
                  <a:lnTo>
                    <a:pt x="0" y="276"/>
                  </a:lnTo>
                  <a:lnTo>
                    <a:pt x="400" y="286"/>
                  </a:lnTo>
                  <a:lnTo>
                    <a:pt x="400" y="200"/>
                  </a:lnTo>
                  <a:lnTo>
                    <a:pt x="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247">
              <a:extLst>
                <a:ext uri="{FF2B5EF4-FFF2-40B4-BE49-F238E27FC236}">
                  <a16:creationId xmlns:a16="http://schemas.microsoft.com/office/drawing/2014/main" id="{76BA3CA4-F28F-430F-9335-557E74A6A396}"/>
                </a:ext>
                <a:ext uri="{C183D7F6-B498-43B3-948B-1728B52AA6E4}">
                  <adec:decorative xmlns:adec="http://schemas.microsoft.com/office/drawing/2017/decorative" val="1"/>
                </a:ext>
              </a:extLst>
            </p:cNvPr>
            <p:cNvSpPr>
              <a:spLocks/>
            </p:cNvSpPr>
            <p:nvPr/>
          </p:nvSpPr>
          <p:spPr bwMode="auto">
            <a:xfrm>
              <a:off x="1947863" y="7629524"/>
              <a:ext cx="635000" cy="454025"/>
            </a:xfrm>
            <a:custGeom>
              <a:avLst/>
              <a:gdLst>
                <a:gd name="T0" fmla="*/ 400 w 400"/>
                <a:gd name="T1" fmla="*/ 0 h 286"/>
                <a:gd name="T2" fmla="*/ 0 w 400"/>
                <a:gd name="T3" fmla="*/ 10 h 286"/>
                <a:gd name="T4" fmla="*/ 0 w 400"/>
                <a:gd name="T5" fmla="*/ 286 h 286"/>
                <a:gd name="T6" fmla="*/ 400 w 400"/>
                <a:gd name="T7" fmla="*/ 86 h 286"/>
                <a:gd name="T8" fmla="*/ 400 w 400"/>
                <a:gd name="T9" fmla="*/ 0 h 286"/>
              </a:gdLst>
              <a:ahLst/>
              <a:cxnLst>
                <a:cxn ang="0">
                  <a:pos x="T0" y="T1"/>
                </a:cxn>
                <a:cxn ang="0">
                  <a:pos x="T2" y="T3"/>
                </a:cxn>
                <a:cxn ang="0">
                  <a:pos x="T4" y="T5"/>
                </a:cxn>
                <a:cxn ang="0">
                  <a:pos x="T6" y="T7"/>
                </a:cxn>
                <a:cxn ang="0">
                  <a:pos x="T8" y="T9"/>
                </a:cxn>
              </a:cxnLst>
              <a:rect l="0" t="0" r="r" b="b"/>
              <a:pathLst>
                <a:path w="400" h="286">
                  <a:moveTo>
                    <a:pt x="400" y="0"/>
                  </a:moveTo>
                  <a:lnTo>
                    <a:pt x="0" y="10"/>
                  </a:lnTo>
                  <a:lnTo>
                    <a:pt x="0" y="286"/>
                  </a:lnTo>
                  <a:lnTo>
                    <a:pt x="400" y="86"/>
                  </a:lnTo>
                  <a:lnTo>
                    <a:pt x="40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249">
              <a:extLst>
                <a:ext uri="{FF2B5EF4-FFF2-40B4-BE49-F238E27FC236}">
                  <a16:creationId xmlns:a16="http://schemas.microsoft.com/office/drawing/2014/main" id="{9F0E0722-555A-4B86-A516-EAAA8BA2E2E2}"/>
                </a:ext>
                <a:ext uri="{C183D7F6-B498-43B3-948B-1728B52AA6E4}">
                  <adec:decorative xmlns:adec="http://schemas.microsoft.com/office/drawing/2017/decorative" val="1"/>
                </a:ext>
              </a:extLst>
            </p:cNvPr>
            <p:cNvSpPr>
              <a:spLocks/>
            </p:cNvSpPr>
            <p:nvPr/>
          </p:nvSpPr>
          <p:spPr bwMode="auto">
            <a:xfrm>
              <a:off x="1947863" y="7794624"/>
              <a:ext cx="635000" cy="784225"/>
            </a:xfrm>
            <a:custGeom>
              <a:avLst/>
              <a:gdLst>
                <a:gd name="T0" fmla="*/ 400 w 400"/>
                <a:gd name="T1" fmla="*/ 0 h 494"/>
                <a:gd name="T2" fmla="*/ 0 w 400"/>
                <a:gd name="T3" fmla="*/ 218 h 494"/>
                <a:gd name="T4" fmla="*/ 0 w 400"/>
                <a:gd name="T5" fmla="*/ 494 h 494"/>
                <a:gd name="T6" fmla="*/ 400 w 400"/>
                <a:gd name="T7" fmla="*/ 84 h 494"/>
                <a:gd name="T8" fmla="*/ 400 w 400"/>
                <a:gd name="T9" fmla="*/ 0 h 494"/>
              </a:gdLst>
              <a:ahLst/>
              <a:cxnLst>
                <a:cxn ang="0">
                  <a:pos x="T0" y="T1"/>
                </a:cxn>
                <a:cxn ang="0">
                  <a:pos x="T2" y="T3"/>
                </a:cxn>
                <a:cxn ang="0">
                  <a:pos x="T4" y="T5"/>
                </a:cxn>
                <a:cxn ang="0">
                  <a:pos x="T6" y="T7"/>
                </a:cxn>
                <a:cxn ang="0">
                  <a:pos x="T8" y="T9"/>
                </a:cxn>
              </a:cxnLst>
              <a:rect l="0" t="0" r="r" b="b"/>
              <a:pathLst>
                <a:path w="400" h="494">
                  <a:moveTo>
                    <a:pt x="400" y="0"/>
                  </a:moveTo>
                  <a:lnTo>
                    <a:pt x="0" y="218"/>
                  </a:lnTo>
                  <a:lnTo>
                    <a:pt x="0" y="494"/>
                  </a:lnTo>
                  <a:lnTo>
                    <a:pt x="400" y="84"/>
                  </a:lnTo>
                  <a:lnTo>
                    <a:pt x="40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1593014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descr="progression arrows pointing right">
            <a:extLst>
              <a:ext uri="{FF2B5EF4-FFF2-40B4-BE49-F238E27FC236}">
                <a16:creationId xmlns:a16="http://schemas.microsoft.com/office/drawing/2014/main" id="{8830C725-54FF-46B5-A74B-7CFAC4299E18}"/>
              </a:ext>
            </a:extLst>
          </p:cNvPr>
          <p:cNvGrpSpPr/>
          <p:nvPr/>
        </p:nvGrpSpPr>
        <p:grpSpPr>
          <a:xfrm>
            <a:off x="4590521" y="3396085"/>
            <a:ext cx="1357071" cy="1058422"/>
            <a:chOff x="503238" y="6651625"/>
            <a:chExt cx="3048000" cy="1927225"/>
          </a:xfrm>
        </p:grpSpPr>
        <p:sp>
          <p:nvSpPr>
            <p:cNvPr id="50" name="Rectangle 211">
              <a:extLst>
                <a:ext uri="{FF2B5EF4-FFF2-40B4-BE49-F238E27FC236}">
                  <a16:creationId xmlns:a16="http://schemas.microsoft.com/office/drawing/2014/main" id="{A937E230-181F-4FB0-8238-F67CCACE2DDE}"/>
                </a:ext>
                <a:ext uri="{C183D7F6-B498-43B3-948B-1728B52AA6E4}">
                  <adec:decorative xmlns:adec="http://schemas.microsoft.com/office/drawing/2017/decorative" val="1"/>
                </a:ext>
              </a:extLst>
            </p:cNvPr>
            <p:cNvSpPr>
              <a:spLocks noChangeArrowheads="1"/>
            </p:cNvSpPr>
            <p:nvPr/>
          </p:nvSpPr>
          <p:spPr bwMode="auto">
            <a:xfrm>
              <a:off x="503238" y="6651625"/>
              <a:ext cx="1444625" cy="43815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Rectangle 212">
              <a:extLst>
                <a:ext uri="{FF2B5EF4-FFF2-40B4-BE49-F238E27FC236}">
                  <a16:creationId xmlns:a16="http://schemas.microsoft.com/office/drawing/2014/main" id="{0533D191-F83E-4AD7-9970-0D1D91C024FD}"/>
                </a:ext>
                <a:ext uri="{C183D7F6-B498-43B3-948B-1728B52AA6E4}">
                  <adec:decorative xmlns:adec="http://schemas.microsoft.com/office/drawing/2017/decorative" val="1"/>
                </a:ext>
              </a:extLst>
            </p:cNvPr>
            <p:cNvSpPr>
              <a:spLocks noChangeArrowheads="1"/>
            </p:cNvSpPr>
            <p:nvPr/>
          </p:nvSpPr>
          <p:spPr bwMode="auto">
            <a:xfrm>
              <a:off x="503238" y="6651625"/>
              <a:ext cx="14446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Rectangle 213">
              <a:extLst>
                <a:ext uri="{FF2B5EF4-FFF2-40B4-BE49-F238E27FC236}">
                  <a16:creationId xmlns:a16="http://schemas.microsoft.com/office/drawing/2014/main" id="{5452590C-F954-416C-B38E-D7B18884DA0B}"/>
                </a:ext>
                <a:ext uri="{C183D7F6-B498-43B3-948B-1728B52AA6E4}">
                  <adec:decorative xmlns:adec="http://schemas.microsoft.com/office/drawing/2017/decorative" val="1"/>
                </a:ext>
              </a:extLst>
            </p:cNvPr>
            <p:cNvSpPr>
              <a:spLocks noChangeArrowheads="1"/>
            </p:cNvSpPr>
            <p:nvPr/>
          </p:nvSpPr>
          <p:spPr bwMode="auto">
            <a:xfrm>
              <a:off x="503238" y="7146925"/>
              <a:ext cx="1444625" cy="4381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Rectangle 214">
              <a:extLst>
                <a:ext uri="{FF2B5EF4-FFF2-40B4-BE49-F238E27FC236}">
                  <a16:creationId xmlns:a16="http://schemas.microsoft.com/office/drawing/2014/main" id="{432DB7C5-29D1-4F2B-AA79-1F4B42C3DF7C}"/>
                </a:ext>
                <a:ext uri="{C183D7F6-B498-43B3-948B-1728B52AA6E4}">
                  <adec:decorative xmlns:adec="http://schemas.microsoft.com/office/drawing/2017/decorative" val="1"/>
                </a:ext>
              </a:extLst>
            </p:cNvPr>
            <p:cNvSpPr>
              <a:spLocks noChangeArrowheads="1"/>
            </p:cNvSpPr>
            <p:nvPr/>
          </p:nvSpPr>
          <p:spPr bwMode="auto">
            <a:xfrm>
              <a:off x="503238" y="7146925"/>
              <a:ext cx="14446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Rectangle 215">
              <a:extLst>
                <a:ext uri="{FF2B5EF4-FFF2-40B4-BE49-F238E27FC236}">
                  <a16:creationId xmlns:a16="http://schemas.microsoft.com/office/drawing/2014/main" id="{20D2928D-50D2-400F-9513-1B278EF3EB85}"/>
                </a:ext>
                <a:ext uri="{C183D7F6-B498-43B3-948B-1728B52AA6E4}">
                  <adec:decorative xmlns:adec="http://schemas.microsoft.com/office/drawing/2017/decorative" val="1"/>
                </a:ext>
              </a:extLst>
            </p:cNvPr>
            <p:cNvSpPr>
              <a:spLocks noChangeArrowheads="1"/>
            </p:cNvSpPr>
            <p:nvPr/>
          </p:nvSpPr>
          <p:spPr bwMode="auto">
            <a:xfrm>
              <a:off x="503238" y="7645400"/>
              <a:ext cx="1444625" cy="43815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Rectangle 216">
              <a:extLst>
                <a:ext uri="{FF2B5EF4-FFF2-40B4-BE49-F238E27FC236}">
                  <a16:creationId xmlns:a16="http://schemas.microsoft.com/office/drawing/2014/main" id="{ED22014E-736F-44F3-B709-1700EF278FA6}"/>
                </a:ext>
                <a:ext uri="{C183D7F6-B498-43B3-948B-1728B52AA6E4}">
                  <adec:decorative xmlns:adec="http://schemas.microsoft.com/office/drawing/2017/decorative" val="1"/>
                </a:ext>
              </a:extLst>
            </p:cNvPr>
            <p:cNvSpPr>
              <a:spLocks noChangeArrowheads="1"/>
            </p:cNvSpPr>
            <p:nvPr/>
          </p:nvSpPr>
          <p:spPr bwMode="auto">
            <a:xfrm>
              <a:off x="503238" y="7645400"/>
              <a:ext cx="14446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217">
              <a:extLst>
                <a:ext uri="{FF2B5EF4-FFF2-40B4-BE49-F238E27FC236}">
                  <a16:creationId xmlns:a16="http://schemas.microsoft.com/office/drawing/2014/main" id="{D41D0A1B-B730-4233-8BA4-18E8AB5156D6}"/>
                </a:ext>
                <a:ext uri="{C183D7F6-B498-43B3-948B-1728B52AA6E4}">
                  <adec:decorative xmlns:adec="http://schemas.microsoft.com/office/drawing/2017/decorative" val="1"/>
                </a:ext>
              </a:extLst>
            </p:cNvPr>
            <p:cNvSpPr>
              <a:spLocks noChangeArrowheads="1"/>
            </p:cNvSpPr>
            <p:nvPr/>
          </p:nvSpPr>
          <p:spPr bwMode="auto">
            <a:xfrm>
              <a:off x="503238" y="8140700"/>
              <a:ext cx="1444625" cy="4381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Rectangle 218">
              <a:extLst>
                <a:ext uri="{FF2B5EF4-FFF2-40B4-BE49-F238E27FC236}">
                  <a16:creationId xmlns:a16="http://schemas.microsoft.com/office/drawing/2014/main" id="{52EDA220-B294-4737-8892-2DC55509A1C3}"/>
                </a:ext>
                <a:ext uri="{C183D7F6-B498-43B3-948B-1728B52AA6E4}">
                  <adec:decorative xmlns:adec="http://schemas.microsoft.com/office/drawing/2017/decorative" val="1"/>
                </a:ext>
              </a:extLst>
            </p:cNvPr>
            <p:cNvSpPr>
              <a:spLocks noChangeArrowheads="1"/>
            </p:cNvSpPr>
            <p:nvPr/>
          </p:nvSpPr>
          <p:spPr bwMode="auto">
            <a:xfrm>
              <a:off x="503238" y="8140700"/>
              <a:ext cx="14446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35">
              <a:extLst>
                <a:ext uri="{FF2B5EF4-FFF2-40B4-BE49-F238E27FC236}">
                  <a16:creationId xmlns:a16="http://schemas.microsoft.com/office/drawing/2014/main" id="{2C62B015-7E86-484C-A69E-0E75EFEEF3CF}"/>
                </a:ext>
                <a:ext uri="{C183D7F6-B498-43B3-948B-1728B52AA6E4}">
                  <adec:decorative xmlns:adec="http://schemas.microsoft.com/office/drawing/2017/decorative" val="1"/>
                </a:ext>
              </a:extLst>
            </p:cNvPr>
            <p:cNvSpPr>
              <a:spLocks/>
            </p:cNvSpPr>
            <p:nvPr/>
          </p:nvSpPr>
          <p:spPr bwMode="auto">
            <a:xfrm>
              <a:off x="1947863" y="6651625"/>
              <a:ext cx="635000" cy="784225"/>
            </a:xfrm>
            <a:custGeom>
              <a:avLst/>
              <a:gdLst>
                <a:gd name="T0" fmla="*/ 0 w 400"/>
                <a:gd name="T1" fmla="*/ 276 h 494"/>
                <a:gd name="T2" fmla="*/ 400 w 400"/>
                <a:gd name="T3" fmla="*/ 494 h 494"/>
                <a:gd name="T4" fmla="*/ 400 w 400"/>
                <a:gd name="T5" fmla="*/ 410 h 494"/>
                <a:gd name="T6" fmla="*/ 0 w 400"/>
                <a:gd name="T7" fmla="*/ 0 h 494"/>
                <a:gd name="T8" fmla="*/ 0 w 400"/>
                <a:gd name="T9" fmla="*/ 276 h 494"/>
              </a:gdLst>
              <a:ahLst/>
              <a:cxnLst>
                <a:cxn ang="0">
                  <a:pos x="T0" y="T1"/>
                </a:cxn>
                <a:cxn ang="0">
                  <a:pos x="T2" y="T3"/>
                </a:cxn>
                <a:cxn ang="0">
                  <a:pos x="T4" y="T5"/>
                </a:cxn>
                <a:cxn ang="0">
                  <a:pos x="T6" y="T7"/>
                </a:cxn>
                <a:cxn ang="0">
                  <a:pos x="T8" y="T9"/>
                </a:cxn>
              </a:cxnLst>
              <a:rect l="0" t="0" r="r" b="b"/>
              <a:pathLst>
                <a:path w="400" h="494">
                  <a:moveTo>
                    <a:pt x="0" y="276"/>
                  </a:moveTo>
                  <a:lnTo>
                    <a:pt x="400" y="494"/>
                  </a:lnTo>
                  <a:lnTo>
                    <a:pt x="400" y="410"/>
                  </a:lnTo>
                  <a:lnTo>
                    <a:pt x="0" y="0"/>
                  </a:lnTo>
                  <a:lnTo>
                    <a:pt x="0" y="27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236">
              <a:extLst>
                <a:ext uri="{FF2B5EF4-FFF2-40B4-BE49-F238E27FC236}">
                  <a16:creationId xmlns:a16="http://schemas.microsoft.com/office/drawing/2014/main" id="{05BB6B84-FB46-410C-84AD-9C6CB7698EF8}"/>
                </a:ext>
                <a:ext uri="{C183D7F6-B498-43B3-948B-1728B52AA6E4}">
                  <adec:decorative xmlns:adec="http://schemas.microsoft.com/office/drawing/2017/decorative" val="1"/>
                </a:ext>
              </a:extLst>
            </p:cNvPr>
            <p:cNvSpPr>
              <a:spLocks/>
            </p:cNvSpPr>
            <p:nvPr/>
          </p:nvSpPr>
          <p:spPr bwMode="auto">
            <a:xfrm>
              <a:off x="1947863" y="6651625"/>
              <a:ext cx="635000" cy="784225"/>
            </a:xfrm>
            <a:custGeom>
              <a:avLst/>
              <a:gdLst>
                <a:gd name="T0" fmla="*/ 0 w 400"/>
                <a:gd name="T1" fmla="*/ 276 h 494"/>
                <a:gd name="T2" fmla="*/ 400 w 400"/>
                <a:gd name="T3" fmla="*/ 494 h 494"/>
                <a:gd name="T4" fmla="*/ 400 w 400"/>
                <a:gd name="T5" fmla="*/ 410 h 494"/>
                <a:gd name="T6" fmla="*/ 0 w 400"/>
                <a:gd name="T7" fmla="*/ 0 h 494"/>
                <a:gd name="T8" fmla="*/ 0 w 400"/>
                <a:gd name="T9" fmla="*/ 276 h 494"/>
              </a:gdLst>
              <a:ahLst/>
              <a:cxnLst>
                <a:cxn ang="0">
                  <a:pos x="T0" y="T1"/>
                </a:cxn>
                <a:cxn ang="0">
                  <a:pos x="T2" y="T3"/>
                </a:cxn>
                <a:cxn ang="0">
                  <a:pos x="T4" y="T5"/>
                </a:cxn>
                <a:cxn ang="0">
                  <a:pos x="T6" y="T7"/>
                </a:cxn>
                <a:cxn ang="0">
                  <a:pos x="T8" y="T9"/>
                </a:cxn>
              </a:cxnLst>
              <a:rect l="0" t="0" r="r" b="b"/>
              <a:pathLst>
                <a:path w="400" h="494">
                  <a:moveTo>
                    <a:pt x="0" y="276"/>
                  </a:moveTo>
                  <a:lnTo>
                    <a:pt x="400" y="494"/>
                  </a:lnTo>
                  <a:lnTo>
                    <a:pt x="400" y="410"/>
                  </a:lnTo>
                  <a:lnTo>
                    <a:pt x="0" y="0"/>
                  </a:lnTo>
                  <a:lnTo>
                    <a:pt x="0" y="2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37">
              <a:extLst>
                <a:ext uri="{FF2B5EF4-FFF2-40B4-BE49-F238E27FC236}">
                  <a16:creationId xmlns:a16="http://schemas.microsoft.com/office/drawing/2014/main" id="{E3971AB7-E2A9-4E31-8AA1-2F0AAC08BF5D}"/>
                </a:ext>
                <a:ext uri="{C183D7F6-B498-43B3-948B-1728B52AA6E4}">
                  <adec:decorative xmlns:adec="http://schemas.microsoft.com/office/drawing/2017/decorative" val="1"/>
                </a:ext>
              </a:extLst>
            </p:cNvPr>
            <p:cNvSpPr>
              <a:spLocks/>
            </p:cNvSpPr>
            <p:nvPr/>
          </p:nvSpPr>
          <p:spPr bwMode="auto">
            <a:xfrm>
              <a:off x="1947863" y="7146925"/>
              <a:ext cx="635000" cy="454025"/>
            </a:xfrm>
            <a:custGeom>
              <a:avLst/>
              <a:gdLst>
                <a:gd name="T0" fmla="*/ 0 w 400"/>
                <a:gd name="T1" fmla="*/ 276 h 286"/>
                <a:gd name="T2" fmla="*/ 400 w 400"/>
                <a:gd name="T3" fmla="*/ 286 h 286"/>
                <a:gd name="T4" fmla="*/ 400 w 400"/>
                <a:gd name="T5" fmla="*/ 200 h 286"/>
                <a:gd name="T6" fmla="*/ 0 w 400"/>
                <a:gd name="T7" fmla="*/ 0 h 286"/>
                <a:gd name="T8" fmla="*/ 0 w 400"/>
                <a:gd name="T9" fmla="*/ 276 h 286"/>
              </a:gdLst>
              <a:ahLst/>
              <a:cxnLst>
                <a:cxn ang="0">
                  <a:pos x="T0" y="T1"/>
                </a:cxn>
                <a:cxn ang="0">
                  <a:pos x="T2" y="T3"/>
                </a:cxn>
                <a:cxn ang="0">
                  <a:pos x="T4" y="T5"/>
                </a:cxn>
                <a:cxn ang="0">
                  <a:pos x="T6" y="T7"/>
                </a:cxn>
                <a:cxn ang="0">
                  <a:pos x="T8" y="T9"/>
                </a:cxn>
              </a:cxnLst>
              <a:rect l="0" t="0" r="r" b="b"/>
              <a:pathLst>
                <a:path w="400" h="286">
                  <a:moveTo>
                    <a:pt x="0" y="276"/>
                  </a:moveTo>
                  <a:lnTo>
                    <a:pt x="400" y="286"/>
                  </a:lnTo>
                  <a:lnTo>
                    <a:pt x="400" y="200"/>
                  </a:lnTo>
                  <a:lnTo>
                    <a:pt x="0" y="0"/>
                  </a:lnTo>
                  <a:lnTo>
                    <a:pt x="0" y="27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238">
              <a:extLst>
                <a:ext uri="{FF2B5EF4-FFF2-40B4-BE49-F238E27FC236}">
                  <a16:creationId xmlns:a16="http://schemas.microsoft.com/office/drawing/2014/main" id="{88D05FCD-499A-40B5-8BCA-338323176988}"/>
                </a:ext>
                <a:ext uri="{C183D7F6-B498-43B3-948B-1728B52AA6E4}">
                  <adec:decorative xmlns:adec="http://schemas.microsoft.com/office/drawing/2017/decorative" val="1"/>
                </a:ext>
              </a:extLst>
            </p:cNvPr>
            <p:cNvSpPr>
              <a:spLocks/>
            </p:cNvSpPr>
            <p:nvPr/>
          </p:nvSpPr>
          <p:spPr bwMode="auto">
            <a:xfrm>
              <a:off x="1947863" y="7146925"/>
              <a:ext cx="635000" cy="454025"/>
            </a:xfrm>
            <a:custGeom>
              <a:avLst/>
              <a:gdLst>
                <a:gd name="T0" fmla="*/ 0 w 400"/>
                <a:gd name="T1" fmla="*/ 276 h 286"/>
                <a:gd name="T2" fmla="*/ 400 w 400"/>
                <a:gd name="T3" fmla="*/ 286 h 286"/>
                <a:gd name="T4" fmla="*/ 400 w 400"/>
                <a:gd name="T5" fmla="*/ 200 h 286"/>
                <a:gd name="T6" fmla="*/ 0 w 400"/>
                <a:gd name="T7" fmla="*/ 0 h 286"/>
                <a:gd name="T8" fmla="*/ 0 w 400"/>
                <a:gd name="T9" fmla="*/ 276 h 286"/>
              </a:gdLst>
              <a:ahLst/>
              <a:cxnLst>
                <a:cxn ang="0">
                  <a:pos x="T0" y="T1"/>
                </a:cxn>
                <a:cxn ang="0">
                  <a:pos x="T2" y="T3"/>
                </a:cxn>
                <a:cxn ang="0">
                  <a:pos x="T4" y="T5"/>
                </a:cxn>
                <a:cxn ang="0">
                  <a:pos x="T6" y="T7"/>
                </a:cxn>
                <a:cxn ang="0">
                  <a:pos x="T8" y="T9"/>
                </a:cxn>
              </a:cxnLst>
              <a:rect l="0" t="0" r="r" b="b"/>
              <a:pathLst>
                <a:path w="400" h="286">
                  <a:moveTo>
                    <a:pt x="0" y="276"/>
                  </a:moveTo>
                  <a:lnTo>
                    <a:pt x="400" y="286"/>
                  </a:lnTo>
                  <a:lnTo>
                    <a:pt x="400" y="200"/>
                  </a:lnTo>
                  <a:lnTo>
                    <a:pt x="0" y="0"/>
                  </a:lnTo>
                  <a:lnTo>
                    <a:pt x="0" y="2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39">
              <a:extLst>
                <a:ext uri="{FF2B5EF4-FFF2-40B4-BE49-F238E27FC236}">
                  <a16:creationId xmlns:a16="http://schemas.microsoft.com/office/drawing/2014/main" id="{BB232304-005E-43CC-ABF1-36E57B176A11}"/>
                </a:ext>
                <a:ext uri="{C183D7F6-B498-43B3-948B-1728B52AA6E4}">
                  <adec:decorative xmlns:adec="http://schemas.microsoft.com/office/drawing/2017/decorative" val="1"/>
                </a:ext>
              </a:extLst>
            </p:cNvPr>
            <p:cNvSpPr>
              <a:spLocks/>
            </p:cNvSpPr>
            <p:nvPr/>
          </p:nvSpPr>
          <p:spPr bwMode="auto">
            <a:xfrm>
              <a:off x="1947863" y="7629525"/>
              <a:ext cx="635000" cy="454025"/>
            </a:xfrm>
            <a:custGeom>
              <a:avLst/>
              <a:gdLst>
                <a:gd name="T0" fmla="*/ 0 w 400"/>
                <a:gd name="T1" fmla="*/ 286 h 286"/>
                <a:gd name="T2" fmla="*/ 400 w 400"/>
                <a:gd name="T3" fmla="*/ 86 h 286"/>
                <a:gd name="T4" fmla="*/ 400 w 400"/>
                <a:gd name="T5" fmla="*/ 0 h 286"/>
                <a:gd name="T6" fmla="*/ 0 w 400"/>
                <a:gd name="T7" fmla="*/ 10 h 286"/>
                <a:gd name="T8" fmla="*/ 0 w 400"/>
                <a:gd name="T9" fmla="*/ 286 h 286"/>
              </a:gdLst>
              <a:ahLst/>
              <a:cxnLst>
                <a:cxn ang="0">
                  <a:pos x="T0" y="T1"/>
                </a:cxn>
                <a:cxn ang="0">
                  <a:pos x="T2" y="T3"/>
                </a:cxn>
                <a:cxn ang="0">
                  <a:pos x="T4" y="T5"/>
                </a:cxn>
                <a:cxn ang="0">
                  <a:pos x="T6" y="T7"/>
                </a:cxn>
                <a:cxn ang="0">
                  <a:pos x="T8" y="T9"/>
                </a:cxn>
              </a:cxnLst>
              <a:rect l="0" t="0" r="r" b="b"/>
              <a:pathLst>
                <a:path w="400" h="286">
                  <a:moveTo>
                    <a:pt x="0" y="286"/>
                  </a:moveTo>
                  <a:lnTo>
                    <a:pt x="400" y="86"/>
                  </a:lnTo>
                  <a:lnTo>
                    <a:pt x="400" y="0"/>
                  </a:lnTo>
                  <a:lnTo>
                    <a:pt x="0" y="10"/>
                  </a:lnTo>
                  <a:lnTo>
                    <a:pt x="0" y="28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240">
              <a:extLst>
                <a:ext uri="{FF2B5EF4-FFF2-40B4-BE49-F238E27FC236}">
                  <a16:creationId xmlns:a16="http://schemas.microsoft.com/office/drawing/2014/main" id="{C10EA3C2-8648-4848-B2E5-36D27E49C4BE}"/>
                </a:ext>
                <a:ext uri="{C183D7F6-B498-43B3-948B-1728B52AA6E4}">
                  <adec:decorative xmlns:adec="http://schemas.microsoft.com/office/drawing/2017/decorative" val="1"/>
                </a:ext>
              </a:extLst>
            </p:cNvPr>
            <p:cNvSpPr>
              <a:spLocks/>
            </p:cNvSpPr>
            <p:nvPr/>
          </p:nvSpPr>
          <p:spPr bwMode="auto">
            <a:xfrm>
              <a:off x="1947863" y="7629525"/>
              <a:ext cx="635000" cy="454025"/>
            </a:xfrm>
            <a:custGeom>
              <a:avLst/>
              <a:gdLst>
                <a:gd name="T0" fmla="*/ 0 w 400"/>
                <a:gd name="T1" fmla="*/ 286 h 286"/>
                <a:gd name="T2" fmla="*/ 400 w 400"/>
                <a:gd name="T3" fmla="*/ 86 h 286"/>
                <a:gd name="T4" fmla="*/ 400 w 400"/>
                <a:gd name="T5" fmla="*/ 0 h 286"/>
                <a:gd name="T6" fmla="*/ 0 w 400"/>
                <a:gd name="T7" fmla="*/ 10 h 286"/>
                <a:gd name="T8" fmla="*/ 0 w 400"/>
                <a:gd name="T9" fmla="*/ 286 h 286"/>
              </a:gdLst>
              <a:ahLst/>
              <a:cxnLst>
                <a:cxn ang="0">
                  <a:pos x="T0" y="T1"/>
                </a:cxn>
                <a:cxn ang="0">
                  <a:pos x="T2" y="T3"/>
                </a:cxn>
                <a:cxn ang="0">
                  <a:pos x="T4" y="T5"/>
                </a:cxn>
                <a:cxn ang="0">
                  <a:pos x="T6" y="T7"/>
                </a:cxn>
                <a:cxn ang="0">
                  <a:pos x="T8" y="T9"/>
                </a:cxn>
              </a:cxnLst>
              <a:rect l="0" t="0" r="r" b="b"/>
              <a:pathLst>
                <a:path w="400" h="286">
                  <a:moveTo>
                    <a:pt x="0" y="286"/>
                  </a:moveTo>
                  <a:lnTo>
                    <a:pt x="400" y="86"/>
                  </a:lnTo>
                  <a:lnTo>
                    <a:pt x="400" y="0"/>
                  </a:lnTo>
                  <a:lnTo>
                    <a:pt x="0" y="10"/>
                  </a:lnTo>
                  <a:lnTo>
                    <a:pt x="0"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41">
              <a:extLst>
                <a:ext uri="{FF2B5EF4-FFF2-40B4-BE49-F238E27FC236}">
                  <a16:creationId xmlns:a16="http://schemas.microsoft.com/office/drawing/2014/main" id="{1C30E25D-9D28-4F8F-8B65-A3F9463E03EE}"/>
                </a:ext>
                <a:ext uri="{C183D7F6-B498-43B3-948B-1728B52AA6E4}">
                  <adec:decorative xmlns:adec="http://schemas.microsoft.com/office/drawing/2017/decorative" val="1"/>
                </a:ext>
              </a:extLst>
            </p:cNvPr>
            <p:cNvSpPr>
              <a:spLocks/>
            </p:cNvSpPr>
            <p:nvPr/>
          </p:nvSpPr>
          <p:spPr bwMode="auto">
            <a:xfrm>
              <a:off x="1947863" y="7794625"/>
              <a:ext cx="635000" cy="784225"/>
            </a:xfrm>
            <a:custGeom>
              <a:avLst/>
              <a:gdLst>
                <a:gd name="T0" fmla="*/ 0 w 400"/>
                <a:gd name="T1" fmla="*/ 494 h 494"/>
                <a:gd name="T2" fmla="*/ 400 w 400"/>
                <a:gd name="T3" fmla="*/ 84 h 494"/>
                <a:gd name="T4" fmla="*/ 400 w 400"/>
                <a:gd name="T5" fmla="*/ 0 h 494"/>
                <a:gd name="T6" fmla="*/ 0 w 400"/>
                <a:gd name="T7" fmla="*/ 218 h 494"/>
                <a:gd name="T8" fmla="*/ 0 w 400"/>
                <a:gd name="T9" fmla="*/ 494 h 494"/>
              </a:gdLst>
              <a:ahLst/>
              <a:cxnLst>
                <a:cxn ang="0">
                  <a:pos x="T0" y="T1"/>
                </a:cxn>
                <a:cxn ang="0">
                  <a:pos x="T2" y="T3"/>
                </a:cxn>
                <a:cxn ang="0">
                  <a:pos x="T4" y="T5"/>
                </a:cxn>
                <a:cxn ang="0">
                  <a:pos x="T6" y="T7"/>
                </a:cxn>
                <a:cxn ang="0">
                  <a:pos x="T8" y="T9"/>
                </a:cxn>
              </a:cxnLst>
              <a:rect l="0" t="0" r="r" b="b"/>
              <a:pathLst>
                <a:path w="400" h="494">
                  <a:moveTo>
                    <a:pt x="0" y="494"/>
                  </a:moveTo>
                  <a:lnTo>
                    <a:pt x="400" y="84"/>
                  </a:lnTo>
                  <a:lnTo>
                    <a:pt x="400" y="0"/>
                  </a:lnTo>
                  <a:lnTo>
                    <a:pt x="0" y="218"/>
                  </a:lnTo>
                  <a:lnTo>
                    <a:pt x="0" y="49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242">
              <a:extLst>
                <a:ext uri="{FF2B5EF4-FFF2-40B4-BE49-F238E27FC236}">
                  <a16:creationId xmlns:a16="http://schemas.microsoft.com/office/drawing/2014/main" id="{9CD0BB3E-47CB-4919-8FE4-8A31463DA6EC}"/>
                </a:ext>
                <a:ext uri="{C183D7F6-B498-43B3-948B-1728B52AA6E4}">
                  <adec:decorative xmlns:adec="http://schemas.microsoft.com/office/drawing/2017/decorative" val="1"/>
                </a:ext>
              </a:extLst>
            </p:cNvPr>
            <p:cNvSpPr>
              <a:spLocks/>
            </p:cNvSpPr>
            <p:nvPr/>
          </p:nvSpPr>
          <p:spPr bwMode="auto">
            <a:xfrm>
              <a:off x="1947863" y="7794625"/>
              <a:ext cx="635000" cy="784225"/>
            </a:xfrm>
            <a:custGeom>
              <a:avLst/>
              <a:gdLst>
                <a:gd name="T0" fmla="*/ 0 w 400"/>
                <a:gd name="T1" fmla="*/ 494 h 494"/>
                <a:gd name="T2" fmla="*/ 400 w 400"/>
                <a:gd name="T3" fmla="*/ 84 h 494"/>
                <a:gd name="T4" fmla="*/ 400 w 400"/>
                <a:gd name="T5" fmla="*/ 0 h 494"/>
                <a:gd name="T6" fmla="*/ 0 w 400"/>
                <a:gd name="T7" fmla="*/ 218 h 494"/>
                <a:gd name="T8" fmla="*/ 0 w 400"/>
                <a:gd name="T9" fmla="*/ 494 h 494"/>
              </a:gdLst>
              <a:ahLst/>
              <a:cxnLst>
                <a:cxn ang="0">
                  <a:pos x="T0" y="T1"/>
                </a:cxn>
                <a:cxn ang="0">
                  <a:pos x="T2" y="T3"/>
                </a:cxn>
                <a:cxn ang="0">
                  <a:pos x="T4" y="T5"/>
                </a:cxn>
                <a:cxn ang="0">
                  <a:pos x="T6" y="T7"/>
                </a:cxn>
                <a:cxn ang="0">
                  <a:pos x="T8" y="T9"/>
                </a:cxn>
              </a:cxnLst>
              <a:rect l="0" t="0" r="r" b="b"/>
              <a:pathLst>
                <a:path w="400" h="494">
                  <a:moveTo>
                    <a:pt x="0" y="494"/>
                  </a:moveTo>
                  <a:lnTo>
                    <a:pt x="400" y="84"/>
                  </a:lnTo>
                  <a:lnTo>
                    <a:pt x="400" y="0"/>
                  </a:lnTo>
                  <a:lnTo>
                    <a:pt x="0" y="218"/>
                  </a:lnTo>
                  <a:lnTo>
                    <a:pt x="0" y="4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244">
              <a:extLst>
                <a:ext uri="{FF2B5EF4-FFF2-40B4-BE49-F238E27FC236}">
                  <a16:creationId xmlns:a16="http://schemas.microsoft.com/office/drawing/2014/main" id="{E4F0C1BC-E911-4408-86C0-79C360CD76CB}"/>
                </a:ext>
                <a:ext uri="{C183D7F6-B498-43B3-948B-1728B52AA6E4}">
                  <adec:decorative xmlns:adec="http://schemas.microsoft.com/office/drawing/2017/decorative" val="1"/>
                </a:ext>
              </a:extLst>
            </p:cNvPr>
            <p:cNvSpPr>
              <a:spLocks/>
            </p:cNvSpPr>
            <p:nvPr/>
          </p:nvSpPr>
          <p:spPr bwMode="auto">
            <a:xfrm>
              <a:off x="1947863" y="6651625"/>
              <a:ext cx="635000" cy="784225"/>
            </a:xfrm>
            <a:custGeom>
              <a:avLst/>
              <a:gdLst>
                <a:gd name="T0" fmla="*/ 0 w 400"/>
                <a:gd name="T1" fmla="*/ 0 h 494"/>
                <a:gd name="T2" fmla="*/ 0 w 400"/>
                <a:gd name="T3" fmla="*/ 276 h 494"/>
                <a:gd name="T4" fmla="*/ 400 w 400"/>
                <a:gd name="T5" fmla="*/ 494 h 494"/>
                <a:gd name="T6" fmla="*/ 400 w 400"/>
                <a:gd name="T7" fmla="*/ 410 h 494"/>
                <a:gd name="T8" fmla="*/ 0 w 400"/>
                <a:gd name="T9" fmla="*/ 0 h 494"/>
              </a:gdLst>
              <a:ahLst/>
              <a:cxnLst>
                <a:cxn ang="0">
                  <a:pos x="T0" y="T1"/>
                </a:cxn>
                <a:cxn ang="0">
                  <a:pos x="T2" y="T3"/>
                </a:cxn>
                <a:cxn ang="0">
                  <a:pos x="T4" y="T5"/>
                </a:cxn>
                <a:cxn ang="0">
                  <a:pos x="T6" y="T7"/>
                </a:cxn>
                <a:cxn ang="0">
                  <a:pos x="T8" y="T9"/>
                </a:cxn>
              </a:cxnLst>
              <a:rect l="0" t="0" r="r" b="b"/>
              <a:pathLst>
                <a:path w="400" h="494">
                  <a:moveTo>
                    <a:pt x="0" y="0"/>
                  </a:moveTo>
                  <a:lnTo>
                    <a:pt x="0" y="276"/>
                  </a:lnTo>
                  <a:lnTo>
                    <a:pt x="400" y="494"/>
                  </a:lnTo>
                  <a:lnTo>
                    <a:pt x="400" y="4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246">
              <a:extLst>
                <a:ext uri="{FF2B5EF4-FFF2-40B4-BE49-F238E27FC236}">
                  <a16:creationId xmlns:a16="http://schemas.microsoft.com/office/drawing/2014/main" id="{E633226C-54F9-47A9-99F8-1130EF3BF2AB}"/>
                </a:ext>
                <a:ext uri="{C183D7F6-B498-43B3-948B-1728B52AA6E4}">
                  <adec:decorative xmlns:adec="http://schemas.microsoft.com/office/drawing/2017/decorative" val="1"/>
                </a:ext>
              </a:extLst>
            </p:cNvPr>
            <p:cNvSpPr>
              <a:spLocks/>
            </p:cNvSpPr>
            <p:nvPr/>
          </p:nvSpPr>
          <p:spPr bwMode="auto">
            <a:xfrm>
              <a:off x="1947863" y="7146925"/>
              <a:ext cx="635000" cy="454025"/>
            </a:xfrm>
            <a:custGeom>
              <a:avLst/>
              <a:gdLst>
                <a:gd name="T0" fmla="*/ 0 w 400"/>
                <a:gd name="T1" fmla="*/ 0 h 286"/>
                <a:gd name="T2" fmla="*/ 0 w 400"/>
                <a:gd name="T3" fmla="*/ 276 h 286"/>
                <a:gd name="T4" fmla="*/ 400 w 400"/>
                <a:gd name="T5" fmla="*/ 286 h 286"/>
                <a:gd name="T6" fmla="*/ 400 w 400"/>
                <a:gd name="T7" fmla="*/ 200 h 286"/>
                <a:gd name="T8" fmla="*/ 0 w 400"/>
                <a:gd name="T9" fmla="*/ 0 h 286"/>
              </a:gdLst>
              <a:ahLst/>
              <a:cxnLst>
                <a:cxn ang="0">
                  <a:pos x="T0" y="T1"/>
                </a:cxn>
                <a:cxn ang="0">
                  <a:pos x="T2" y="T3"/>
                </a:cxn>
                <a:cxn ang="0">
                  <a:pos x="T4" y="T5"/>
                </a:cxn>
                <a:cxn ang="0">
                  <a:pos x="T6" y="T7"/>
                </a:cxn>
                <a:cxn ang="0">
                  <a:pos x="T8" y="T9"/>
                </a:cxn>
              </a:cxnLst>
              <a:rect l="0" t="0" r="r" b="b"/>
              <a:pathLst>
                <a:path w="400" h="286">
                  <a:moveTo>
                    <a:pt x="0" y="0"/>
                  </a:moveTo>
                  <a:lnTo>
                    <a:pt x="0" y="276"/>
                  </a:lnTo>
                  <a:lnTo>
                    <a:pt x="400" y="286"/>
                  </a:lnTo>
                  <a:lnTo>
                    <a:pt x="400" y="20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48">
              <a:extLst>
                <a:ext uri="{FF2B5EF4-FFF2-40B4-BE49-F238E27FC236}">
                  <a16:creationId xmlns:a16="http://schemas.microsoft.com/office/drawing/2014/main" id="{6A8C461B-0396-4695-8626-7984A1BF3381}"/>
                </a:ext>
                <a:ext uri="{C183D7F6-B498-43B3-948B-1728B52AA6E4}">
                  <adec:decorative xmlns:adec="http://schemas.microsoft.com/office/drawing/2017/decorative" val="1"/>
                </a:ext>
              </a:extLst>
            </p:cNvPr>
            <p:cNvSpPr>
              <a:spLocks/>
            </p:cNvSpPr>
            <p:nvPr/>
          </p:nvSpPr>
          <p:spPr bwMode="auto">
            <a:xfrm>
              <a:off x="1947863" y="7629525"/>
              <a:ext cx="635000" cy="454025"/>
            </a:xfrm>
            <a:custGeom>
              <a:avLst/>
              <a:gdLst>
                <a:gd name="T0" fmla="*/ 400 w 400"/>
                <a:gd name="T1" fmla="*/ 0 h 286"/>
                <a:gd name="T2" fmla="*/ 0 w 400"/>
                <a:gd name="T3" fmla="*/ 10 h 286"/>
                <a:gd name="T4" fmla="*/ 0 w 400"/>
                <a:gd name="T5" fmla="*/ 286 h 286"/>
                <a:gd name="T6" fmla="*/ 400 w 400"/>
                <a:gd name="T7" fmla="*/ 86 h 286"/>
                <a:gd name="T8" fmla="*/ 400 w 400"/>
                <a:gd name="T9" fmla="*/ 0 h 286"/>
              </a:gdLst>
              <a:ahLst/>
              <a:cxnLst>
                <a:cxn ang="0">
                  <a:pos x="T0" y="T1"/>
                </a:cxn>
                <a:cxn ang="0">
                  <a:pos x="T2" y="T3"/>
                </a:cxn>
                <a:cxn ang="0">
                  <a:pos x="T4" y="T5"/>
                </a:cxn>
                <a:cxn ang="0">
                  <a:pos x="T6" y="T7"/>
                </a:cxn>
                <a:cxn ang="0">
                  <a:pos x="T8" y="T9"/>
                </a:cxn>
              </a:cxnLst>
              <a:rect l="0" t="0" r="r" b="b"/>
              <a:pathLst>
                <a:path w="400" h="286">
                  <a:moveTo>
                    <a:pt x="400" y="0"/>
                  </a:moveTo>
                  <a:lnTo>
                    <a:pt x="0" y="10"/>
                  </a:lnTo>
                  <a:lnTo>
                    <a:pt x="0" y="286"/>
                  </a:lnTo>
                  <a:lnTo>
                    <a:pt x="400" y="86"/>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250">
              <a:extLst>
                <a:ext uri="{FF2B5EF4-FFF2-40B4-BE49-F238E27FC236}">
                  <a16:creationId xmlns:a16="http://schemas.microsoft.com/office/drawing/2014/main" id="{E391861B-252E-4FCD-906B-53C72C8264A5}"/>
                </a:ext>
                <a:ext uri="{C183D7F6-B498-43B3-948B-1728B52AA6E4}">
                  <adec:decorative xmlns:adec="http://schemas.microsoft.com/office/drawing/2017/decorative" val="1"/>
                </a:ext>
              </a:extLst>
            </p:cNvPr>
            <p:cNvSpPr>
              <a:spLocks/>
            </p:cNvSpPr>
            <p:nvPr/>
          </p:nvSpPr>
          <p:spPr bwMode="auto">
            <a:xfrm>
              <a:off x="1947863" y="7794625"/>
              <a:ext cx="635000" cy="784225"/>
            </a:xfrm>
            <a:custGeom>
              <a:avLst/>
              <a:gdLst>
                <a:gd name="T0" fmla="*/ 400 w 400"/>
                <a:gd name="T1" fmla="*/ 0 h 494"/>
                <a:gd name="T2" fmla="*/ 0 w 400"/>
                <a:gd name="T3" fmla="*/ 218 h 494"/>
                <a:gd name="T4" fmla="*/ 0 w 400"/>
                <a:gd name="T5" fmla="*/ 494 h 494"/>
                <a:gd name="T6" fmla="*/ 400 w 400"/>
                <a:gd name="T7" fmla="*/ 84 h 494"/>
                <a:gd name="T8" fmla="*/ 400 w 400"/>
                <a:gd name="T9" fmla="*/ 0 h 494"/>
              </a:gdLst>
              <a:ahLst/>
              <a:cxnLst>
                <a:cxn ang="0">
                  <a:pos x="T0" y="T1"/>
                </a:cxn>
                <a:cxn ang="0">
                  <a:pos x="T2" y="T3"/>
                </a:cxn>
                <a:cxn ang="0">
                  <a:pos x="T4" y="T5"/>
                </a:cxn>
                <a:cxn ang="0">
                  <a:pos x="T6" y="T7"/>
                </a:cxn>
                <a:cxn ang="0">
                  <a:pos x="T8" y="T9"/>
                </a:cxn>
              </a:cxnLst>
              <a:rect l="0" t="0" r="r" b="b"/>
              <a:pathLst>
                <a:path w="400" h="494">
                  <a:moveTo>
                    <a:pt x="400" y="0"/>
                  </a:moveTo>
                  <a:lnTo>
                    <a:pt x="0" y="218"/>
                  </a:lnTo>
                  <a:lnTo>
                    <a:pt x="0" y="494"/>
                  </a:lnTo>
                  <a:lnTo>
                    <a:pt x="400" y="84"/>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251">
              <a:extLst>
                <a:ext uri="{FF2B5EF4-FFF2-40B4-BE49-F238E27FC236}">
                  <a16:creationId xmlns:a16="http://schemas.microsoft.com/office/drawing/2014/main" id="{EBC94889-2E32-40A1-AB9F-C330BDCB277E}"/>
                </a:ext>
                <a:ext uri="{C183D7F6-B498-43B3-948B-1728B52AA6E4}">
                  <adec:decorative xmlns:adec="http://schemas.microsoft.com/office/drawing/2017/decorative" val="1"/>
                </a:ext>
              </a:extLst>
            </p:cNvPr>
            <p:cNvSpPr>
              <a:spLocks noChangeArrowheads="1"/>
            </p:cNvSpPr>
            <p:nvPr/>
          </p:nvSpPr>
          <p:spPr bwMode="auto">
            <a:xfrm>
              <a:off x="2582863" y="7302500"/>
              <a:ext cx="539750" cy="13335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Rectangle 252">
              <a:extLst>
                <a:ext uri="{FF2B5EF4-FFF2-40B4-BE49-F238E27FC236}">
                  <a16:creationId xmlns:a16="http://schemas.microsoft.com/office/drawing/2014/main" id="{246EAB2F-D19F-4619-B28C-DB7B091EB383}"/>
                </a:ext>
                <a:ext uri="{C183D7F6-B498-43B3-948B-1728B52AA6E4}">
                  <adec:decorative xmlns:adec="http://schemas.microsoft.com/office/drawing/2017/decorative" val="1"/>
                </a:ext>
              </a:extLst>
            </p:cNvPr>
            <p:cNvSpPr>
              <a:spLocks noChangeArrowheads="1"/>
            </p:cNvSpPr>
            <p:nvPr/>
          </p:nvSpPr>
          <p:spPr bwMode="auto">
            <a:xfrm>
              <a:off x="2582863" y="7464425"/>
              <a:ext cx="539750" cy="13652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Rectangle 253">
              <a:extLst>
                <a:ext uri="{FF2B5EF4-FFF2-40B4-BE49-F238E27FC236}">
                  <a16:creationId xmlns:a16="http://schemas.microsoft.com/office/drawing/2014/main" id="{93792820-9C59-4D79-90C3-0B269FB259D7}"/>
                </a:ext>
                <a:ext uri="{C183D7F6-B498-43B3-948B-1728B52AA6E4}">
                  <adec:decorative xmlns:adec="http://schemas.microsoft.com/office/drawing/2017/decorative" val="1"/>
                </a:ext>
              </a:extLst>
            </p:cNvPr>
            <p:cNvSpPr>
              <a:spLocks noChangeArrowheads="1"/>
            </p:cNvSpPr>
            <p:nvPr/>
          </p:nvSpPr>
          <p:spPr bwMode="auto">
            <a:xfrm>
              <a:off x="2582863" y="7629525"/>
              <a:ext cx="539750" cy="13652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Rectangle 254">
              <a:extLst>
                <a:ext uri="{FF2B5EF4-FFF2-40B4-BE49-F238E27FC236}">
                  <a16:creationId xmlns:a16="http://schemas.microsoft.com/office/drawing/2014/main" id="{EB8FC936-F335-4F95-9BAB-56998FAC62AD}"/>
                </a:ext>
                <a:ext uri="{C183D7F6-B498-43B3-948B-1728B52AA6E4}">
                  <adec:decorative xmlns:adec="http://schemas.microsoft.com/office/drawing/2017/decorative" val="1"/>
                </a:ext>
              </a:extLst>
            </p:cNvPr>
            <p:cNvSpPr>
              <a:spLocks noChangeArrowheads="1"/>
            </p:cNvSpPr>
            <p:nvPr/>
          </p:nvSpPr>
          <p:spPr bwMode="auto">
            <a:xfrm>
              <a:off x="2582863" y="7794625"/>
              <a:ext cx="539750" cy="1333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255">
              <a:extLst>
                <a:ext uri="{FF2B5EF4-FFF2-40B4-BE49-F238E27FC236}">
                  <a16:creationId xmlns:a16="http://schemas.microsoft.com/office/drawing/2014/main" id="{F42A30C4-2BD0-40FE-8EEB-2E9024B34434}"/>
                </a:ext>
                <a:ext uri="{C183D7F6-B498-43B3-948B-1728B52AA6E4}">
                  <adec:decorative xmlns:adec="http://schemas.microsoft.com/office/drawing/2017/decorative" val="1"/>
                </a:ext>
              </a:extLst>
            </p:cNvPr>
            <p:cNvSpPr>
              <a:spLocks/>
            </p:cNvSpPr>
            <p:nvPr/>
          </p:nvSpPr>
          <p:spPr bwMode="auto">
            <a:xfrm>
              <a:off x="3119438" y="7026275"/>
              <a:ext cx="311150" cy="409575"/>
            </a:xfrm>
            <a:custGeom>
              <a:avLst/>
              <a:gdLst>
                <a:gd name="T0" fmla="*/ 196 w 196"/>
                <a:gd name="T1" fmla="*/ 258 h 258"/>
                <a:gd name="T2" fmla="*/ 0 w 196"/>
                <a:gd name="T3" fmla="*/ 258 h 258"/>
                <a:gd name="T4" fmla="*/ 0 w 196"/>
                <a:gd name="T5" fmla="*/ 0 h 258"/>
                <a:gd name="T6" fmla="*/ 196 w 196"/>
                <a:gd name="T7" fmla="*/ 258 h 258"/>
              </a:gdLst>
              <a:ahLst/>
              <a:cxnLst>
                <a:cxn ang="0">
                  <a:pos x="T0" y="T1"/>
                </a:cxn>
                <a:cxn ang="0">
                  <a:pos x="T2" y="T3"/>
                </a:cxn>
                <a:cxn ang="0">
                  <a:pos x="T4" y="T5"/>
                </a:cxn>
                <a:cxn ang="0">
                  <a:pos x="T6" y="T7"/>
                </a:cxn>
              </a:cxnLst>
              <a:rect l="0" t="0" r="r" b="b"/>
              <a:pathLst>
                <a:path w="196" h="258">
                  <a:moveTo>
                    <a:pt x="196" y="258"/>
                  </a:moveTo>
                  <a:lnTo>
                    <a:pt x="0" y="258"/>
                  </a:lnTo>
                  <a:lnTo>
                    <a:pt x="0" y="0"/>
                  </a:lnTo>
                  <a:lnTo>
                    <a:pt x="196" y="25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256">
              <a:extLst>
                <a:ext uri="{FF2B5EF4-FFF2-40B4-BE49-F238E27FC236}">
                  <a16:creationId xmlns:a16="http://schemas.microsoft.com/office/drawing/2014/main" id="{556216EC-5CDF-4B48-B0EB-32E577D382F0}"/>
                </a:ext>
                <a:ext uri="{C183D7F6-B498-43B3-948B-1728B52AA6E4}">
                  <adec:decorative xmlns:adec="http://schemas.microsoft.com/office/drawing/2017/decorative" val="1"/>
                </a:ext>
              </a:extLst>
            </p:cNvPr>
            <p:cNvSpPr>
              <a:spLocks/>
            </p:cNvSpPr>
            <p:nvPr/>
          </p:nvSpPr>
          <p:spPr bwMode="auto">
            <a:xfrm>
              <a:off x="3122613" y="7464425"/>
              <a:ext cx="428625" cy="136525"/>
            </a:xfrm>
            <a:custGeom>
              <a:avLst/>
              <a:gdLst>
                <a:gd name="T0" fmla="*/ 270 w 270"/>
                <a:gd name="T1" fmla="*/ 86 h 86"/>
                <a:gd name="T2" fmla="*/ 0 w 270"/>
                <a:gd name="T3" fmla="*/ 86 h 86"/>
                <a:gd name="T4" fmla="*/ 0 w 270"/>
                <a:gd name="T5" fmla="*/ 0 h 86"/>
                <a:gd name="T6" fmla="*/ 204 w 270"/>
                <a:gd name="T7" fmla="*/ 0 h 86"/>
                <a:gd name="T8" fmla="*/ 270 w 270"/>
                <a:gd name="T9" fmla="*/ 86 h 86"/>
              </a:gdLst>
              <a:ahLst/>
              <a:cxnLst>
                <a:cxn ang="0">
                  <a:pos x="T0" y="T1"/>
                </a:cxn>
                <a:cxn ang="0">
                  <a:pos x="T2" y="T3"/>
                </a:cxn>
                <a:cxn ang="0">
                  <a:pos x="T4" y="T5"/>
                </a:cxn>
                <a:cxn ang="0">
                  <a:pos x="T6" y="T7"/>
                </a:cxn>
                <a:cxn ang="0">
                  <a:pos x="T8" y="T9"/>
                </a:cxn>
              </a:cxnLst>
              <a:rect l="0" t="0" r="r" b="b"/>
              <a:pathLst>
                <a:path w="270" h="86">
                  <a:moveTo>
                    <a:pt x="270" y="86"/>
                  </a:moveTo>
                  <a:lnTo>
                    <a:pt x="0" y="86"/>
                  </a:lnTo>
                  <a:lnTo>
                    <a:pt x="0" y="0"/>
                  </a:lnTo>
                  <a:lnTo>
                    <a:pt x="204" y="0"/>
                  </a:lnTo>
                  <a:lnTo>
                    <a:pt x="270" y="8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257">
              <a:extLst>
                <a:ext uri="{FF2B5EF4-FFF2-40B4-BE49-F238E27FC236}">
                  <a16:creationId xmlns:a16="http://schemas.microsoft.com/office/drawing/2014/main" id="{F33CD8B7-9D36-4304-AB9C-C527B9DFD2FB}"/>
                </a:ext>
                <a:ext uri="{C183D7F6-B498-43B3-948B-1728B52AA6E4}">
                  <adec:decorative xmlns:adec="http://schemas.microsoft.com/office/drawing/2017/decorative" val="1"/>
                </a:ext>
              </a:extLst>
            </p:cNvPr>
            <p:cNvSpPr>
              <a:spLocks/>
            </p:cNvSpPr>
            <p:nvPr/>
          </p:nvSpPr>
          <p:spPr bwMode="auto">
            <a:xfrm>
              <a:off x="3119438" y="7794625"/>
              <a:ext cx="311150" cy="409575"/>
            </a:xfrm>
            <a:custGeom>
              <a:avLst/>
              <a:gdLst>
                <a:gd name="T0" fmla="*/ 196 w 196"/>
                <a:gd name="T1" fmla="*/ 0 h 258"/>
                <a:gd name="T2" fmla="*/ 0 w 196"/>
                <a:gd name="T3" fmla="*/ 0 h 258"/>
                <a:gd name="T4" fmla="*/ 0 w 196"/>
                <a:gd name="T5" fmla="*/ 258 h 258"/>
                <a:gd name="T6" fmla="*/ 196 w 196"/>
                <a:gd name="T7" fmla="*/ 0 h 258"/>
              </a:gdLst>
              <a:ahLst/>
              <a:cxnLst>
                <a:cxn ang="0">
                  <a:pos x="T0" y="T1"/>
                </a:cxn>
                <a:cxn ang="0">
                  <a:pos x="T2" y="T3"/>
                </a:cxn>
                <a:cxn ang="0">
                  <a:pos x="T4" y="T5"/>
                </a:cxn>
                <a:cxn ang="0">
                  <a:pos x="T6" y="T7"/>
                </a:cxn>
              </a:cxnLst>
              <a:rect l="0" t="0" r="r" b="b"/>
              <a:pathLst>
                <a:path w="196" h="258">
                  <a:moveTo>
                    <a:pt x="196" y="0"/>
                  </a:moveTo>
                  <a:lnTo>
                    <a:pt x="0" y="0"/>
                  </a:lnTo>
                  <a:lnTo>
                    <a:pt x="0" y="258"/>
                  </a:lnTo>
                  <a:lnTo>
                    <a:pt x="19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258">
              <a:extLst>
                <a:ext uri="{FF2B5EF4-FFF2-40B4-BE49-F238E27FC236}">
                  <a16:creationId xmlns:a16="http://schemas.microsoft.com/office/drawing/2014/main" id="{7104999F-0A62-4ECD-AE95-3F3617105E92}"/>
                </a:ext>
                <a:ext uri="{C183D7F6-B498-43B3-948B-1728B52AA6E4}">
                  <adec:decorative xmlns:adec="http://schemas.microsoft.com/office/drawing/2017/decorative" val="1"/>
                </a:ext>
              </a:extLst>
            </p:cNvPr>
            <p:cNvSpPr>
              <a:spLocks/>
            </p:cNvSpPr>
            <p:nvPr/>
          </p:nvSpPr>
          <p:spPr bwMode="auto">
            <a:xfrm>
              <a:off x="3122613" y="7629525"/>
              <a:ext cx="428625" cy="136525"/>
            </a:xfrm>
            <a:custGeom>
              <a:avLst/>
              <a:gdLst>
                <a:gd name="T0" fmla="*/ 270 w 270"/>
                <a:gd name="T1" fmla="*/ 0 h 86"/>
                <a:gd name="T2" fmla="*/ 0 w 270"/>
                <a:gd name="T3" fmla="*/ 0 h 86"/>
                <a:gd name="T4" fmla="*/ 0 w 270"/>
                <a:gd name="T5" fmla="*/ 86 h 86"/>
                <a:gd name="T6" fmla="*/ 204 w 270"/>
                <a:gd name="T7" fmla="*/ 86 h 86"/>
                <a:gd name="T8" fmla="*/ 270 w 270"/>
                <a:gd name="T9" fmla="*/ 0 h 86"/>
              </a:gdLst>
              <a:ahLst/>
              <a:cxnLst>
                <a:cxn ang="0">
                  <a:pos x="T0" y="T1"/>
                </a:cxn>
                <a:cxn ang="0">
                  <a:pos x="T2" y="T3"/>
                </a:cxn>
                <a:cxn ang="0">
                  <a:pos x="T4" y="T5"/>
                </a:cxn>
                <a:cxn ang="0">
                  <a:pos x="T6" y="T7"/>
                </a:cxn>
                <a:cxn ang="0">
                  <a:pos x="T8" y="T9"/>
                </a:cxn>
              </a:cxnLst>
              <a:rect l="0" t="0" r="r" b="b"/>
              <a:pathLst>
                <a:path w="270" h="86">
                  <a:moveTo>
                    <a:pt x="270" y="0"/>
                  </a:moveTo>
                  <a:lnTo>
                    <a:pt x="0" y="0"/>
                  </a:lnTo>
                  <a:lnTo>
                    <a:pt x="0" y="86"/>
                  </a:lnTo>
                  <a:lnTo>
                    <a:pt x="204" y="86"/>
                  </a:lnTo>
                  <a:lnTo>
                    <a:pt x="27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243">
              <a:extLst>
                <a:ext uri="{FF2B5EF4-FFF2-40B4-BE49-F238E27FC236}">
                  <a16:creationId xmlns:a16="http://schemas.microsoft.com/office/drawing/2014/main" id="{9CD0BA89-DB3A-4C6D-915A-89DA0C9C2AB1}"/>
                </a:ext>
                <a:ext uri="{C183D7F6-B498-43B3-948B-1728B52AA6E4}">
                  <adec:decorative xmlns:adec="http://schemas.microsoft.com/office/drawing/2017/decorative" val="1"/>
                </a:ext>
              </a:extLst>
            </p:cNvPr>
            <p:cNvSpPr>
              <a:spLocks/>
            </p:cNvSpPr>
            <p:nvPr/>
          </p:nvSpPr>
          <p:spPr bwMode="auto">
            <a:xfrm>
              <a:off x="1947863" y="6651625"/>
              <a:ext cx="635000" cy="784225"/>
            </a:xfrm>
            <a:custGeom>
              <a:avLst/>
              <a:gdLst>
                <a:gd name="T0" fmla="*/ 0 w 400"/>
                <a:gd name="T1" fmla="*/ 0 h 494"/>
                <a:gd name="T2" fmla="*/ 0 w 400"/>
                <a:gd name="T3" fmla="*/ 276 h 494"/>
                <a:gd name="T4" fmla="*/ 400 w 400"/>
                <a:gd name="T5" fmla="*/ 494 h 494"/>
                <a:gd name="T6" fmla="*/ 400 w 400"/>
                <a:gd name="T7" fmla="*/ 410 h 494"/>
                <a:gd name="T8" fmla="*/ 0 w 400"/>
                <a:gd name="T9" fmla="*/ 0 h 494"/>
              </a:gdLst>
              <a:ahLst/>
              <a:cxnLst>
                <a:cxn ang="0">
                  <a:pos x="T0" y="T1"/>
                </a:cxn>
                <a:cxn ang="0">
                  <a:pos x="T2" y="T3"/>
                </a:cxn>
                <a:cxn ang="0">
                  <a:pos x="T4" y="T5"/>
                </a:cxn>
                <a:cxn ang="0">
                  <a:pos x="T6" y="T7"/>
                </a:cxn>
                <a:cxn ang="0">
                  <a:pos x="T8" y="T9"/>
                </a:cxn>
              </a:cxnLst>
              <a:rect l="0" t="0" r="r" b="b"/>
              <a:pathLst>
                <a:path w="400" h="494">
                  <a:moveTo>
                    <a:pt x="0" y="0"/>
                  </a:moveTo>
                  <a:lnTo>
                    <a:pt x="0" y="276"/>
                  </a:lnTo>
                  <a:lnTo>
                    <a:pt x="400" y="494"/>
                  </a:lnTo>
                  <a:lnTo>
                    <a:pt x="400" y="410"/>
                  </a:lnTo>
                  <a:lnTo>
                    <a:pt x="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245">
              <a:extLst>
                <a:ext uri="{FF2B5EF4-FFF2-40B4-BE49-F238E27FC236}">
                  <a16:creationId xmlns:a16="http://schemas.microsoft.com/office/drawing/2014/main" id="{10BDF724-4FCE-4158-B0EE-D2934DC51B0F}"/>
                </a:ext>
                <a:ext uri="{C183D7F6-B498-43B3-948B-1728B52AA6E4}">
                  <adec:decorative xmlns:adec="http://schemas.microsoft.com/office/drawing/2017/decorative" val="1"/>
                </a:ext>
              </a:extLst>
            </p:cNvPr>
            <p:cNvSpPr>
              <a:spLocks/>
            </p:cNvSpPr>
            <p:nvPr/>
          </p:nvSpPr>
          <p:spPr bwMode="auto">
            <a:xfrm>
              <a:off x="1947863" y="7146924"/>
              <a:ext cx="635000" cy="454025"/>
            </a:xfrm>
            <a:custGeom>
              <a:avLst/>
              <a:gdLst>
                <a:gd name="T0" fmla="*/ 0 w 400"/>
                <a:gd name="T1" fmla="*/ 0 h 286"/>
                <a:gd name="T2" fmla="*/ 0 w 400"/>
                <a:gd name="T3" fmla="*/ 276 h 286"/>
                <a:gd name="T4" fmla="*/ 400 w 400"/>
                <a:gd name="T5" fmla="*/ 286 h 286"/>
                <a:gd name="T6" fmla="*/ 400 w 400"/>
                <a:gd name="T7" fmla="*/ 200 h 286"/>
                <a:gd name="T8" fmla="*/ 0 w 400"/>
                <a:gd name="T9" fmla="*/ 0 h 286"/>
              </a:gdLst>
              <a:ahLst/>
              <a:cxnLst>
                <a:cxn ang="0">
                  <a:pos x="T0" y="T1"/>
                </a:cxn>
                <a:cxn ang="0">
                  <a:pos x="T2" y="T3"/>
                </a:cxn>
                <a:cxn ang="0">
                  <a:pos x="T4" y="T5"/>
                </a:cxn>
                <a:cxn ang="0">
                  <a:pos x="T6" y="T7"/>
                </a:cxn>
                <a:cxn ang="0">
                  <a:pos x="T8" y="T9"/>
                </a:cxn>
              </a:cxnLst>
              <a:rect l="0" t="0" r="r" b="b"/>
              <a:pathLst>
                <a:path w="400" h="286">
                  <a:moveTo>
                    <a:pt x="0" y="0"/>
                  </a:moveTo>
                  <a:lnTo>
                    <a:pt x="0" y="276"/>
                  </a:lnTo>
                  <a:lnTo>
                    <a:pt x="400" y="286"/>
                  </a:lnTo>
                  <a:lnTo>
                    <a:pt x="400" y="200"/>
                  </a:lnTo>
                  <a:lnTo>
                    <a:pt x="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247">
              <a:extLst>
                <a:ext uri="{FF2B5EF4-FFF2-40B4-BE49-F238E27FC236}">
                  <a16:creationId xmlns:a16="http://schemas.microsoft.com/office/drawing/2014/main" id="{76BA3CA4-F28F-430F-9335-557E74A6A396}"/>
                </a:ext>
                <a:ext uri="{C183D7F6-B498-43B3-948B-1728B52AA6E4}">
                  <adec:decorative xmlns:adec="http://schemas.microsoft.com/office/drawing/2017/decorative" val="1"/>
                </a:ext>
              </a:extLst>
            </p:cNvPr>
            <p:cNvSpPr>
              <a:spLocks/>
            </p:cNvSpPr>
            <p:nvPr/>
          </p:nvSpPr>
          <p:spPr bwMode="auto">
            <a:xfrm>
              <a:off x="1947863" y="7629524"/>
              <a:ext cx="635000" cy="454025"/>
            </a:xfrm>
            <a:custGeom>
              <a:avLst/>
              <a:gdLst>
                <a:gd name="T0" fmla="*/ 400 w 400"/>
                <a:gd name="T1" fmla="*/ 0 h 286"/>
                <a:gd name="T2" fmla="*/ 0 w 400"/>
                <a:gd name="T3" fmla="*/ 10 h 286"/>
                <a:gd name="T4" fmla="*/ 0 w 400"/>
                <a:gd name="T5" fmla="*/ 286 h 286"/>
                <a:gd name="T6" fmla="*/ 400 w 400"/>
                <a:gd name="T7" fmla="*/ 86 h 286"/>
                <a:gd name="T8" fmla="*/ 400 w 400"/>
                <a:gd name="T9" fmla="*/ 0 h 286"/>
              </a:gdLst>
              <a:ahLst/>
              <a:cxnLst>
                <a:cxn ang="0">
                  <a:pos x="T0" y="T1"/>
                </a:cxn>
                <a:cxn ang="0">
                  <a:pos x="T2" y="T3"/>
                </a:cxn>
                <a:cxn ang="0">
                  <a:pos x="T4" y="T5"/>
                </a:cxn>
                <a:cxn ang="0">
                  <a:pos x="T6" y="T7"/>
                </a:cxn>
                <a:cxn ang="0">
                  <a:pos x="T8" y="T9"/>
                </a:cxn>
              </a:cxnLst>
              <a:rect l="0" t="0" r="r" b="b"/>
              <a:pathLst>
                <a:path w="400" h="286">
                  <a:moveTo>
                    <a:pt x="400" y="0"/>
                  </a:moveTo>
                  <a:lnTo>
                    <a:pt x="0" y="10"/>
                  </a:lnTo>
                  <a:lnTo>
                    <a:pt x="0" y="286"/>
                  </a:lnTo>
                  <a:lnTo>
                    <a:pt x="400" y="86"/>
                  </a:lnTo>
                  <a:lnTo>
                    <a:pt x="40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249">
              <a:extLst>
                <a:ext uri="{FF2B5EF4-FFF2-40B4-BE49-F238E27FC236}">
                  <a16:creationId xmlns:a16="http://schemas.microsoft.com/office/drawing/2014/main" id="{9F0E0722-555A-4B86-A516-EAAA8BA2E2E2}"/>
                </a:ext>
                <a:ext uri="{C183D7F6-B498-43B3-948B-1728B52AA6E4}">
                  <adec:decorative xmlns:adec="http://schemas.microsoft.com/office/drawing/2017/decorative" val="1"/>
                </a:ext>
              </a:extLst>
            </p:cNvPr>
            <p:cNvSpPr>
              <a:spLocks/>
            </p:cNvSpPr>
            <p:nvPr/>
          </p:nvSpPr>
          <p:spPr bwMode="auto">
            <a:xfrm>
              <a:off x="1947863" y="7794624"/>
              <a:ext cx="635000" cy="784225"/>
            </a:xfrm>
            <a:custGeom>
              <a:avLst/>
              <a:gdLst>
                <a:gd name="T0" fmla="*/ 400 w 400"/>
                <a:gd name="T1" fmla="*/ 0 h 494"/>
                <a:gd name="T2" fmla="*/ 0 w 400"/>
                <a:gd name="T3" fmla="*/ 218 h 494"/>
                <a:gd name="T4" fmla="*/ 0 w 400"/>
                <a:gd name="T5" fmla="*/ 494 h 494"/>
                <a:gd name="T6" fmla="*/ 400 w 400"/>
                <a:gd name="T7" fmla="*/ 84 h 494"/>
                <a:gd name="T8" fmla="*/ 400 w 400"/>
                <a:gd name="T9" fmla="*/ 0 h 494"/>
              </a:gdLst>
              <a:ahLst/>
              <a:cxnLst>
                <a:cxn ang="0">
                  <a:pos x="T0" y="T1"/>
                </a:cxn>
                <a:cxn ang="0">
                  <a:pos x="T2" y="T3"/>
                </a:cxn>
                <a:cxn ang="0">
                  <a:pos x="T4" y="T5"/>
                </a:cxn>
                <a:cxn ang="0">
                  <a:pos x="T6" y="T7"/>
                </a:cxn>
                <a:cxn ang="0">
                  <a:pos x="T8" y="T9"/>
                </a:cxn>
              </a:cxnLst>
              <a:rect l="0" t="0" r="r" b="b"/>
              <a:pathLst>
                <a:path w="400" h="494">
                  <a:moveTo>
                    <a:pt x="400" y="0"/>
                  </a:moveTo>
                  <a:lnTo>
                    <a:pt x="0" y="218"/>
                  </a:lnTo>
                  <a:lnTo>
                    <a:pt x="0" y="494"/>
                  </a:lnTo>
                  <a:lnTo>
                    <a:pt x="400" y="84"/>
                  </a:lnTo>
                  <a:lnTo>
                    <a:pt x="400"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39" name="Rectangle 238">
            <a:extLst>
              <a:ext uri="{C183D7F6-B498-43B3-948B-1728B52AA6E4}">
                <adec:decorative xmlns:adec="http://schemas.microsoft.com/office/drawing/2017/decorative" val="1"/>
              </a:ext>
            </a:extLst>
          </p:cNvPr>
          <p:cNvSpPr/>
          <p:nvPr/>
        </p:nvSpPr>
        <p:spPr>
          <a:xfrm>
            <a:off x="1588" y="-2"/>
            <a:ext cx="12188825" cy="1097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0" name="Picture 2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8276" y="91438"/>
            <a:ext cx="1087179" cy="914400"/>
          </a:xfrm>
          <a:prstGeom prst="rect">
            <a:avLst/>
          </a:prstGeom>
        </p:spPr>
      </p:pic>
      <p:sp>
        <p:nvSpPr>
          <p:cNvPr id="241" name="Rectangle 70"/>
          <p:cNvSpPr>
            <a:spLocks noChangeArrowheads="1"/>
          </p:cNvSpPr>
          <p:nvPr/>
        </p:nvSpPr>
        <p:spPr bwMode="auto">
          <a:xfrm>
            <a:off x="1587" y="145883"/>
            <a:ext cx="12188825" cy="805511"/>
          </a:xfrm>
          <a:prstGeom prst="rect">
            <a:avLst/>
          </a:prstGeom>
          <a:noFill/>
          <a:ln w="9525">
            <a:noFill/>
            <a:miter lim="800000"/>
            <a:headEnd/>
            <a:tailEnd/>
          </a:ln>
        </p:spPr>
        <p:txBody>
          <a:bodyPr lIns="45720" tIns="18288" rIns="27432" bIns="18288"/>
          <a:lstStyle/>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CORROSION MANAGEMENT PROGRAM  </a:t>
            </a:r>
          </a:p>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VACUUM DISTILLATE UNIT</a:t>
            </a:r>
          </a:p>
        </p:txBody>
      </p:sp>
      <p:sp>
        <p:nvSpPr>
          <p:cNvPr id="2" name="Rectangle 1"/>
          <p:cNvSpPr/>
          <p:nvPr/>
        </p:nvSpPr>
        <p:spPr>
          <a:xfrm>
            <a:off x="1587" y="1097278"/>
            <a:ext cx="1474788" cy="3988064"/>
          </a:xfrm>
          <a:prstGeom prst="rect">
            <a:avLst/>
          </a:prstGeom>
          <a:gradFill>
            <a:gsLst>
              <a:gs pos="77000">
                <a:srgbClr val="B2A934"/>
              </a:gs>
              <a:gs pos="50000">
                <a:srgbClr val="92D050"/>
              </a:gs>
              <a:gs pos="25000">
                <a:schemeClr val="tx2">
                  <a:lumMod val="60000"/>
                  <a:lumOff val="40000"/>
                </a:schemeClr>
              </a:gs>
              <a:gs pos="0">
                <a:srgbClr val="002060"/>
              </a:gs>
              <a:gs pos="100000">
                <a:schemeClr val="accent6">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TextBox 242">
            <a:extLst>
              <a:ext uri="{FF2B5EF4-FFF2-40B4-BE49-F238E27FC236}">
                <a16:creationId xmlns:a16="http://schemas.microsoft.com/office/drawing/2014/main" id="{07AC1E48-9382-455A-86F0-C2550299A22A}"/>
              </a:ext>
            </a:extLst>
          </p:cNvPr>
          <p:cNvSpPr txBox="1"/>
          <p:nvPr/>
        </p:nvSpPr>
        <p:spPr>
          <a:xfrm rot="16200000">
            <a:off x="-930626" y="2609013"/>
            <a:ext cx="3167766" cy="52322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2800" b="1" dirty="0">
                <a:solidFill>
                  <a:schemeClr val="bg1"/>
                </a:solidFill>
                <a:latin typeface="+mj-lt"/>
                <a:ea typeface="Cambria" panose="02040503050406030204" pitchFamily="18" charset="0"/>
              </a:rPr>
              <a:t>Corrosion Loops</a:t>
            </a:r>
          </a:p>
        </p:txBody>
      </p:sp>
      <p:cxnSp>
        <p:nvCxnSpPr>
          <p:cNvPr id="5" name="Straight Connector 4"/>
          <p:cNvCxnSpPr/>
          <p:nvPr/>
        </p:nvCxnSpPr>
        <p:spPr>
          <a:xfrm flipV="1">
            <a:off x="914867" y="2050414"/>
            <a:ext cx="0" cy="2371725"/>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5" name="Rectangle 212">
            <a:extLst>
              <a:ext uri="{FF2B5EF4-FFF2-40B4-BE49-F238E27FC236}">
                <a16:creationId xmlns:a16="http://schemas.microsoft.com/office/drawing/2014/main" id="{0533D191-F83E-4AD7-9970-0D1D91C024FD}"/>
              </a:ext>
              <a:ext uri="{C183D7F6-B498-43B3-948B-1728B52AA6E4}">
                <adec:decorative xmlns:adec="http://schemas.microsoft.com/office/drawing/2017/decorative" val="1"/>
              </a:ext>
            </a:extLst>
          </p:cNvPr>
          <p:cNvSpPr>
            <a:spLocks noChangeArrowheads="1"/>
          </p:cNvSpPr>
          <p:nvPr/>
        </p:nvSpPr>
        <p:spPr bwMode="auto">
          <a:xfrm flipH="1">
            <a:off x="10034877" y="2050414"/>
            <a:ext cx="14446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214">
            <a:extLst>
              <a:ext uri="{FF2B5EF4-FFF2-40B4-BE49-F238E27FC236}">
                <a16:creationId xmlns:a16="http://schemas.microsoft.com/office/drawing/2014/main" id="{432DB7C5-29D1-4F2B-AA79-1F4B42C3DF7C}"/>
              </a:ext>
              <a:ext uri="{C183D7F6-B498-43B3-948B-1728B52AA6E4}">
                <adec:decorative xmlns:adec="http://schemas.microsoft.com/office/drawing/2017/decorative" val="1"/>
              </a:ext>
            </a:extLst>
          </p:cNvPr>
          <p:cNvSpPr>
            <a:spLocks noChangeArrowheads="1"/>
          </p:cNvSpPr>
          <p:nvPr/>
        </p:nvSpPr>
        <p:spPr bwMode="auto">
          <a:xfrm flipH="1">
            <a:off x="10034877" y="2545714"/>
            <a:ext cx="14446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Rectangle 216">
            <a:extLst>
              <a:ext uri="{FF2B5EF4-FFF2-40B4-BE49-F238E27FC236}">
                <a16:creationId xmlns:a16="http://schemas.microsoft.com/office/drawing/2014/main" id="{ED22014E-736F-44F3-B709-1700EF278FA6}"/>
              </a:ext>
              <a:ext uri="{C183D7F6-B498-43B3-948B-1728B52AA6E4}">
                <adec:decorative xmlns:adec="http://schemas.microsoft.com/office/drawing/2017/decorative" val="1"/>
              </a:ext>
            </a:extLst>
          </p:cNvPr>
          <p:cNvSpPr>
            <a:spLocks noChangeArrowheads="1"/>
          </p:cNvSpPr>
          <p:nvPr/>
        </p:nvSpPr>
        <p:spPr bwMode="auto">
          <a:xfrm flipH="1">
            <a:off x="10034877" y="3044189"/>
            <a:ext cx="14446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218">
            <a:extLst>
              <a:ext uri="{FF2B5EF4-FFF2-40B4-BE49-F238E27FC236}">
                <a16:creationId xmlns:a16="http://schemas.microsoft.com/office/drawing/2014/main" id="{52EDA220-B294-4737-8892-2DC55509A1C3}"/>
              </a:ext>
              <a:ext uri="{C183D7F6-B498-43B3-948B-1728B52AA6E4}">
                <adec:decorative xmlns:adec="http://schemas.microsoft.com/office/drawing/2017/decorative" val="1"/>
              </a:ext>
            </a:extLst>
          </p:cNvPr>
          <p:cNvSpPr>
            <a:spLocks noChangeArrowheads="1"/>
          </p:cNvSpPr>
          <p:nvPr/>
        </p:nvSpPr>
        <p:spPr bwMode="auto">
          <a:xfrm flipH="1">
            <a:off x="10034877" y="3539489"/>
            <a:ext cx="14446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 name="Picture 9"/>
          <p:cNvPicPr>
            <a:picLocks noChangeAspect="1"/>
          </p:cNvPicPr>
          <p:nvPr/>
        </p:nvPicPr>
        <p:blipFill>
          <a:blip r:embed="rId4"/>
          <a:stretch>
            <a:fillRect/>
          </a:stretch>
        </p:blipFill>
        <p:spPr>
          <a:xfrm>
            <a:off x="1511315" y="1710922"/>
            <a:ext cx="3752536" cy="4753252"/>
          </a:xfrm>
          <a:prstGeom prst="rect">
            <a:avLst/>
          </a:prstGeom>
          <a:ln>
            <a:solidFill>
              <a:schemeClr val="tx1"/>
            </a:solidFill>
          </a:ln>
          <a:effectLst>
            <a:outerShdw blurRad="50800" dist="38100" algn="l" rotWithShape="0">
              <a:prstClr val="black">
                <a:alpha val="40000"/>
              </a:prstClr>
            </a:outerShdw>
          </a:effectLst>
        </p:spPr>
      </p:pic>
      <p:sp>
        <p:nvSpPr>
          <p:cNvPr id="83" name="Title 2">
            <a:extLst>
              <a:ext uri="{FF2B5EF4-FFF2-40B4-BE49-F238E27FC236}">
                <a16:creationId xmlns:a16="http://schemas.microsoft.com/office/drawing/2014/main" id="{816F2C19-0689-4B63-8A83-297B6376BDCB}"/>
              </a:ext>
            </a:extLst>
          </p:cNvPr>
          <p:cNvSpPr>
            <a:spLocks noGrp="1"/>
          </p:cNvSpPr>
          <p:nvPr>
            <p:ph type="title"/>
          </p:nvPr>
        </p:nvSpPr>
        <p:spPr>
          <a:xfrm>
            <a:off x="1764045" y="4260587"/>
            <a:ext cx="2458090" cy="353372"/>
          </a:xfrm>
          <a:noFill/>
        </p:spPr>
        <p:txBody>
          <a:bodyPr/>
          <a:lstStyle/>
          <a:p>
            <a:pPr algn="l"/>
            <a:r>
              <a:rPr lang="en-US" sz="1200" dirty="0">
                <a:solidFill>
                  <a:schemeClr val="bg1"/>
                </a:solidFill>
              </a:rPr>
              <a:t>Total no. of Corrosion Loops - 19</a:t>
            </a:r>
          </a:p>
        </p:txBody>
      </p:sp>
      <p:sp>
        <p:nvSpPr>
          <p:cNvPr id="82" name="Title 2">
            <a:extLst>
              <a:ext uri="{FF2B5EF4-FFF2-40B4-BE49-F238E27FC236}">
                <a16:creationId xmlns:a16="http://schemas.microsoft.com/office/drawing/2014/main" id="{816F2C19-0689-4B63-8A83-297B6376BDCB}"/>
              </a:ext>
            </a:extLst>
          </p:cNvPr>
          <p:cNvSpPr txBox="1">
            <a:spLocks/>
          </p:cNvSpPr>
          <p:nvPr/>
        </p:nvSpPr>
        <p:spPr bwMode="auto">
          <a:xfrm>
            <a:off x="2993090" y="1225521"/>
            <a:ext cx="6214746" cy="39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877" tIns="51935" rIns="103877" bIns="51935" numCol="1" anchor="ctr" anchorCtr="0" compatLnSpc="1">
            <a:prstTxWarp prst="textNoShape">
              <a:avLst/>
            </a:prstTxWarp>
          </a:bodyPr>
          <a:lstStyle>
            <a:lvl1pPr algn="ctr" defTabSz="467853" rtl="0" eaLnBrk="0" fontAlgn="base" hangingPunct="0">
              <a:spcBef>
                <a:spcPct val="0"/>
              </a:spcBef>
              <a:spcAft>
                <a:spcPct val="0"/>
              </a:spcAft>
              <a:defRPr sz="4534" kern="1200">
                <a:solidFill>
                  <a:schemeClr val="tx1"/>
                </a:solidFill>
                <a:latin typeface="+mj-lt"/>
                <a:ea typeface="ＭＳ Ｐゴシック" panose="020B0600070205080204" pitchFamily="34" charset="-128"/>
                <a:cs typeface="ＭＳ Ｐゴシック" charset="0"/>
              </a:defRPr>
            </a:lvl1pPr>
            <a:lvl2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2pPr>
            <a:lvl3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3pPr>
            <a:lvl4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4pPr>
            <a:lvl5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5pPr>
            <a:lvl6pPr marL="412939"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6pPr>
            <a:lvl7pPr marL="825901"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7pPr>
            <a:lvl8pPr marL="1238850"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8pPr>
            <a:lvl9pPr marL="1651804"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9p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Corrosion Loop Identification and Marking</a:t>
            </a:r>
          </a:p>
        </p:txBody>
      </p:sp>
      <p:graphicFrame>
        <p:nvGraphicFramePr>
          <p:cNvPr id="3" name="Diagram 2">
            <a:extLst>
              <a:ext uri="{FF2B5EF4-FFF2-40B4-BE49-F238E27FC236}">
                <a16:creationId xmlns:a16="http://schemas.microsoft.com/office/drawing/2014/main" id="{C361E7F8-F5A0-4E3A-BE2A-779DDAFB977C}"/>
              </a:ext>
            </a:extLst>
          </p:cNvPr>
          <p:cNvGraphicFramePr/>
          <p:nvPr>
            <p:extLst>
              <p:ext uri="{D42A27DB-BD31-4B8C-83A1-F6EECF244321}">
                <p14:modId xmlns:p14="http://schemas.microsoft.com/office/powerpoint/2010/main" val="1262336350"/>
              </p:ext>
            </p:extLst>
          </p:nvPr>
        </p:nvGraphicFramePr>
        <p:xfrm>
          <a:off x="5907046" y="1885362"/>
          <a:ext cx="6149835" cy="32271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C3C905E4-5E0D-48C5-9B85-144179D4E704}"/>
              </a:ext>
            </a:extLst>
          </p:cNvPr>
          <p:cNvSpPr txBox="1"/>
          <p:nvPr/>
        </p:nvSpPr>
        <p:spPr>
          <a:xfrm>
            <a:off x="6468679" y="5263147"/>
            <a:ext cx="1700950" cy="369332"/>
          </a:xfrm>
          <a:prstGeom prst="rect">
            <a:avLst/>
          </a:prstGeom>
          <a:noFill/>
        </p:spPr>
        <p:txBody>
          <a:bodyPr wrap="square" rtlCol="0">
            <a:spAutoFit/>
          </a:bodyPr>
          <a:lstStyle/>
          <a:p>
            <a:r>
              <a:rPr lang="en-US" dirty="0">
                <a:solidFill>
                  <a:schemeClr val="bg1"/>
                </a:solidFill>
              </a:rPr>
              <a:t>Slide 23</a:t>
            </a:r>
            <a:endParaRPr lang="en-US" dirty="0">
              <a:solidFill>
                <a:schemeClr val="bg1"/>
              </a:solidFill>
            </a:endParaRPr>
          </a:p>
        </p:txBody>
      </p:sp>
      <p:sp>
        <p:nvSpPr>
          <p:cNvPr id="84" name="Freeform 2">
            <a:extLst>
              <a:ext uri="{FF2B5EF4-FFF2-40B4-BE49-F238E27FC236}">
                <a16:creationId xmlns:a16="http://schemas.microsoft.com/office/drawing/2014/main" id="{FC798441-9164-4E37-A98D-E945A3D7A6AC}"/>
              </a:ext>
            </a:extLst>
          </p:cNvPr>
          <p:cNvSpPr/>
          <p:nvPr/>
        </p:nvSpPr>
        <p:spPr>
          <a:xfrm>
            <a:off x="0" y="4939458"/>
            <a:ext cx="1972302" cy="1972302"/>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3032861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 name="Rectangle 238">
            <a:extLst>
              <a:ext uri="{C183D7F6-B498-43B3-948B-1728B52AA6E4}">
                <adec:decorative xmlns:adec="http://schemas.microsoft.com/office/drawing/2017/decorative" val="1"/>
              </a:ext>
            </a:extLst>
          </p:cNvPr>
          <p:cNvSpPr/>
          <p:nvPr/>
        </p:nvSpPr>
        <p:spPr>
          <a:xfrm>
            <a:off x="1588" y="-2"/>
            <a:ext cx="12188825" cy="1097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0" name="Picture 2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8276" y="91438"/>
            <a:ext cx="1087179" cy="914400"/>
          </a:xfrm>
          <a:prstGeom prst="rect">
            <a:avLst/>
          </a:prstGeom>
        </p:spPr>
      </p:pic>
      <p:sp>
        <p:nvSpPr>
          <p:cNvPr id="241" name="Rectangle 70"/>
          <p:cNvSpPr>
            <a:spLocks noChangeArrowheads="1"/>
          </p:cNvSpPr>
          <p:nvPr/>
        </p:nvSpPr>
        <p:spPr bwMode="auto">
          <a:xfrm>
            <a:off x="1587" y="145883"/>
            <a:ext cx="12188825" cy="805511"/>
          </a:xfrm>
          <a:prstGeom prst="rect">
            <a:avLst/>
          </a:prstGeom>
          <a:noFill/>
          <a:ln w="9525">
            <a:noFill/>
            <a:miter lim="800000"/>
            <a:headEnd/>
            <a:tailEnd/>
          </a:ln>
        </p:spPr>
        <p:txBody>
          <a:bodyPr lIns="45720" tIns="18288" rIns="27432" bIns="18288"/>
          <a:lstStyle/>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CORROSION MANAGEMENT PROGRAM  </a:t>
            </a:r>
          </a:p>
          <a:p>
            <a:pPr algn="ctr">
              <a:lnSpc>
                <a:spcPct val="85000"/>
              </a:lnSpc>
              <a:spcBef>
                <a:spcPts val="200"/>
              </a:spcBef>
            </a:pPr>
            <a:r>
              <a:rPr lang="en-US" sz="2400" b="1" dirty="0">
                <a:ln w="13462">
                  <a:solidFill>
                    <a:schemeClr val="bg1"/>
                  </a:solidFill>
                  <a:prstDash val="solid"/>
                </a:ln>
                <a:solidFill>
                  <a:schemeClr val="tx1">
                    <a:lumMod val="85000"/>
                    <a:lumOff val="15000"/>
                  </a:schemeClr>
                </a:solidFill>
                <a:effectLst>
                  <a:outerShdw dist="38100" dir="2700000" algn="bl" rotWithShape="0">
                    <a:srgbClr val="0070C0"/>
                  </a:outerShdw>
                </a:effectLst>
                <a:latin typeface="Cambria" panose="02040503050406030204" pitchFamily="18" charset="0"/>
                <a:ea typeface="Cambria" panose="02040503050406030204" pitchFamily="18" charset="0"/>
                <a:cs typeface="Arial Black" charset="0"/>
              </a:rPr>
              <a:t>VACUUM DISTILLATE UNIT</a:t>
            </a:r>
          </a:p>
        </p:txBody>
      </p:sp>
      <p:sp>
        <p:nvSpPr>
          <p:cNvPr id="2" name="Rectangle 1"/>
          <p:cNvSpPr/>
          <p:nvPr/>
        </p:nvSpPr>
        <p:spPr>
          <a:xfrm>
            <a:off x="1587" y="1097278"/>
            <a:ext cx="1474788" cy="3988064"/>
          </a:xfrm>
          <a:prstGeom prst="rect">
            <a:avLst/>
          </a:prstGeom>
          <a:gradFill>
            <a:gsLst>
              <a:gs pos="77000">
                <a:srgbClr val="B2A934"/>
              </a:gs>
              <a:gs pos="50000">
                <a:srgbClr val="92D050"/>
              </a:gs>
              <a:gs pos="25000">
                <a:schemeClr val="tx2">
                  <a:lumMod val="60000"/>
                  <a:lumOff val="40000"/>
                </a:schemeClr>
              </a:gs>
              <a:gs pos="0">
                <a:srgbClr val="002060"/>
              </a:gs>
              <a:gs pos="100000">
                <a:schemeClr val="accent6">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TextBox 242">
            <a:extLst>
              <a:ext uri="{FF2B5EF4-FFF2-40B4-BE49-F238E27FC236}">
                <a16:creationId xmlns:a16="http://schemas.microsoft.com/office/drawing/2014/main" id="{07AC1E48-9382-455A-86F0-C2550299A22A}"/>
              </a:ext>
            </a:extLst>
          </p:cNvPr>
          <p:cNvSpPr txBox="1"/>
          <p:nvPr/>
        </p:nvSpPr>
        <p:spPr>
          <a:xfrm rot="16200000">
            <a:off x="-1034472" y="2683816"/>
            <a:ext cx="3413746" cy="52322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2800" b="1" dirty="0">
                <a:solidFill>
                  <a:schemeClr val="bg1"/>
                </a:solidFill>
                <a:latin typeface="+mj-lt"/>
                <a:ea typeface="Cambria" panose="02040503050406030204" pitchFamily="18" charset="0"/>
              </a:rPr>
              <a:t>Damage Mechanism</a:t>
            </a:r>
          </a:p>
        </p:txBody>
      </p:sp>
      <p:cxnSp>
        <p:nvCxnSpPr>
          <p:cNvPr id="5" name="Straight Connector 4"/>
          <p:cNvCxnSpPr/>
          <p:nvPr/>
        </p:nvCxnSpPr>
        <p:spPr>
          <a:xfrm flipV="1">
            <a:off x="986151" y="2161978"/>
            <a:ext cx="0" cy="2371725"/>
          </a:xfrm>
          <a:prstGeom prst="line">
            <a:avLst/>
          </a:prstGeom>
          <a:ln w="38100">
            <a:solidFill>
              <a:schemeClr val="bg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3" name="Title 2">
            <a:extLst>
              <a:ext uri="{FF2B5EF4-FFF2-40B4-BE49-F238E27FC236}">
                <a16:creationId xmlns:a16="http://schemas.microsoft.com/office/drawing/2014/main" id="{816F2C19-0689-4B63-8A83-297B6376BDCB}"/>
              </a:ext>
            </a:extLst>
          </p:cNvPr>
          <p:cNvSpPr txBox="1">
            <a:spLocks/>
          </p:cNvSpPr>
          <p:nvPr/>
        </p:nvSpPr>
        <p:spPr bwMode="auto">
          <a:xfrm>
            <a:off x="2988626" y="1350425"/>
            <a:ext cx="6214746" cy="39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877" tIns="51935" rIns="103877" bIns="51935" numCol="1" anchor="ctr" anchorCtr="0" compatLnSpc="1">
            <a:prstTxWarp prst="textNoShape">
              <a:avLst/>
            </a:prstTxWarp>
          </a:bodyPr>
          <a:lstStyle>
            <a:lvl1pPr algn="ctr" defTabSz="467853" rtl="0" eaLnBrk="0" fontAlgn="base" hangingPunct="0">
              <a:spcBef>
                <a:spcPct val="0"/>
              </a:spcBef>
              <a:spcAft>
                <a:spcPct val="0"/>
              </a:spcAft>
              <a:defRPr sz="4534" kern="1200">
                <a:solidFill>
                  <a:schemeClr val="tx1"/>
                </a:solidFill>
                <a:latin typeface="+mj-lt"/>
                <a:ea typeface="ＭＳ Ｐゴシック" panose="020B0600070205080204" pitchFamily="34" charset="-128"/>
                <a:cs typeface="ＭＳ Ｐゴシック" charset="0"/>
              </a:defRPr>
            </a:lvl1pPr>
            <a:lvl2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2pPr>
            <a:lvl3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3pPr>
            <a:lvl4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4pPr>
            <a:lvl5pPr algn="ctr" defTabSz="467853" rtl="0" eaLnBrk="0" fontAlgn="base" hangingPunct="0">
              <a:spcBef>
                <a:spcPct val="0"/>
              </a:spcBef>
              <a:spcAft>
                <a:spcPct val="0"/>
              </a:spcAft>
              <a:defRPr sz="4534">
                <a:solidFill>
                  <a:schemeClr val="tx1"/>
                </a:solidFill>
                <a:latin typeface="Calibri" charset="0"/>
                <a:ea typeface="ＭＳ Ｐゴシック" panose="020B0600070205080204" pitchFamily="34" charset="-128"/>
                <a:cs typeface="ＭＳ Ｐゴシック" charset="0"/>
              </a:defRPr>
            </a:lvl5pPr>
            <a:lvl6pPr marL="412939"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6pPr>
            <a:lvl7pPr marL="825901"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7pPr>
            <a:lvl8pPr marL="1238850"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8pPr>
            <a:lvl9pPr marL="1651804" algn="ctr" defTabSz="470290" rtl="0" fontAlgn="base">
              <a:spcBef>
                <a:spcPct val="0"/>
              </a:spcBef>
              <a:spcAft>
                <a:spcPct val="0"/>
              </a:spcAft>
              <a:defRPr sz="4534">
                <a:solidFill>
                  <a:schemeClr val="tx1"/>
                </a:solidFill>
                <a:latin typeface="Calibri" charset="0"/>
                <a:ea typeface="ＭＳ Ｐゴシック" charset="0"/>
                <a:cs typeface="ＭＳ Ｐゴシック" charset="0"/>
              </a:defRPr>
            </a:lvl9p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Identified Damage Mechanism</a:t>
            </a:r>
          </a:p>
        </p:txBody>
      </p:sp>
      <p:sp>
        <p:nvSpPr>
          <p:cNvPr id="6" name="TextBox 5">
            <a:extLst>
              <a:ext uri="{FF2B5EF4-FFF2-40B4-BE49-F238E27FC236}">
                <a16:creationId xmlns:a16="http://schemas.microsoft.com/office/drawing/2014/main" id="{AD4EF7CB-D7F0-41F1-B154-82A247F9E0F6}"/>
              </a:ext>
            </a:extLst>
          </p:cNvPr>
          <p:cNvSpPr txBox="1"/>
          <p:nvPr/>
        </p:nvSpPr>
        <p:spPr>
          <a:xfrm>
            <a:off x="7359588" y="3009530"/>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9DF4D027-391D-413E-B3E7-47AEAD43A4DF}"/>
              </a:ext>
            </a:extLst>
          </p:cNvPr>
          <p:cNvSpPr txBox="1"/>
          <p:nvPr/>
        </p:nvSpPr>
        <p:spPr>
          <a:xfrm>
            <a:off x="1523811" y="1913011"/>
            <a:ext cx="2646163" cy="4016484"/>
          </a:xfrm>
          <a:prstGeom prst="rect">
            <a:avLst/>
          </a:prstGeom>
          <a:blipFill>
            <a:blip r:embed="rId4"/>
            <a:tile tx="0" ty="0" sx="100000" sy="100000" flip="none" algn="tl"/>
          </a:blipFill>
        </p:spPr>
        <p:txBody>
          <a:bodyPr wrap="square" rtlCol="0">
            <a:spAutoFit/>
          </a:bodyPr>
          <a:lstStyle/>
          <a:p>
            <a:pPr marL="342900" indent="-342900">
              <a:buAutoNum type="arabicPeriod"/>
            </a:pPr>
            <a:r>
              <a:rPr lang="en-US" sz="1500" b="1" dirty="0"/>
              <a:t>Sulfidation</a:t>
            </a:r>
          </a:p>
          <a:p>
            <a:pPr marL="342900" indent="-342900">
              <a:buAutoNum type="arabicPeriod"/>
            </a:pPr>
            <a:r>
              <a:rPr lang="en-US" sz="1500" b="1" dirty="0"/>
              <a:t>NAC</a:t>
            </a:r>
          </a:p>
          <a:p>
            <a:pPr marL="342900" indent="-342900">
              <a:buAutoNum type="arabicPeriod"/>
            </a:pPr>
            <a:r>
              <a:rPr lang="en-US" sz="1500" b="1" dirty="0"/>
              <a:t>Localized Overheating</a:t>
            </a:r>
          </a:p>
          <a:p>
            <a:pPr marL="342900" indent="-342900">
              <a:buAutoNum type="arabicPeriod"/>
            </a:pPr>
            <a:r>
              <a:rPr lang="en-US" sz="1500" b="1" dirty="0"/>
              <a:t>Creep</a:t>
            </a:r>
          </a:p>
          <a:p>
            <a:pPr marL="342900" indent="-342900">
              <a:buAutoNum type="arabicPeriod"/>
            </a:pPr>
            <a:r>
              <a:rPr lang="en-US" sz="1500" b="1" dirty="0"/>
              <a:t>Softening</a:t>
            </a:r>
          </a:p>
          <a:p>
            <a:pPr marL="342900" indent="-342900">
              <a:buAutoNum type="arabicPeriod"/>
            </a:pPr>
            <a:r>
              <a:rPr lang="en-US" sz="1500" b="1" dirty="0"/>
              <a:t>Refractory Damage</a:t>
            </a:r>
          </a:p>
          <a:p>
            <a:pPr marL="342900" indent="-342900">
              <a:buAutoNum type="arabicPeriod"/>
            </a:pPr>
            <a:r>
              <a:rPr lang="en-US" sz="1500" b="1" dirty="0"/>
              <a:t>HCL Corrosion</a:t>
            </a:r>
          </a:p>
          <a:p>
            <a:pPr marL="342900" indent="-342900">
              <a:buAutoNum type="arabicPeriod"/>
            </a:pPr>
            <a:r>
              <a:rPr lang="en-US" sz="1500" b="1" dirty="0"/>
              <a:t>CL-SCC</a:t>
            </a:r>
          </a:p>
          <a:p>
            <a:pPr marL="342900" indent="-342900">
              <a:buAutoNum type="arabicPeriod"/>
            </a:pPr>
            <a:r>
              <a:rPr lang="en-US" sz="1500" b="1" dirty="0"/>
              <a:t>Wet H2S DM HIC, SOHIC &amp; SSC </a:t>
            </a:r>
          </a:p>
          <a:p>
            <a:pPr marL="342900" indent="-342900">
              <a:buAutoNum type="arabicPeriod"/>
            </a:pPr>
            <a:r>
              <a:rPr lang="en-US" sz="1500" b="1" dirty="0"/>
              <a:t>Sour water corrosion</a:t>
            </a:r>
          </a:p>
          <a:p>
            <a:pPr marL="342900" indent="-342900">
              <a:buAutoNum type="arabicPeriod"/>
            </a:pPr>
            <a:r>
              <a:rPr lang="en-US" sz="1500" b="1" dirty="0"/>
              <a:t>NH4HS</a:t>
            </a:r>
          </a:p>
          <a:p>
            <a:pPr marL="342900" indent="-342900">
              <a:buFontTx/>
              <a:buAutoNum type="arabicPeriod"/>
            </a:pPr>
            <a:r>
              <a:rPr lang="en-US" sz="1500" b="1" dirty="0"/>
              <a:t>Erosion Corrosion</a:t>
            </a:r>
          </a:p>
          <a:p>
            <a:pPr marL="342900" indent="-342900">
              <a:buFontTx/>
              <a:buAutoNum type="arabicPeriod"/>
            </a:pPr>
            <a:r>
              <a:rPr lang="en-US" sz="1500" b="1" dirty="0"/>
              <a:t>Vibration induced Fatigue</a:t>
            </a:r>
          </a:p>
          <a:p>
            <a:pPr marL="342900" indent="-342900">
              <a:buFontTx/>
              <a:buAutoNum type="arabicPeriod"/>
            </a:pPr>
            <a:r>
              <a:rPr lang="en-US" sz="1500" b="1" dirty="0"/>
              <a:t>885(F) or 475(C) Embrittlement</a:t>
            </a:r>
          </a:p>
          <a:p>
            <a:pPr marL="342900" indent="-342900">
              <a:buFontTx/>
              <a:buAutoNum type="arabicPeriod"/>
            </a:pPr>
            <a:r>
              <a:rPr lang="en-US" sz="1500" b="1" dirty="0"/>
              <a:t>CUI</a:t>
            </a:r>
          </a:p>
        </p:txBody>
      </p:sp>
      <p:pic>
        <p:nvPicPr>
          <p:cNvPr id="8" name="Picture 7">
            <a:extLst>
              <a:ext uri="{FF2B5EF4-FFF2-40B4-BE49-F238E27FC236}">
                <a16:creationId xmlns:a16="http://schemas.microsoft.com/office/drawing/2014/main" id="{CF1305B7-29A7-4884-A6F3-B9CE947A4FCE}"/>
              </a:ext>
            </a:extLst>
          </p:cNvPr>
          <p:cNvPicPr>
            <a:picLocks noChangeAspect="1"/>
          </p:cNvPicPr>
          <p:nvPr/>
        </p:nvPicPr>
        <p:blipFill>
          <a:blip r:embed="rId5"/>
          <a:stretch>
            <a:fillRect/>
          </a:stretch>
        </p:blipFill>
        <p:spPr>
          <a:xfrm>
            <a:off x="4275930" y="1846093"/>
            <a:ext cx="7629525" cy="4905375"/>
          </a:xfrm>
          <a:prstGeom prst="rect">
            <a:avLst/>
          </a:prstGeom>
          <a:blipFill>
            <a:blip r:embed="rId4"/>
            <a:tile tx="0" ty="0" sx="100000" sy="100000" flip="none" algn="tl"/>
          </a:blipFill>
        </p:spPr>
      </p:pic>
      <p:sp>
        <p:nvSpPr>
          <p:cNvPr id="16" name="Freeform 2">
            <a:extLst>
              <a:ext uri="{FF2B5EF4-FFF2-40B4-BE49-F238E27FC236}">
                <a16:creationId xmlns:a16="http://schemas.microsoft.com/office/drawing/2014/main" id="{83072C07-0872-4D38-875A-0742ECC680F8}"/>
              </a:ext>
            </a:extLst>
          </p:cNvPr>
          <p:cNvSpPr/>
          <p:nvPr/>
        </p:nvSpPr>
        <p:spPr>
          <a:xfrm>
            <a:off x="0" y="4939458"/>
            <a:ext cx="1972302" cy="1972302"/>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274337312"/>
      </p:ext>
    </p:extLst>
  </p:cSld>
  <p:clrMapOvr>
    <a:masterClrMapping/>
  </p:clrMapOvr>
  <p:transition/>
</p:sld>
</file>

<file path=ppt/theme/theme1.xml><?xml version="1.0" encoding="utf-8"?>
<a:theme xmlns:a="http://schemas.openxmlformats.org/drawingml/2006/main" name="1_Template PresentationGo Dar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MS-Theme-Bubble">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MS-Theme-Bubbl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 Conference Presentation_Win32_SB v2" id="{6296A1A3-4545-4186-A11E-C7596C310FCC}" vid="{2333D8A0-1005-471E-A680-7FF710F2D79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11196</TotalTime>
  <Words>3399</Words>
  <Application>Microsoft Office PowerPoint</Application>
  <PresentationFormat>Widescreen</PresentationFormat>
  <Paragraphs>905</Paragraphs>
  <Slides>23</Slides>
  <Notes>20</Notes>
  <HiddenSlides>0</HiddenSlides>
  <MMClips>0</MMClips>
  <ScaleCrop>false</ScaleCrop>
  <HeadingPairs>
    <vt:vector size="6" baseType="variant">
      <vt:variant>
        <vt:lpstr>Fonts Used</vt:lpstr>
      </vt:variant>
      <vt:variant>
        <vt:i4>20</vt:i4>
      </vt:variant>
      <vt:variant>
        <vt:lpstr>Theme</vt:lpstr>
      </vt:variant>
      <vt:variant>
        <vt:i4>4</vt:i4>
      </vt:variant>
      <vt:variant>
        <vt:lpstr>Slide Titles</vt:lpstr>
      </vt:variant>
      <vt:variant>
        <vt:i4>23</vt:i4>
      </vt:variant>
    </vt:vector>
  </HeadingPairs>
  <TitlesOfParts>
    <vt:vector size="47" baseType="lpstr">
      <vt:lpstr>MS PGothic</vt:lpstr>
      <vt:lpstr>MS PGothic</vt:lpstr>
      <vt:lpstr>Arial</vt:lpstr>
      <vt:lpstr>Arial Black</vt:lpstr>
      <vt:lpstr>Calibri</vt:lpstr>
      <vt:lpstr>Calibri Light</vt:lpstr>
      <vt:lpstr>Cambria</vt:lpstr>
      <vt:lpstr>Canva Sans</vt:lpstr>
      <vt:lpstr>Canva Sans Bold</vt:lpstr>
      <vt:lpstr>Codec Pro ExtraBold</vt:lpstr>
      <vt:lpstr>Eudoxus Sans</vt:lpstr>
      <vt:lpstr>Glacial Indifference Bold</vt:lpstr>
      <vt:lpstr>Helvetica</vt:lpstr>
      <vt:lpstr>Open Sans</vt:lpstr>
      <vt:lpstr>p22-mackinac-pro</vt:lpstr>
      <vt:lpstr>Symbol</vt:lpstr>
      <vt:lpstr>Tabarra Sans</vt:lpstr>
      <vt:lpstr>Tabarra Sans Heavy</vt:lpstr>
      <vt:lpstr>Times New Roman</vt:lpstr>
      <vt:lpstr>Wingdings</vt:lpstr>
      <vt:lpstr>1_Template PresentationGo Dark</vt:lpstr>
      <vt:lpstr>1_Office Theme</vt:lpstr>
      <vt:lpstr>2_Office Theme</vt:lpstr>
      <vt:lpstr>Office Theme</vt:lpstr>
      <vt:lpstr>PowerPoint Presentation</vt:lpstr>
      <vt:lpstr>Overview</vt:lpstr>
      <vt:lpstr>PowerPoint Presentation</vt:lpstr>
      <vt:lpstr>PowerPoint Presentation</vt:lpstr>
      <vt:lpstr>PowerPoint Presentation</vt:lpstr>
      <vt:lpstr>PowerPoint Presentation</vt:lpstr>
      <vt:lpstr>Total no. of Corrosion Loops - 18</vt:lpstr>
      <vt:lpstr>Total no. of Corrosion Loops - 19</vt:lpstr>
      <vt:lpstr>PowerPoint Presentation</vt:lpstr>
      <vt:lpstr>PowerPoint Presentation</vt:lpstr>
      <vt:lpstr>Chemical Injection</vt:lpstr>
      <vt:lpstr>Coating &amp; Internal Lining</vt:lpstr>
      <vt:lpstr>Cathodic Protection</vt:lpstr>
      <vt:lpstr>Inspection Plan</vt:lpstr>
      <vt:lpstr>PowerPoint Presentation</vt:lpstr>
      <vt:lpstr>PowerPoint Presentation</vt:lpstr>
      <vt:lpstr>Integrity Operating Window (IOW)</vt:lpstr>
      <vt:lpstr>Integrity Operating Window (IOW)</vt:lpstr>
      <vt:lpstr>Integrity Operating Window (IOW)</vt:lpstr>
      <vt:lpstr>Dashboard &amp; KPIs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V.Dayanidhi Vijayakumar</dc:creator>
  <cp:lastModifiedBy>Mazen Bahuwaynim</cp:lastModifiedBy>
  <cp:revision>261</cp:revision>
  <dcterms:created xsi:type="dcterms:W3CDTF">2020-07-14T10:26:49Z</dcterms:created>
  <dcterms:modified xsi:type="dcterms:W3CDTF">2024-06-27T08:28:15Z</dcterms:modified>
</cp:coreProperties>
</file>