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81" r:id="rId4"/>
    <p:sldId id="260" r:id="rId5"/>
    <p:sldId id="261" r:id="rId6"/>
    <p:sldId id="262" r:id="rId7"/>
    <p:sldId id="263" r:id="rId8"/>
    <p:sldId id="264" r:id="rId9"/>
    <p:sldId id="283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258" r:id="rId50"/>
  </p:sldIdLst>
  <p:sldSz cx="18288000" cy="10287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nva Sans" panose="020B0604020202020204" charset="0"/>
      <p:regular r:id="rId56"/>
    </p:embeddedFont>
    <p:embeddedFont>
      <p:font typeface="Canva Sans Bold" panose="020B0604020202020204" charset="0"/>
      <p:regular r:id="rId57"/>
    </p:embeddedFont>
    <p:embeddedFont>
      <p:font typeface="Codec Pro ExtraBold" panose="020B0604020202020204" charset="0"/>
      <p:regular r:id="rId58"/>
    </p:embeddedFont>
    <p:embeddedFont>
      <p:font typeface="Glacial Indifference Bold" panose="020B0604020202020204" charset="0"/>
      <p:regular r:id="rId59"/>
    </p:embeddedFont>
    <p:embeddedFont>
      <p:font typeface="SABIC Typeface Headline" panose="020B0603060202020204" pitchFamily="34" charset="0"/>
      <p:regular r:id="rId60"/>
      <p:bold r:id="rId61"/>
    </p:embeddedFont>
    <p:embeddedFont>
      <p:font typeface="SABIC Typeface Headline Light" panose="020B0303060202020204" pitchFamily="34" charset="0"/>
      <p:regular r:id="rId62"/>
    </p:embeddedFont>
    <p:embeddedFont>
      <p:font typeface="SABIC Typeface Text" panose="020B0603060202020204" pitchFamily="34" charset="0"/>
      <p:regular r:id="rId63"/>
      <p:bold r:id="rId64"/>
    </p:embeddedFont>
    <p:embeddedFont>
      <p:font typeface="SABIC Typeface Text Light" panose="020B0303060202020204" pitchFamily="34" charset="0"/>
      <p:regular r:id="rId65"/>
    </p:embeddedFont>
    <p:embeddedFont>
      <p:font typeface="Tabarra Sans" panose="020B0604020202020204" charset="0"/>
      <p:regular r:id="rId66"/>
    </p:embeddedFont>
    <p:embeddedFont>
      <p:font typeface="Tabarra Sans Heavy" panose="020B0604020202020204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45" d="100"/>
          <a:sy n="45" d="100"/>
        </p:scale>
        <p:origin x="6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01F08-73E1-49B8-A0F9-338C0D5EE03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1435C5-535A-4048-AF3F-3E61B24B52CD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Start</a:t>
          </a:r>
        </a:p>
        <a:p>
          <a:pPr rtl="0"/>
          <a:r>
            <a:rPr lang="en-US" sz="1800" b="1" dirty="0">
              <a:solidFill>
                <a:schemeClr val="bg1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Define system and collecting data</a:t>
          </a:r>
        </a:p>
      </dgm:t>
    </dgm:pt>
    <dgm:pt modelId="{95CEE60B-F6F7-4150-AFA3-DBEF70608A59}" type="parTrans" cxnId="{D9076F55-0865-4C97-9CEB-0062D306791A}">
      <dgm:prSet/>
      <dgm:spPr/>
      <dgm:t>
        <a:bodyPr/>
        <a:lstStyle/>
        <a:p>
          <a:endParaRPr lang="en-US" sz="2000"/>
        </a:p>
      </dgm:t>
    </dgm:pt>
    <dgm:pt modelId="{A09344D2-34A4-4E7F-B111-BDEE38AB81BE}" type="sibTrans" cxnId="{D9076F55-0865-4C97-9CEB-0062D306791A}">
      <dgm:prSet/>
      <dgm:spPr/>
      <dgm:t>
        <a:bodyPr/>
        <a:lstStyle/>
        <a:p>
          <a:endParaRPr lang="en-US" sz="2000"/>
        </a:p>
      </dgm:t>
    </dgm:pt>
    <dgm:pt modelId="{7E933CC9-CF39-4388-9571-66A614F99F6B}">
      <dgm:prSet custT="1"/>
      <dgm:spPr>
        <a:ln>
          <a:noFill/>
        </a:ln>
      </dgm:spPr>
      <dgm:t>
        <a:bodyPr/>
        <a:lstStyle/>
        <a:p>
          <a:pPr rtl="0"/>
          <a:r>
            <a:rPr lang="en-US" sz="2400" b="1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Prediction crude oil pipeline</a:t>
          </a:r>
        </a:p>
      </dgm:t>
    </dgm:pt>
    <dgm:pt modelId="{7C61DB65-2579-4876-BA6C-BAB174D6DA6E}" type="parTrans" cxnId="{34DE834A-F951-4654-9C1C-03527D1FD83A}">
      <dgm:prSet/>
      <dgm:spPr/>
      <dgm:t>
        <a:bodyPr/>
        <a:lstStyle/>
        <a:p>
          <a:endParaRPr lang="en-US" sz="2000"/>
        </a:p>
      </dgm:t>
    </dgm:pt>
    <dgm:pt modelId="{486D4CE5-37DA-4A96-A3BE-8B5AD82F5877}" type="sibTrans" cxnId="{34DE834A-F951-4654-9C1C-03527D1FD83A}">
      <dgm:prSet/>
      <dgm:spPr/>
      <dgm:t>
        <a:bodyPr/>
        <a:lstStyle/>
        <a:p>
          <a:endParaRPr lang="en-US" sz="2000"/>
        </a:p>
      </dgm:t>
    </dgm:pt>
    <dgm:pt modelId="{C95FA1F0-79F1-417B-BE57-62D9CE0F1623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800" b="1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Influencing factors of crude oil</a:t>
          </a:r>
        </a:p>
      </dgm:t>
    </dgm:pt>
    <dgm:pt modelId="{4A4B26EE-0274-4F87-9406-502193046573}" type="parTrans" cxnId="{62E1B280-8226-40C0-A75F-8B19D12B82C2}">
      <dgm:prSet/>
      <dgm:spPr/>
      <dgm:t>
        <a:bodyPr/>
        <a:lstStyle/>
        <a:p>
          <a:endParaRPr lang="en-US" sz="2000"/>
        </a:p>
      </dgm:t>
    </dgm:pt>
    <dgm:pt modelId="{186D6451-2D7B-40BE-BFD1-725AF8787F61}" type="sibTrans" cxnId="{62E1B280-8226-40C0-A75F-8B19D12B82C2}">
      <dgm:prSet/>
      <dgm:spPr/>
      <dgm:t>
        <a:bodyPr/>
        <a:lstStyle/>
        <a:p>
          <a:endParaRPr lang="en-US" sz="2000"/>
        </a:p>
      </dgm:t>
    </dgm:pt>
    <dgm:pt modelId="{F7A58DA2-AA46-4D38-BB32-2EEAD61669CF}">
      <dgm:prSet custT="1"/>
      <dgm:spPr>
        <a:ln>
          <a:noFill/>
        </a:ln>
      </dgm:spPr>
      <dgm:t>
        <a:bodyPr/>
        <a:lstStyle/>
        <a:p>
          <a:pPr rtl="0"/>
          <a:r>
            <a:rPr lang="en-US" sz="2400" b="1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Information / data regarding the influencing factors of crude oil</a:t>
          </a:r>
        </a:p>
      </dgm:t>
    </dgm:pt>
    <dgm:pt modelId="{3DDEA0D1-A573-4532-BED3-5FFBE44BD6FB}" type="parTrans" cxnId="{4D4AC55C-DAD6-4B9F-BBA8-4D6AE556E4CE}">
      <dgm:prSet/>
      <dgm:spPr/>
      <dgm:t>
        <a:bodyPr/>
        <a:lstStyle/>
        <a:p>
          <a:endParaRPr lang="en-US" sz="2000"/>
        </a:p>
      </dgm:t>
    </dgm:pt>
    <dgm:pt modelId="{2A78BC11-4172-4DB2-AC35-BA09D74D3A53}" type="sibTrans" cxnId="{4D4AC55C-DAD6-4B9F-BBA8-4D6AE556E4CE}">
      <dgm:prSet/>
      <dgm:spPr/>
      <dgm:t>
        <a:bodyPr/>
        <a:lstStyle/>
        <a:p>
          <a:endParaRPr lang="en-US" sz="2000"/>
        </a:p>
      </dgm:t>
    </dgm:pt>
    <dgm:pt modelId="{A166CB7F-5A41-4153-B14E-8068997FC61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endParaRPr lang="en-GB" sz="1800" b="1" dirty="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  <a:p>
          <a:pPr rtl="0"/>
          <a:r>
            <a:rPr lang="en-US" sz="1800" b="1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Strong correlation between</a:t>
          </a:r>
        </a:p>
        <a:p>
          <a:pPr rtl="0"/>
          <a:r>
            <a:rPr lang="en-US" sz="1800" b="1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Corrosion </a:t>
          </a:r>
        </a:p>
        <a:p>
          <a:pPr rtl="0"/>
          <a:r>
            <a:rPr lang="en-US" sz="1800" b="1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Influencing</a:t>
          </a:r>
        </a:p>
        <a:p>
          <a:pPr rtl="0"/>
          <a:r>
            <a:rPr lang="en-US" sz="1800" b="1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factors </a:t>
          </a:r>
        </a:p>
      </dgm:t>
    </dgm:pt>
    <dgm:pt modelId="{269723B9-ABF2-4214-9DE5-8238D582A920}" type="parTrans" cxnId="{3BED52DA-8109-4CAB-8E68-923ED1C72476}">
      <dgm:prSet/>
      <dgm:spPr/>
      <dgm:t>
        <a:bodyPr/>
        <a:lstStyle/>
        <a:p>
          <a:endParaRPr lang="en-US" sz="2000"/>
        </a:p>
      </dgm:t>
    </dgm:pt>
    <dgm:pt modelId="{D60E58C7-0C77-4BEE-856A-37E99706833A}" type="sibTrans" cxnId="{3BED52DA-8109-4CAB-8E68-923ED1C72476}">
      <dgm:prSet/>
      <dgm:spPr/>
      <dgm:t>
        <a:bodyPr/>
        <a:lstStyle/>
        <a:p>
          <a:endParaRPr lang="en-US" sz="2000"/>
        </a:p>
      </dgm:t>
    </dgm:pt>
    <dgm:pt modelId="{7305C65B-D46E-4CD8-ACCB-45A02E587AD8}">
      <dgm:prSet custT="1"/>
      <dgm:spPr>
        <a:ln>
          <a:noFill/>
        </a:ln>
      </dgm:spPr>
      <dgm:t>
        <a:bodyPr/>
        <a:lstStyle/>
        <a:p>
          <a:pPr rtl="0"/>
          <a:r>
            <a:rPr lang="en-US" sz="2400" b="1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Too many influencing factors of pipeline corrosion</a:t>
          </a:r>
        </a:p>
      </dgm:t>
    </dgm:pt>
    <dgm:pt modelId="{086BB1BC-6117-4A62-97D2-B98048830456}" type="parTrans" cxnId="{FF578079-DE91-41B3-BB11-09F681F41B9D}">
      <dgm:prSet/>
      <dgm:spPr/>
      <dgm:t>
        <a:bodyPr/>
        <a:lstStyle/>
        <a:p>
          <a:endParaRPr lang="en-US" sz="2000"/>
        </a:p>
      </dgm:t>
    </dgm:pt>
    <dgm:pt modelId="{5A2F427A-2C8E-4203-BB7B-77B8ABF8993A}" type="sibTrans" cxnId="{FF578079-DE91-41B3-BB11-09F681F41B9D}">
      <dgm:prSet/>
      <dgm:spPr/>
      <dgm:t>
        <a:bodyPr/>
        <a:lstStyle/>
        <a:p>
          <a:endParaRPr lang="en-US" sz="2000"/>
        </a:p>
      </dgm:t>
    </dgm:pt>
    <dgm:pt modelId="{95B334FE-8C09-4EFF-BE95-02A326352DDE}">
      <dgm:prSet custT="1"/>
      <dgm:spPr>
        <a:ln>
          <a:noFill/>
        </a:ln>
      </dgm:spPr>
      <dgm:t>
        <a:bodyPr/>
        <a:lstStyle/>
        <a:p>
          <a:pPr rtl="0"/>
          <a:r>
            <a:rPr lang="en-US" sz="2400" b="1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 the established prediction model, the output variable is the corrosion rate</a:t>
          </a:r>
        </a:p>
      </dgm:t>
    </dgm:pt>
    <dgm:pt modelId="{B379A812-29E5-45BA-A60E-8535002494B6}" type="parTrans" cxnId="{AEB96F78-B6BC-407A-AA0E-4A011ABDFC6E}">
      <dgm:prSet/>
      <dgm:spPr/>
      <dgm:t>
        <a:bodyPr/>
        <a:lstStyle/>
        <a:p>
          <a:endParaRPr lang="en-US"/>
        </a:p>
      </dgm:t>
    </dgm:pt>
    <dgm:pt modelId="{D0D883AB-E49A-46C8-855B-D8518F50CA3E}" type="sibTrans" cxnId="{AEB96F78-B6BC-407A-AA0E-4A011ABDFC6E}">
      <dgm:prSet/>
      <dgm:spPr/>
      <dgm:t>
        <a:bodyPr/>
        <a:lstStyle/>
        <a:p>
          <a:endParaRPr lang="en-US"/>
        </a:p>
      </dgm:t>
    </dgm:pt>
    <dgm:pt modelId="{DAAD4B04-D95D-4D34-9625-5B46DF8B4792}">
      <dgm:prSet custT="1"/>
      <dgm:spPr>
        <a:ln>
          <a:noFill/>
        </a:ln>
      </dgm:spPr>
      <dgm:t>
        <a:bodyPr/>
        <a:lstStyle/>
        <a:p>
          <a:pPr rtl="0"/>
          <a:r>
            <a:rPr lang="en-US" sz="2400" b="1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Input variables are determined by the influencing factors of pipeline corrosion</a:t>
          </a:r>
        </a:p>
      </dgm:t>
    </dgm:pt>
    <dgm:pt modelId="{669F9E30-36FB-4F5D-BC5D-C79572DBDD71}" type="parTrans" cxnId="{974B17DF-5491-4DE5-926E-843C867A823B}">
      <dgm:prSet/>
      <dgm:spPr/>
      <dgm:t>
        <a:bodyPr/>
        <a:lstStyle/>
        <a:p>
          <a:endParaRPr lang="en-US"/>
        </a:p>
      </dgm:t>
    </dgm:pt>
    <dgm:pt modelId="{F28AEE22-4EF1-45CB-8755-A994534F8DD2}" type="sibTrans" cxnId="{974B17DF-5491-4DE5-926E-843C867A823B}">
      <dgm:prSet/>
      <dgm:spPr/>
      <dgm:t>
        <a:bodyPr/>
        <a:lstStyle/>
        <a:p>
          <a:endParaRPr lang="en-US"/>
        </a:p>
      </dgm:t>
    </dgm:pt>
    <dgm:pt modelId="{AAB17089-C7BF-4A35-8B09-21BB40A23CF8}">
      <dgm:prSet custT="1"/>
      <dgm:spPr>
        <a:ln>
          <a:noFill/>
        </a:ln>
      </dgm:spPr>
      <dgm:t>
        <a:bodyPr/>
        <a:lstStyle/>
        <a:p>
          <a:pPr rtl="0"/>
          <a:r>
            <a:rPr lang="en-US" sz="2400" b="1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Pipeline corrosion is collected through inspection, measurement, and fluid analysis</a:t>
          </a:r>
        </a:p>
      </dgm:t>
    </dgm:pt>
    <dgm:pt modelId="{46F67331-54FE-4A21-9104-48ACA28DEE30}" type="parTrans" cxnId="{BCA70D45-5246-4A94-ACD7-A64A51B54DAC}">
      <dgm:prSet/>
      <dgm:spPr/>
      <dgm:t>
        <a:bodyPr/>
        <a:lstStyle/>
        <a:p>
          <a:endParaRPr lang="en-US"/>
        </a:p>
      </dgm:t>
    </dgm:pt>
    <dgm:pt modelId="{1B7FCCAF-EF71-4659-85EA-CD51EA72C592}" type="sibTrans" cxnId="{BCA70D45-5246-4A94-ACD7-A64A51B54DAC}">
      <dgm:prSet/>
      <dgm:spPr/>
      <dgm:t>
        <a:bodyPr/>
        <a:lstStyle/>
        <a:p>
          <a:endParaRPr lang="en-US"/>
        </a:p>
      </dgm:t>
    </dgm:pt>
    <dgm:pt modelId="{F72A607A-30B7-4A25-ACFE-093A2A0C2080}">
      <dgm:prSet custT="1"/>
      <dgm:spPr>
        <a:ln>
          <a:noFill/>
        </a:ln>
      </dgm:spPr>
      <dgm:t>
        <a:bodyPr/>
        <a:lstStyle/>
        <a:p>
          <a:pPr rtl="0"/>
          <a:r>
            <a:rPr lang="en-US" sz="2400" b="1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Due to the strong correlation between corrosion influencing factors, there may be redundant variables</a:t>
          </a:r>
        </a:p>
      </dgm:t>
    </dgm:pt>
    <dgm:pt modelId="{9AFE7592-8B17-4144-BD94-2EE5610786BC}" type="parTrans" cxnId="{FD111B13-0BA8-4DD8-89DF-64F86D56FBCB}">
      <dgm:prSet/>
      <dgm:spPr/>
      <dgm:t>
        <a:bodyPr/>
        <a:lstStyle/>
        <a:p>
          <a:endParaRPr lang="en-US"/>
        </a:p>
      </dgm:t>
    </dgm:pt>
    <dgm:pt modelId="{8D188069-5196-4276-8D20-1C7347648DA4}" type="sibTrans" cxnId="{FD111B13-0BA8-4DD8-89DF-64F86D56FBCB}">
      <dgm:prSet/>
      <dgm:spPr/>
      <dgm:t>
        <a:bodyPr/>
        <a:lstStyle/>
        <a:p>
          <a:endParaRPr lang="en-US"/>
        </a:p>
      </dgm:t>
    </dgm:pt>
    <dgm:pt modelId="{BB0788B8-DE38-4A1E-AF32-AF4FDFF662C1}" type="pres">
      <dgm:prSet presAssocID="{AA801F08-73E1-49B8-A0F9-338C0D5EE03E}" presName="linearFlow" presStyleCnt="0">
        <dgm:presLayoutVars>
          <dgm:dir/>
          <dgm:animLvl val="lvl"/>
          <dgm:resizeHandles val="exact"/>
        </dgm:presLayoutVars>
      </dgm:prSet>
      <dgm:spPr/>
    </dgm:pt>
    <dgm:pt modelId="{00EF46BA-0EE0-4FAE-8858-99190AE14B05}" type="pres">
      <dgm:prSet presAssocID="{BB1435C5-535A-4048-AF3F-3E61B24B52CD}" presName="composite" presStyleCnt="0"/>
      <dgm:spPr/>
    </dgm:pt>
    <dgm:pt modelId="{B446BF02-9679-4A56-8662-9E6B4FEDB672}" type="pres">
      <dgm:prSet presAssocID="{BB1435C5-535A-4048-AF3F-3E61B24B52CD}" presName="parentText" presStyleLbl="alignNode1" presStyleIdx="0" presStyleCnt="3" custScaleY="130854" custLinFactNeighborY="0">
        <dgm:presLayoutVars>
          <dgm:chMax val="1"/>
          <dgm:bulletEnabled val="1"/>
        </dgm:presLayoutVars>
      </dgm:prSet>
      <dgm:spPr/>
    </dgm:pt>
    <dgm:pt modelId="{5B42BB3B-DB38-46F6-BF17-08C2CAEEA600}" type="pres">
      <dgm:prSet presAssocID="{BB1435C5-535A-4048-AF3F-3E61B24B52CD}" presName="descendantText" presStyleLbl="alignAcc1" presStyleIdx="0" presStyleCnt="3" custScaleY="146938" custLinFactNeighborX="780" custLinFactNeighborY="14608">
        <dgm:presLayoutVars>
          <dgm:bulletEnabled val="1"/>
        </dgm:presLayoutVars>
      </dgm:prSet>
      <dgm:spPr/>
    </dgm:pt>
    <dgm:pt modelId="{1CCF708D-4A59-467A-B489-C9EE525B1825}" type="pres">
      <dgm:prSet presAssocID="{A09344D2-34A4-4E7F-B111-BDEE38AB81BE}" presName="sp" presStyleCnt="0"/>
      <dgm:spPr/>
    </dgm:pt>
    <dgm:pt modelId="{2138C515-F6FF-4582-9C72-75025D5FBC98}" type="pres">
      <dgm:prSet presAssocID="{C95FA1F0-79F1-417B-BE57-62D9CE0F1623}" presName="composite" presStyleCnt="0"/>
      <dgm:spPr/>
    </dgm:pt>
    <dgm:pt modelId="{ADC8FF4E-DB78-4F38-BCF7-72D251523F4C}" type="pres">
      <dgm:prSet presAssocID="{C95FA1F0-79F1-417B-BE57-62D9CE0F162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06E8DD7-751D-4F23-BA49-0638E93F717A}" type="pres">
      <dgm:prSet presAssocID="{C95FA1F0-79F1-417B-BE57-62D9CE0F1623}" presName="descendantText" presStyleLbl="alignAcc1" presStyleIdx="1" presStyleCnt="3" custLinFactNeighborX="1062" custLinFactNeighborY="0">
        <dgm:presLayoutVars>
          <dgm:bulletEnabled val="1"/>
        </dgm:presLayoutVars>
      </dgm:prSet>
      <dgm:spPr/>
    </dgm:pt>
    <dgm:pt modelId="{DEFF026C-172C-40EA-B904-6441D66EFA29}" type="pres">
      <dgm:prSet presAssocID="{186D6451-2D7B-40BE-BFD1-725AF8787F61}" presName="sp" presStyleCnt="0"/>
      <dgm:spPr/>
    </dgm:pt>
    <dgm:pt modelId="{AA2F68A3-5156-465D-B976-C693561C998D}" type="pres">
      <dgm:prSet presAssocID="{A166CB7F-5A41-4153-B14E-8068997FC617}" presName="composite" presStyleCnt="0"/>
      <dgm:spPr/>
    </dgm:pt>
    <dgm:pt modelId="{EA005C4E-8CB5-4E3E-AE85-7CCEBFBCE9EE}" type="pres">
      <dgm:prSet presAssocID="{A166CB7F-5A41-4153-B14E-8068997FC617}" presName="parentText" presStyleLbl="alignNode1" presStyleIdx="2" presStyleCnt="3" custScaleY="143149">
        <dgm:presLayoutVars>
          <dgm:chMax val="1"/>
          <dgm:bulletEnabled val="1"/>
        </dgm:presLayoutVars>
      </dgm:prSet>
      <dgm:spPr/>
    </dgm:pt>
    <dgm:pt modelId="{BCC082E7-A498-4302-AC35-4F40198B76F5}" type="pres">
      <dgm:prSet presAssocID="{A166CB7F-5A41-4153-B14E-8068997FC617}" presName="descendantText" presStyleLbl="alignAcc1" presStyleIdx="2" presStyleCnt="3" custScaleX="90994" custLinFactNeighborX="-3358" custLinFactNeighborY="-9892">
        <dgm:presLayoutVars>
          <dgm:bulletEnabled val="1"/>
        </dgm:presLayoutVars>
      </dgm:prSet>
      <dgm:spPr/>
    </dgm:pt>
  </dgm:ptLst>
  <dgm:cxnLst>
    <dgm:cxn modelId="{85913C0A-647C-4945-84D9-A042513A79FE}" type="presOf" srcId="{F7A58DA2-AA46-4D38-BB32-2EEAD61669CF}" destId="{D06E8DD7-751D-4F23-BA49-0638E93F717A}" srcOrd="0" destOrd="0" presId="urn:microsoft.com/office/officeart/2005/8/layout/chevron2"/>
    <dgm:cxn modelId="{FD111B13-0BA8-4DD8-89DF-64F86D56FBCB}" srcId="{A166CB7F-5A41-4153-B14E-8068997FC617}" destId="{F72A607A-30B7-4A25-ACFE-093A2A0C2080}" srcOrd="1" destOrd="0" parTransId="{9AFE7592-8B17-4144-BD94-2EE5610786BC}" sibTransId="{8D188069-5196-4276-8D20-1C7347648DA4}"/>
    <dgm:cxn modelId="{9A608137-346C-45E5-969D-B97EB7C72FD9}" type="presOf" srcId="{7E933CC9-CF39-4388-9571-66A614F99F6B}" destId="{5B42BB3B-DB38-46F6-BF17-08C2CAEEA600}" srcOrd="0" destOrd="0" presId="urn:microsoft.com/office/officeart/2005/8/layout/chevron2"/>
    <dgm:cxn modelId="{4D4AC55C-DAD6-4B9F-BBA8-4D6AE556E4CE}" srcId="{C95FA1F0-79F1-417B-BE57-62D9CE0F1623}" destId="{F7A58DA2-AA46-4D38-BB32-2EEAD61669CF}" srcOrd="0" destOrd="0" parTransId="{3DDEA0D1-A573-4532-BED3-5FFBE44BD6FB}" sibTransId="{2A78BC11-4172-4DB2-AC35-BA09D74D3A53}"/>
    <dgm:cxn modelId="{BCA70D45-5246-4A94-ACD7-A64A51B54DAC}" srcId="{C95FA1F0-79F1-417B-BE57-62D9CE0F1623}" destId="{AAB17089-C7BF-4A35-8B09-21BB40A23CF8}" srcOrd="1" destOrd="0" parTransId="{46F67331-54FE-4A21-9104-48ACA28DEE30}" sibTransId="{1B7FCCAF-EF71-4659-85EA-CD51EA72C592}"/>
    <dgm:cxn modelId="{5CBD0668-466C-4FCC-BEBA-B495DC600889}" type="presOf" srcId="{AAB17089-C7BF-4A35-8B09-21BB40A23CF8}" destId="{D06E8DD7-751D-4F23-BA49-0638E93F717A}" srcOrd="0" destOrd="1" presId="urn:microsoft.com/office/officeart/2005/8/layout/chevron2"/>
    <dgm:cxn modelId="{34DE834A-F951-4654-9C1C-03527D1FD83A}" srcId="{BB1435C5-535A-4048-AF3F-3E61B24B52CD}" destId="{7E933CC9-CF39-4388-9571-66A614F99F6B}" srcOrd="0" destOrd="0" parTransId="{7C61DB65-2579-4876-BA6C-BAB174D6DA6E}" sibTransId="{486D4CE5-37DA-4A96-A3BE-8B5AD82F5877}"/>
    <dgm:cxn modelId="{D9076F55-0865-4C97-9CEB-0062D306791A}" srcId="{AA801F08-73E1-49B8-A0F9-338C0D5EE03E}" destId="{BB1435C5-535A-4048-AF3F-3E61B24B52CD}" srcOrd="0" destOrd="0" parTransId="{95CEE60B-F6F7-4150-AFA3-DBEF70608A59}" sibTransId="{A09344D2-34A4-4E7F-B111-BDEE38AB81BE}"/>
    <dgm:cxn modelId="{AEB96F78-B6BC-407A-AA0E-4A011ABDFC6E}" srcId="{BB1435C5-535A-4048-AF3F-3E61B24B52CD}" destId="{95B334FE-8C09-4EFF-BE95-02A326352DDE}" srcOrd="1" destOrd="0" parTransId="{B379A812-29E5-45BA-A60E-8535002494B6}" sibTransId="{D0D883AB-E49A-46C8-855B-D8518F50CA3E}"/>
    <dgm:cxn modelId="{FF578079-DE91-41B3-BB11-09F681F41B9D}" srcId="{A166CB7F-5A41-4153-B14E-8068997FC617}" destId="{7305C65B-D46E-4CD8-ACCB-45A02E587AD8}" srcOrd="0" destOrd="0" parTransId="{086BB1BC-6117-4A62-97D2-B98048830456}" sibTransId="{5A2F427A-2C8E-4203-BB7B-77B8ABF8993A}"/>
    <dgm:cxn modelId="{6779CE7D-2521-4696-B99E-BCBC43B1792E}" type="presOf" srcId="{AA801F08-73E1-49B8-A0F9-338C0D5EE03E}" destId="{BB0788B8-DE38-4A1E-AF32-AF4FDFF662C1}" srcOrd="0" destOrd="0" presId="urn:microsoft.com/office/officeart/2005/8/layout/chevron2"/>
    <dgm:cxn modelId="{62E1B280-8226-40C0-A75F-8B19D12B82C2}" srcId="{AA801F08-73E1-49B8-A0F9-338C0D5EE03E}" destId="{C95FA1F0-79F1-417B-BE57-62D9CE0F1623}" srcOrd="1" destOrd="0" parTransId="{4A4B26EE-0274-4F87-9406-502193046573}" sibTransId="{186D6451-2D7B-40BE-BFD1-725AF8787F61}"/>
    <dgm:cxn modelId="{63B6299B-F24C-48E2-BA1B-B26BA8CCC5E6}" type="presOf" srcId="{BB1435C5-535A-4048-AF3F-3E61B24B52CD}" destId="{B446BF02-9679-4A56-8662-9E6B4FEDB672}" srcOrd="0" destOrd="0" presId="urn:microsoft.com/office/officeart/2005/8/layout/chevron2"/>
    <dgm:cxn modelId="{4BADD8AE-CFF4-4A2E-9E92-1429164081FF}" type="presOf" srcId="{7305C65B-D46E-4CD8-ACCB-45A02E587AD8}" destId="{BCC082E7-A498-4302-AC35-4F40198B76F5}" srcOrd="0" destOrd="0" presId="urn:microsoft.com/office/officeart/2005/8/layout/chevron2"/>
    <dgm:cxn modelId="{7CE0D8B1-ABD9-417D-9A63-6D4EEFBD5F5F}" type="presOf" srcId="{DAAD4B04-D95D-4D34-9625-5B46DF8B4792}" destId="{5B42BB3B-DB38-46F6-BF17-08C2CAEEA600}" srcOrd="0" destOrd="2" presId="urn:microsoft.com/office/officeart/2005/8/layout/chevron2"/>
    <dgm:cxn modelId="{BC9886B6-3F00-49D4-9EBF-6C6CF2E56DF7}" type="presOf" srcId="{A166CB7F-5A41-4153-B14E-8068997FC617}" destId="{EA005C4E-8CB5-4E3E-AE85-7CCEBFBCE9EE}" srcOrd="0" destOrd="0" presId="urn:microsoft.com/office/officeart/2005/8/layout/chevron2"/>
    <dgm:cxn modelId="{3BED52DA-8109-4CAB-8E68-923ED1C72476}" srcId="{AA801F08-73E1-49B8-A0F9-338C0D5EE03E}" destId="{A166CB7F-5A41-4153-B14E-8068997FC617}" srcOrd="2" destOrd="0" parTransId="{269723B9-ABF2-4214-9DE5-8238D582A920}" sibTransId="{D60E58C7-0C77-4BEE-856A-37E99706833A}"/>
    <dgm:cxn modelId="{933202DF-1AE0-463C-986D-102F7F51DC9C}" type="presOf" srcId="{F72A607A-30B7-4A25-ACFE-093A2A0C2080}" destId="{BCC082E7-A498-4302-AC35-4F40198B76F5}" srcOrd="0" destOrd="1" presId="urn:microsoft.com/office/officeart/2005/8/layout/chevron2"/>
    <dgm:cxn modelId="{974B17DF-5491-4DE5-926E-843C867A823B}" srcId="{BB1435C5-535A-4048-AF3F-3E61B24B52CD}" destId="{DAAD4B04-D95D-4D34-9625-5B46DF8B4792}" srcOrd="2" destOrd="0" parTransId="{669F9E30-36FB-4F5D-BC5D-C79572DBDD71}" sibTransId="{F28AEE22-4EF1-45CB-8755-A994534F8DD2}"/>
    <dgm:cxn modelId="{93CFBAE1-A443-4A51-8D3F-323FCC2A3EE3}" type="presOf" srcId="{95B334FE-8C09-4EFF-BE95-02A326352DDE}" destId="{5B42BB3B-DB38-46F6-BF17-08C2CAEEA600}" srcOrd="0" destOrd="1" presId="urn:microsoft.com/office/officeart/2005/8/layout/chevron2"/>
    <dgm:cxn modelId="{C1760BF6-7100-4007-95F9-531DF50AB8F6}" type="presOf" srcId="{C95FA1F0-79F1-417B-BE57-62D9CE0F1623}" destId="{ADC8FF4E-DB78-4F38-BCF7-72D251523F4C}" srcOrd="0" destOrd="0" presId="urn:microsoft.com/office/officeart/2005/8/layout/chevron2"/>
    <dgm:cxn modelId="{4A09167A-2AE7-4903-9006-84E809FEB4C2}" type="presParOf" srcId="{BB0788B8-DE38-4A1E-AF32-AF4FDFF662C1}" destId="{00EF46BA-0EE0-4FAE-8858-99190AE14B05}" srcOrd="0" destOrd="0" presId="urn:microsoft.com/office/officeart/2005/8/layout/chevron2"/>
    <dgm:cxn modelId="{E81E8E4B-9D6A-4DD4-8439-AC43CC8323DA}" type="presParOf" srcId="{00EF46BA-0EE0-4FAE-8858-99190AE14B05}" destId="{B446BF02-9679-4A56-8662-9E6B4FEDB672}" srcOrd="0" destOrd="0" presId="urn:microsoft.com/office/officeart/2005/8/layout/chevron2"/>
    <dgm:cxn modelId="{DCF5B29D-21C2-4B96-888F-6CFA3E2DB963}" type="presParOf" srcId="{00EF46BA-0EE0-4FAE-8858-99190AE14B05}" destId="{5B42BB3B-DB38-46F6-BF17-08C2CAEEA600}" srcOrd="1" destOrd="0" presId="urn:microsoft.com/office/officeart/2005/8/layout/chevron2"/>
    <dgm:cxn modelId="{0BD1A2B9-AAAA-4526-852D-3263A945D370}" type="presParOf" srcId="{BB0788B8-DE38-4A1E-AF32-AF4FDFF662C1}" destId="{1CCF708D-4A59-467A-B489-C9EE525B1825}" srcOrd="1" destOrd="0" presId="urn:microsoft.com/office/officeart/2005/8/layout/chevron2"/>
    <dgm:cxn modelId="{726DCD2F-FDB1-4A98-87BC-46E993C9263B}" type="presParOf" srcId="{BB0788B8-DE38-4A1E-AF32-AF4FDFF662C1}" destId="{2138C515-F6FF-4582-9C72-75025D5FBC98}" srcOrd="2" destOrd="0" presId="urn:microsoft.com/office/officeart/2005/8/layout/chevron2"/>
    <dgm:cxn modelId="{89CEF049-7689-4B54-A99A-E4073672C0F6}" type="presParOf" srcId="{2138C515-F6FF-4582-9C72-75025D5FBC98}" destId="{ADC8FF4E-DB78-4F38-BCF7-72D251523F4C}" srcOrd="0" destOrd="0" presId="urn:microsoft.com/office/officeart/2005/8/layout/chevron2"/>
    <dgm:cxn modelId="{E1DC18DF-4229-4FB6-8FAE-70D61730AFC2}" type="presParOf" srcId="{2138C515-F6FF-4582-9C72-75025D5FBC98}" destId="{D06E8DD7-751D-4F23-BA49-0638E93F717A}" srcOrd="1" destOrd="0" presId="urn:microsoft.com/office/officeart/2005/8/layout/chevron2"/>
    <dgm:cxn modelId="{2BA39701-D253-4CD1-8789-34E569CC14B7}" type="presParOf" srcId="{BB0788B8-DE38-4A1E-AF32-AF4FDFF662C1}" destId="{DEFF026C-172C-40EA-B904-6441D66EFA29}" srcOrd="3" destOrd="0" presId="urn:microsoft.com/office/officeart/2005/8/layout/chevron2"/>
    <dgm:cxn modelId="{013BBF4D-F1AC-4AE5-AD0E-96ABAB0D4DFE}" type="presParOf" srcId="{BB0788B8-DE38-4A1E-AF32-AF4FDFF662C1}" destId="{AA2F68A3-5156-465D-B976-C693561C998D}" srcOrd="4" destOrd="0" presId="urn:microsoft.com/office/officeart/2005/8/layout/chevron2"/>
    <dgm:cxn modelId="{0178577D-41B8-4A4C-B9C7-454669164209}" type="presParOf" srcId="{AA2F68A3-5156-465D-B976-C693561C998D}" destId="{EA005C4E-8CB5-4E3E-AE85-7CCEBFBCE9EE}" srcOrd="0" destOrd="0" presId="urn:microsoft.com/office/officeart/2005/8/layout/chevron2"/>
    <dgm:cxn modelId="{86BB610D-8D48-4320-B5A4-63754865794A}" type="presParOf" srcId="{AA2F68A3-5156-465D-B976-C693561C998D}" destId="{BCC082E7-A498-4302-AC35-4F40198B76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44977-C2AD-4426-AFB9-A8D8E1E4C0C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198940-A484-43E2-9997-0200F3D29BA6}">
      <dgm:prSet phldrT="[Text]" custT="1"/>
      <dgm:spPr>
        <a:solidFill>
          <a:srgbClr val="009FDF"/>
        </a:solidFill>
      </dgm:spPr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Risk Management</a:t>
          </a:r>
        </a:p>
      </dgm:t>
    </dgm:pt>
    <dgm:pt modelId="{6E4EE69E-473B-4BAE-AF3F-31AE712C67F7}" type="parTrans" cxnId="{9FC2570A-639E-4692-B637-28F217FF8B1B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C1132B66-DC14-4AB1-83A6-76512D88297C}" type="sibTrans" cxnId="{9FC2570A-639E-4692-B637-28F217FF8B1B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893B09AA-C0DE-425E-B3B8-0B5048A3A946}">
      <dgm:prSet phldrT="[Text]" custT="1"/>
      <dgm:spPr>
        <a:solidFill>
          <a:srgbClr val="041E42"/>
        </a:solidFill>
      </dgm:spPr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Progress</a:t>
          </a:r>
        </a:p>
      </dgm:t>
    </dgm:pt>
    <dgm:pt modelId="{0F8EE0FC-3B75-464E-8DEB-251ED8736257}" type="parTrans" cxnId="{A6822F0D-65D4-4642-9C97-D266D1373919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06A34B2A-C97B-40D1-ABC2-AD0880C8B0E8}" type="sibTrans" cxnId="{A6822F0D-65D4-4642-9C97-D266D1373919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06081A66-F562-446C-86AA-18E990957FDE}">
      <dgm:prSet phldrT="[Text]" custT="1"/>
      <dgm:spPr>
        <a:solidFill>
          <a:srgbClr val="FFCD00"/>
        </a:solidFill>
      </dgm:spPr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Matrix</a:t>
          </a:r>
        </a:p>
      </dgm:t>
    </dgm:pt>
    <dgm:pt modelId="{CC57834B-689F-4893-AE32-5327BA324F95}" type="parTrans" cxnId="{6C4B32FE-2400-4E55-ADF0-4AA5598B454D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CD8C3641-6E68-49A7-9AAC-61791396369C}" type="sibTrans" cxnId="{6C4B32FE-2400-4E55-ADF0-4AA5598B454D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3502A7ED-2B18-4719-A142-8551333A7B21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Adopt consistent decision makeup process</a:t>
          </a:r>
        </a:p>
      </dgm:t>
    </dgm:pt>
    <dgm:pt modelId="{87E9CF15-189E-4BEF-8EE2-B5064AF34EFE}" type="parTrans" cxnId="{3CBB1B0E-054B-4990-AB22-FE7CDB9EA836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80F2B705-286F-48F0-9EFC-E82C229103AC}" type="sibTrans" cxnId="{3CBB1B0E-054B-4990-AB22-FE7CDB9EA836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B0917F4B-C13A-4CDA-8CF8-4A98E501CE93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Focus on most important concerns (effectiveness)</a:t>
          </a:r>
        </a:p>
      </dgm:t>
    </dgm:pt>
    <dgm:pt modelId="{3B071D8C-07BD-4B90-892F-25F4F1B40C1C}" type="parTrans" cxnId="{E1C2959D-F41E-433D-B37E-86C7A86ABBA9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BB63CAFD-9B5B-474F-82CF-3A47D99435F0}" type="sibTrans" cxnId="{E1C2959D-F41E-433D-B37E-86C7A86ABBA9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5590C7E5-1BD4-4AE4-84AB-E8498E68A8B4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Eliminate unneeded work (efficacies)</a:t>
          </a:r>
        </a:p>
      </dgm:t>
    </dgm:pt>
    <dgm:pt modelId="{2355F817-F5BA-433F-98C3-E661A1321299}" type="parTrans" cxnId="{BA2B5454-FB15-4189-9606-5B077C6D4C45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B9030679-7E0B-4202-8312-18CD2723249A}" type="sibTrans" cxnId="{BA2B5454-FB15-4189-9606-5B077C6D4C45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AEFF3A8D-3CB1-45D6-A3AC-293C285394A4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Visual guide</a:t>
          </a:r>
        </a:p>
      </dgm:t>
    </dgm:pt>
    <dgm:pt modelId="{FFFB93B7-D9B4-43F0-A4E3-7D51E497E7C8}" type="parTrans" cxnId="{F2344361-F99F-43A1-B911-3975E58E168E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0830C9E8-FE5C-4585-913F-70077DA68E9D}" type="sibTrans" cxnId="{F2344361-F99F-43A1-B911-3975E58E168E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AE7C597D-A907-4FA9-9980-EDF6F15A6951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Support decision making</a:t>
          </a:r>
        </a:p>
      </dgm:t>
    </dgm:pt>
    <dgm:pt modelId="{5079F8E7-2A8F-4247-91AB-19F57C51AEFD}" type="parTrans" cxnId="{D29B5B49-BCFD-4403-9E81-722FBD0FDB91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A724734-CF26-4BEB-A135-99CC7B82275C}" type="sibTrans" cxnId="{D29B5B49-BCFD-4403-9E81-722FBD0FDB91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B284203-81EB-4A2E-8E83-C971C270ACB3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Consistency</a:t>
          </a:r>
        </a:p>
      </dgm:t>
    </dgm:pt>
    <dgm:pt modelId="{23AB29BF-884A-4856-9393-202183D5E0D6}" type="parTrans" cxnId="{DE0719A1-DC19-4B5D-839B-B805E74B5436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4F852EF6-5B7F-490D-8CAB-5CCD297F23DD}" type="sibTrans" cxnId="{DE0719A1-DC19-4B5D-839B-B805E74B5436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22E134B4-D10A-4F63-BA2D-77F4DE58B551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Maintenance</a:t>
          </a:r>
        </a:p>
      </dgm:t>
    </dgm:pt>
    <dgm:pt modelId="{07EEA43B-32CC-4949-B189-CEDD2ABE9BA8}" type="parTrans" cxnId="{D352A49F-41A3-40A5-B966-A6AC9398F1EC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FE5077C1-DED4-437D-B6BB-EE41118D48FC}" type="sibTrans" cxnId="{D352A49F-41A3-40A5-B966-A6AC9398F1EC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DF56A39-A8E1-4853-953B-6E12440A4D4C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Inspection</a:t>
          </a:r>
        </a:p>
      </dgm:t>
    </dgm:pt>
    <dgm:pt modelId="{4B36E846-FABA-458C-9308-C0F8E3C5D65E}" type="parTrans" cxnId="{FE06172A-6A93-4C73-822D-07EB930678B6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9F17653-FBC1-4978-9D37-F73AD6740E68}" type="sibTrans" cxnId="{FE06172A-6A93-4C73-822D-07EB930678B6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D78F2183-E180-4751-AE71-01B8B006ABFB}">
      <dgm:prSet phldrT="[Text]" custT="1"/>
      <dgm:spPr/>
      <dgm:t>
        <a:bodyPr/>
        <a:lstStyle/>
        <a:p>
          <a:r>
            <a:rPr lang="en-US" sz="2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operations</a:t>
          </a:r>
        </a:p>
      </dgm:t>
    </dgm:pt>
    <dgm:pt modelId="{1287CC4F-245D-4B8B-BA54-0E47494CDAD5}" type="parTrans" cxnId="{3F390C1A-3F0C-4044-989C-0E5FE6F94BD9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AC9F066E-88E4-4323-AD8D-EAA34E03DA7A}" type="sibTrans" cxnId="{3F390C1A-3F0C-4044-989C-0E5FE6F94BD9}">
      <dgm:prSet/>
      <dgm:spPr/>
      <dgm:t>
        <a:bodyPr/>
        <a:lstStyle/>
        <a:p>
          <a:endParaRPr lang="en-US" sz="2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5C57FD78-3113-4694-AC69-5CF72DCFF520}" type="pres">
      <dgm:prSet presAssocID="{69344977-C2AD-4426-AFB9-A8D8E1E4C0C9}" presName="linear" presStyleCnt="0">
        <dgm:presLayoutVars>
          <dgm:animLvl val="lvl"/>
          <dgm:resizeHandles val="exact"/>
        </dgm:presLayoutVars>
      </dgm:prSet>
      <dgm:spPr/>
    </dgm:pt>
    <dgm:pt modelId="{DFCB9E6E-7279-482E-93C6-48119FE8D836}" type="pres">
      <dgm:prSet presAssocID="{E2198940-A484-43E2-9997-0200F3D29B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D0A789-4F38-46B0-BCD4-075C9F26BC61}" type="pres">
      <dgm:prSet presAssocID="{E2198940-A484-43E2-9997-0200F3D29BA6}" presName="childText" presStyleLbl="revTx" presStyleIdx="0" presStyleCnt="3">
        <dgm:presLayoutVars>
          <dgm:bulletEnabled val="1"/>
        </dgm:presLayoutVars>
      </dgm:prSet>
      <dgm:spPr/>
    </dgm:pt>
    <dgm:pt modelId="{43F06568-C82A-43E5-B247-FC59966F6518}" type="pres">
      <dgm:prSet presAssocID="{06081A66-F562-446C-86AA-18E990957F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47F928-1697-4F10-BC11-67AB07D2DED1}" type="pres">
      <dgm:prSet presAssocID="{06081A66-F562-446C-86AA-18E990957FDE}" presName="childText" presStyleLbl="revTx" presStyleIdx="1" presStyleCnt="3">
        <dgm:presLayoutVars>
          <dgm:bulletEnabled val="1"/>
        </dgm:presLayoutVars>
      </dgm:prSet>
      <dgm:spPr/>
    </dgm:pt>
    <dgm:pt modelId="{D4CA0E0C-7BCA-4424-800C-90400DBE6563}" type="pres">
      <dgm:prSet presAssocID="{893B09AA-C0DE-425E-B3B8-0B5048A3A9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73C285-4908-4975-8835-B9A37B335D79}" type="pres">
      <dgm:prSet presAssocID="{893B09AA-C0DE-425E-B3B8-0B5048A3A94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FC2570A-639E-4692-B637-28F217FF8B1B}" srcId="{69344977-C2AD-4426-AFB9-A8D8E1E4C0C9}" destId="{E2198940-A484-43E2-9997-0200F3D29BA6}" srcOrd="0" destOrd="0" parTransId="{6E4EE69E-473B-4BAE-AF3F-31AE712C67F7}" sibTransId="{C1132B66-DC14-4AB1-83A6-76512D88297C}"/>
    <dgm:cxn modelId="{A6822F0D-65D4-4642-9C97-D266D1373919}" srcId="{69344977-C2AD-4426-AFB9-A8D8E1E4C0C9}" destId="{893B09AA-C0DE-425E-B3B8-0B5048A3A946}" srcOrd="2" destOrd="0" parTransId="{0F8EE0FC-3B75-464E-8DEB-251ED8736257}" sibTransId="{06A34B2A-C97B-40D1-ABC2-AD0880C8B0E8}"/>
    <dgm:cxn modelId="{3CBB1B0E-054B-4990-AB22-FE7CDB9EA836}" srcId="{E2198940-A484-43E2-9997-0200F3D29BA6}" destId="{3502A7ED-2B18-4719-A142-8551333A7B21}" srcOrd="0" destOrd="0" parTransId="{87E9CF15-189E-4BEF-8EE2-B5064AF34EFE}" sibTransId="{80F2B705-286F-48F0-9EFC-E82C229103AC}"/>
    <dgm:cxn modelId="{3F390C1A-3F0C-4044-989C-0E5FE6F94BD9}" srcId="{893B09AA-C0DE-425E-B3B8-0B5048A3A946}" destId="{D78F2183-E180-4751-AE71-01B8B006ABFB}" srcOrd="2" destOrd="0" parTransId="{1287CC4F-245D-4B8B-BA54-0E47494CDAD5}" sibTransId="{AC9F066E-88E4-4323-AD8D-EAA34E03DA7A}"/>
    <dgm:cxn modelId="{FE06172A-6A93-4C73-822D-07EB930678B6}" srcId="{893B09AA-C0DE-425E-B3B8-0B5048A3A946}" destId="{9DF56A39-A8E1-4853-953B-6E12440A4D4C}" srcOrd="1" destOrd="0" parTransId="{4B36E846-FABA-458C-9308-C0F8E3C5D65E}" sibTransId="{99F17653-FBC1-4978-9D37-F73AD6740E68}"/>
    <dgm:cxn modelId="{F2344361-F99F-43A1-B911-3975E58E168E}" srcId="{06081A66-F562-446C-86AA-18E990957FDE}" destId="{AEFF3A8D-3CB1-45D6-A3AC-293C285394A4}" srcOrd="0" destOrd="0" parTransId="{FFFB93B7-D9B4-43F0-A4E3-7D51E497E7C8}" sibTransId="{0830C9E8-FE5C-4585-913F-70077DA68E9D}"/>
    <dgm:cxn modelId="{33077F42-6A95-497C-9D6E-0E90E5FCE695}" type="presOf" srcId="{893B09AA-C0DE-425E-B3B8-0B5048A3A946}" destId="{D4CA0E0C-7BCA-4424-800C-90400DBE6563}" srcOrd="0" destOrd="0" presId="urn:microsoft.com/office/officeart/2005/8/layout/vList2"/>
    <dgm:cxn modelId="{D29B5B49-BCFD-4403-9E81-722FBD0FDB91}" srcId="{06081A66-F562-446C-86AA-18E990957FDE}" destId="{AE7C597D-A907-4FA9-9980-EDF6F15A6951}" srcOrd="1" destOrd="0" parTransId="{5079F8E7-2A8F-4247-91AB-19F57C51AEFD}" sibTransId="{9A724734-CF26-4BEB-A135-99CC7B82275C}"/>
    <dgm:cxn modelId="{C71B006C-CB3C-44EA-8EC5-68698DD79BA7}" type="presOf" srcId="{AE7C597D-A907-4FA9-9980-EDF6F15A6951}" destId="{DC47F928-1697-4F10-BC11-67AB07D2DED1}" srcOrd="0" destOrd="1" presId="urn:microsoft.com/office/officeart/2005/8/layout/vList2"/>
    <dgm:cxn modelId="{BBB6534F-B035-4474-BC5D-C57D380F4C2B}" type="presOf" srcId="{69344977-C2AD-4426-AFB9-A8D8E1E4C0C9}" destId="{5C57FD78-3113-4694-AC69-5CF72DCFF520}" srcOrd="0" destOrd="0" presId="urn:microsoft.com/office/officeart/2005/8/layout/vList2"/>
    <dgm:cxn modelId="{F9538372-DA6B-42F9-BA63-F75C4D131DB7}" type="presOf" srcId="{9B284203-81EB-4A2E-8E83-C971C270ACB3}" destId="{DC47F928-1697-4F10-BC11-67AB07D2DED1}" srcOrd="0" destOrd="2" presId="urn:microsoft.com/office/officeart/2005/8/layout/vList2"/>
    <dgm:cxn modelId="{247A3A74-E24F-4C48-B4EF-CE88CB086926}" type="presOf" srcId="{AEFF3A8D-3CB1-45D6-A3AC-293C285394A4}" destId="{DC47F928-1697-4F10-BC11-67AB07D2DED1}" srcOrd="0" destOrd="0" presId="urn:microsoft.com/office/officeart/2005/8/layout/vList2"/>
    <dgm:cxn modelId="{BA2B5454-FB15-4189-9606-5B077C6D4C45}" srcId="{E2198940-A484-43E2-9997-0200F3D29BA6}" destId="{5590C7E5-1BD4-4AE4-84AB-E8498E68A8B4}" srcOrd="2" destOrd="0" parTransId="{2355F817-F5BA-433F-98C3-E661A1321299}" sibTransId="{B9030679-7E0B-4202-8312-18CD2723249A}"/>
    <dgm:cxn modelId="{464E5554-392B-439F-B67C-D21CF54346C9}" type="presOf" srcId="{D78F2183-E180-4751-AE71-01B8B006ABFB}" destId="{8873C285-4908-4975-8835-B9A37B335D79}" srcOrd="0" destOrd="2" presId="urn:microsoft.com/office/officeart/2005/8/layout/vList2"/>
    <dgm:cxn modelId="{EBDEF955-D720-468C-A47C-2F02259BAA90}" type="presOf" srcId="{3502A7ED-2B18-4719-A142-8551333A7B21}" destId="{EFD0A789-4F38-46B0-BCD4-075C9F26BC61}" srcOrd="0" destOrd="0" presId="urn:microsoft.com/office/officeart/2005/8/layout/vList2"/>
    <dgm:cxn modelId="{E1C2959D-F41E-433D-B37E-86C7A86ABBA9}" srcId="{E2198940-A484-43E2-9997-0200F3D29BA6}" destId="{B0917F4B-C13A-4CDA-8CF8-4A98E501CE93}" srcOrd="1" destOrd="0" parTransId="{3B071D8C-07BD-4B90-892F-25F4F1B40C1C}" sibTransId="{BB63CAFD-9B5B-474F-82CF-3A47D99435F0}"/>
    <dgm:cxn modelId="{D352A49F-41A3-40A5-B966-A6AC9398F1EC}" srcId="{893B09AA-C0DE-425E-B3B8-0B5048A3A946}" destId="{22E134B4-D10A-4F63-BA2D-77F4DE58B551}" srcOrd="0" destOrd="0" parTransId="{07EEA43B-32CC-4949-B189-CEDD2ABE9BA8}" sibTransId="{FE5077C1-DED4-437D-B6BB-EE41118D48FC}"/>
    <dgm:cxn modelId="{DE0719A1-DC19-4B5D-839B-B805E74B5436}" srcId="{06081A66-F562-446C-86AA-18E990957FDE}" destId="{9B284203-81EB-4A2E-8E83-C971C270ACB3}" srcOrd="2" destOrd="0" parTransId="{23AB29BF-884A-4856-9393-202183D5E0D6}" sibTransId="{4F852EF6-5B7F-490D-8CAB-5CCD297F23DD}"/>
    <dgm:cxn modelId="{6A23D5AC-158F-4A4B-96CD-ACC0F4437C36}" type="presOf" srcId="{22E134B4-D10A-4F63-BA2D-77F4DE58B551}" destId="{8873C285-4908-4975-8835-B9A37B335D79}" srcOrd="0" destOrd="0" presId="urn:microsoft.com/office/officeart/2005/8/layout/vList2"/>
    <dgm:cxn modelId="{C7F098B4-20A4-4B7A-9614-5656BBF5C2C2}" type="presOf" srcId="{06081A66-F562-446C-86AA-18E990957FDE}" destId="{43F06568-C82A-43E5-B247-FC59966F6518}" srcOrd="0" destOrd="0" presId="urn:microsoft.com/office/officeart/2005/8/layout/vList2"/>
    <dgm:cxn modelId="{EB5355B6-E14A-4B57-918E-74C43AFD579E}" type="presOf" srcId="{B0917F4B-C13A-4CDA-8CF8-4A98E501CE93}" destId="{EFD0A789-4F38-46B0-BCD4-075C9F26BC61}" srcOrd="0" destOrd="1" presId="urn:microsoft.com/office/officeart/2005/8/layout/vList2"/>
    <dgm:cxn modelId="{51F96AC4-3F7E-4111-B5BB-85FD76167966}" type="presOf" srcId="{E2198940-A484-43E2-9997-0200F3D29BA6}" destId="{DFCB9E6E-7279-482E-93C6-48119FE8D836}" srcOrd="0" destOrd="0" presId="urn:microsoft.com/office/officeart/2005/8/layout/vList2"/>
    <dgm:cxn modelId="{31A2A6E6-B440-4947-97E2-EB6CD0F4ADCE}" type="presOf" srcId="{5590C7E5-1BD4-4AE4-84AB-E8498E68A8B4}" destId="{EFD0A789-4F38-46B0-BCD4-075C9F26BC61}" srcOrd="0" destOrd="2" presId="urn:microsoft.com/office/officeart/2005/8/layout/vList2"/>
    <dgm:cxn modelId="{1FA02FF9-6F0B-441B-B70B-AD33C3BF9FE2}" type="presOf" srcId="{9DF56A39-A8E1-4853-953B-6E12440A4D4C}" destId="{8873C285-4908-4975-8835-B9A37B335D79}" srcOrd="0" destOrd="1" presId="urn:microsoft.com/office/officeart/2005/8/layout/vList2"/>
    <dgm:cxn modelId="{6C4B32FE-2400-4E55-ADF0-4AA5598B454D}" srcId="{69344977-C2AD-4426-AFB9-A8D8E1E4C0C9}" destId="{06081A66-F562-446C-86AA-18E990957FDE}" srcOrd="1" destOrd="0" parTransId="{CC57834B-689F-4893-AE32-5327BA324F95}" sibTransId="{CD8C3641-6E68-49A7-9AAC-61791396369C}"/>
    <dgm:cxn modelId="{273D5AD5-FCA3-42CC-9747-BD2DF5256E75}" type="presParOf" srcId="{5C57FD78-3113-4694-AC69-5CF72DCFF520}" destId="{DFCB9E6E-7279-482E-93C6-48119FE8D836}" srcOrd="0" destOrd="0" presId="urn:microsoft.com/office/officeart/2005/8/layout/vList2"/>
    <dgm:cxn modelId="{0B5D696A-85DD-47A1-A76D-79F06FD8371C}" type="presParOf" srcId="{5C57FD78-3113-4694-AC69-5CF72DCFF520}" destId="{EFD0A789-4F38-46B0-BCD4-075C9F26BC61}" srcOrd="1" destOrd="0" presId="urn:microsoft.com/office/officeart/2005/8/layout/vList2"/>
    <dgm:cxn modelId="{53C74D0A-4EF8-42E4-A40E-883C68E6839F}" type="presParOf" srcId="{5C57FD78-3113-4694-AC69-5CF72DCFF520}" destId="{43F06568-C82A-43E5-B247-FC59966F6518}" srcOrd="2" destOrd="0" presId="urn:microsoft.com/office/officeart/2005/8/layout/vList2"/>
    <dgm:cxn modelId="{C1C9E951-BC41-423D-A8E6-1AE42F73B7EE}" type="presParOf" srcId="{5C57FD78-3113-4694-AC69-5CF72DCFF520}" destId="{DC47F928-1697-4F10-BC11-67AB07D2DED1}" srcOrd="3" destOrd="0" presId="urn:microsoft.com/office/officeart/2005/8/layout/vList2"/>
    <dgm:cxn modelId="{BCF76B39-6CD1-4C56-AD14-816CFADFB9D0}" type="presParOf" srcId="{5C57FD78-3113-4694-AC69-5CF72DCFF520}" destId="{D4CA0E0C-7BCA-4424-800C-90400DBE6563}" srcOrd="4" destOrd="0" presId="urn:microsoft.com/office/officeart/2005/8/layout/vList2"/>
    <dgm:cxn modelId="{17F6CD81-E0B5-47A1-9F85-A6FD32D6C15A}" type="presParOf" srcId="{5C57FD78-3113-4694-AC69-5CF72DCFF520}" destId="{8873C285-4908-4975-8835-B9A37B335D7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05218-0AFA-4565-88C0-2F7AD209331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4DF5BD-2678-4B8A-B2F8-96D294FFAE8D}">
      <dgm:prSet phldrT="[Text]" custT="1"/>
      <dgm:spPr>
        <a:solidFill>
          <a:srgbClr val="009FDF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Data Input</a:t>
          </a:r>
        </a:p>
      </dgm:t>
    </dgm:pt>
    <dgm:pt modelId="{EB6C89F0-7BA2-42A4-849E-9F19F5BB8600}" type="parTrans" cxnId="{2E6B1716-636F-44A4-9D75-C8FAE274530B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582F4AC3-1F83-4069-B07F-A595E51D74E5}" type="sibTrans" cxnId="{2E6B1716-636F-44A4-9D75-C8FAE274530B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A43A3530-2486-4968-9C99-BC15B9C0C4A2}" type="asst">
      <dgm:prSet phldrT="[Text]" custT="1"/>
      <dgm:spPr>
        <a:solidFill>
          <a:srgbClr val="041E42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Data Analysis</a:t>
          </a:r>
        </a:p>
      </dgm:t>
    </dgm:pt>
    <dgm:pt modelId="{8278A7CF-77C8-47CA-A517-81862E9DA5F7}" type="parTrans" cxnId="{D70FB409-F5AC-4E2A-B259-0C548211F35B}">
      <dgm:prSet custT="1"/>
      <dgm:spPr>
        <a:ln>
          <a:solidFill>
            <a:srgbClr val="041E42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0A0D4888-5A60-432A-8339-5A296D70C0CF}" type="sibTrans" cxnId="{D70FB409-F5AC-4E2A-B259-0C548211F35B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85E6B01E-C1E5-40CC-A5BC-0254A7364002}">
      <dgm:prSet phldrT="[Text]" custT="1"/>
      <dgm:spPr>
        <a:solidFill>
          <a:srgbClr val="E35205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Estimate Likelihood</a:t>
          </a:r>
        </a:p>
      </dgm:t>
    </dgm:pt>
    <dgm:pt modelId="{0B51BEE4-3352-45C5-9639-0E5663446F47}" type="parTrans" cxnId="{B6337576-E4EF-49DD-A255-AE2307B8C3B0}">
      <dgm:prSet custT="1"/>
      <dgm:spPr>
        <a:ln>
          <a:solidFill>
            <a:srgbClr val="E35205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C744C0F1-D6AF-4CC3-8CCA-9F5F76BBE06A}" type="sibTrans" cxnId="{B6337576-E4EF-49DD-A255-AE2307B8C3B0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117A700A-2FC3-4945-9562-35B890DB52D8}">
      <dgm:prSet phldrT="[Text]" custT="1"/>
      <dgm:spPr>
        <a:solidFill>
          <a:srgbClr val="E35205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Determine Consequences </a:t>
          </a:r>
        </a:p>
      </dgm:t>
    </dgm:pt>
    <dgm:pt modelId="{58DD210F-E725-49EE-86A5-5554917EB96E}" type="parTrans" cxnId="{A4EE5FD3-50A2-4117-BD8D-86176E16DEF8}">
      <dgm:prSet custT="1"/>
      <dgm:spPr>
        <a:ln>
          <a:solidFill>
            <a:srgbClr val="E35205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0B145DA1-C682-4B05-A730-98563ED1C226}" type="sibTrans" cxnId="{A4EE5FD3-50A2-4117-BD8D-86176E16DEF8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408E7304-6F68-453C-A2BC-5EF9F4D96830}">
      <dgm:prSet custT="1"/>
      <dgm:spPr>
        <a:solidFill>
          <a:srgbClr val="939598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Risk Matrix</a:t>
          </a:r>
        </a:p>
      </dgm:t>
    </dgm:pt>
    <dgm:pt modelId="{D6E31DB4-A8DD-4D6C-B066-16073AE13756}" type="parTrans" cxnId="{3D9E4394-0710-4FB3-B7F0-01EB971DAAF5}">
      <dgm:prSet custT="1"/>
      <dgm:spPr>
        <a:ln>
          <a:solidFill>
            <a:srgbClr val="939598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4AC8C5ED-27E4-46F7-9ED4-ED46D6B25E7F}" type="sibTrans" cxnId="{3D9E4394-0710-4FB3-B7F0-01EB971DAAF5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8CE2DA9F-0CD4-4CDC-A4A2-C5D84AB08B24}">
      <dgm:prSet custT="1"/>
      <dgm:spPr/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Risk Matrix</a:t>
          </a:r>
        </a:p>
      </dgm:t>
    </dgm:pt>
    <dgm:pt modelId="{552CAA6F-4376-45BA-BF02-2A770A02A28D}" type="parTrans" cxnId="{5E6566FA-4BE4-4131-9612-E7208175D8B5}">
      <dgm:prSet custT="1"/>
      <dgm:spPr>
        <a:ln>
          <a:solidFill>
            <a:srgbClr val="939598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C3A88477-DE4A-48C0-861B-B3E960E02A6E}" type="sibTrans" cxnId="{5E6566FA-4BE4-4131-9612-E7208175D8B5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BB7E39F-43C7-4FE7-AD81-7B479CAE9107}">
      <dgm:prSet custT="1"/>
      <dgm:spPr>
        <a:solidFill>
          <a:srgbClr val="939598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Acceptable</a:t>
          </a:r>
        </a:p>
      </dgm:t>
    </dgm:pt>
    <dgm:pt modelId="{6B8FE4B7-59F4-4C30-B225-4AA309111693}" type="parTrans" cxnId="{284DA7C5-7420-4E51-9817-E2918B8AE1AC}">
      <dgm:prSet custT="1"/>
      <dgm:spPr>
        <a:ln>
          <a:solidFill>
            <a:srgbClr val="939598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C68C0732-E420-4F08-AD7E-E06632A12DB7}" type="sibTrans" cxnId="{284DA7C5-7420-4E51-9817-E2918B8AE1AC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7619174E-55BE-4EC3-A026-0784F6022A8C}">
      <dgm:prSet custT="1"/>
      <dgm:spPr>
        <a:solidFill>
          <a:srgbClr val="939598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Yes</a:t>
          </a:r>
        </a:p>
      </dgm:t>
    </dgm:pt>
    <dgm:pt modelId="{17124B7E-A931-42C3-8D0C-423378546C67}" type="parTrans" cxnId="{2DD6773C-5D60-4579-895C-E5C6B08E4814}">
      <dgm:prSet custT="1"/>
      <dgm:spPr>
        <a:ln>
          <a:solidFill>
            <a:srgbClr val="939598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352C1A02-E77D-4623-80F5-617C03478CB1}" type="sibTrans" cxnId="{2DD6773C-5D60-4579-895C-E5C6B08E4814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C3ED771D-90CB-4D47-AE06-FF5674B65787}">
      <dgm:prSet custT="1"/>
      <dgm:spPr>
        <a:solidFill>
          <a:srgbClr val="939598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No – Reduce, mitigate, Transfer</a:t>
          </a:r>
        </a:p>
      </dgm:t>
    </dgm:pt>
    <dgm:pt modelId="{90F276ED-BB30-429C-93AC-5FC048905141}" type="parTrans" cxnId="{AD2BB8EC-DED6-4F4C-B6B4-C6063625B85F}">
      <dgm:prSet custT="1"/>
      <dgm:spPr>
        <a:ln>
          <a:solidFill>
            <a:srgbClr val="939598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0C88A7C-5596-4C66-B783-FC41CB07FB46}" type="sibTrans" cxnId="{AD2BB8EC-DED6-4F4C-B6B4-C6063625B85F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6019B179-65FF-490D-BE69-EDF62565A237}">
      <dgm:prSet custT="1"/>
      <dgm:spPr>
        <a:solidFill>
          <a:srgbClr val="939598"/>
        </a:solidFill>
      </dgm:spPr>
      <dgm:t>
        <a:bodyPr/>
        <a:lstStyle/>
        <a:p>
          <a:r>
            <a:rPr lang="en-US" sz="18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Operate</a:t>
          </a:r>
        </a:p>
      </dgm:t>
    </dgm:pt>
    <dgm:pt modelId="{54F0020C-EAD8-422D-898C-913EE37BD7C7}" type="parTrans" cxnId="{2B7AEBD1-B1CC-44FB-8D05-BEB738DAE66C}">
      <dgm:prSet custT="1"/>
      <dgm:spPr>
        <a:ln>
          <a:solidFill>
            <a:srgbClr val="939598"/>
          </a:solidFill>
        </a:ln>
      </dgm:spPr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E9F566D-0CC2-4F6A-A953-4361377A39AC}" type="sibTrans" cxnId="{2B7AEBD1-B1CC-44FB-8D05-BEB738DAE66C}">
      <dgm:prSet/>
      <dgm:spPr/>
      <dgm:t>
        <a:bodyPr/>
        <a:lstStyle/>
        <a:p>
          <a:endParaRPr lang="en-US" sz="18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89B319DC-F41D-4D47-ADBD-159980669D17}" type="pres">
      <dgm:prSet presAssocID="{47105218-0AFA-4565-88C0-2F7AD20933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CAE5EE6-1056-4537-BF15-1038F64A74A8}" type="pres">
      <dgm:prSet presAssocID="{1F4DF5BD-2678-4B8A-B2F8-96D294FFAE8D}" presName="root1" presStyleCnt="0"/>
      <dgm:spPr/>
    </dgm:pt>
    <dgm:pt modelId="{97D6A8A0-C9E0-4FF9-8D9F-48981B7CDAFC}" type="pres">
      <dgm:prSet presAssocID="{1F4DF5BD-2678-4B8A-B2F8-96D294FFAE8D}" presName="LevelOneTextNode" presStyleLbl="node0" presStyleIdx="0" presStyleCnt="1">
        <dgm:presLayoutVars>
          <dgm:chPref val="3"/>
        </dgm:presLayoutVars>
      </dgm:prSet>
      <dgm:spPr/>
    </dgm:pt>
    <dgm:pt modelId="{D5CAAA11-2BD0-4D84-A661-34A4F9C6ED28}" type="pres">
      <dgm:prSet presAssocID="{1F4DF5BD-2678-4B8A-B2F8-96D294FFAE8D}" presName="level2hierChild" presStyleCnt="0"/>
      <dgm:spPr/>
    </dgm:pt>
    <dgm:pt modelId="{7578B352-80BC-40D2-B86F-FE885CBF58AF}" type="pres">
      <dgm:prSet presAssocID="{8278A7CF-77C8-47CA-A517-81862E9DA5F7}" presName="conn2-1" presStyleLbl="parChTrans1D2" presStyleIdx="0" presStyleCnt="1"/>
      <dgm:spPr/>
    </dgm:pt>
    <dgm:pt modelId="{E620E781-0C5D-4E0D-8360-20C26546E6CB}" type="pres">
      <dgm:prSet presAssocID="{8278A7CF-77C8-47CA-A517-81862E9DA5F7}" presName="connTx" presStyleLbl="parChTrans1D2" presStyleIdx="0" presStyleCnt="1"/>
      <dgm:spPr/>
    </dgm:pt>
    <dgm:pt modelId="{C12D06A2-BEB4-456B-87B9-2753A16B62A2}" type="pres">
      <dgm:prSet presAssocID="{A43A3530-2486-4968-9C99-BC15B9C0C4A2}" presName="root2" presStyleCnt="0"/>
      <dgm:spPr/>
    </dgm:pt>
    <dgm:pt modelId="{55D9EAF4-ECC0-43A2-A2ED-231401F412F1}" type="pres">
      <dgm:prSet presAssocID="{A43A3530-2486-4968-9C99-BC15B9C0C4A2}" presName="LevelTwoTextNode" presStyleLbl="asst1" presStyleIdx="0" presStyleCnt="1">
        <dgm:presLayoutVars>
          <dgm:chPref val="3"/>
        </dgm:presLayoutVars>
      </dgm:prSet>
      <dgm:spPr/>
    </dgm:pt>
    <dgm:pt modelId="{989338E2-F64D-4304-8779-23DE3CB57270}" type="pres">
      <dgm:prSet presAssocID="{A43A3530-2486-4968-9C99-BC15B9C0C4A2}" presName="level3hierChild" presStyleCnt="0"/>
      <dgm:spPr/>
    </dgm:pt>
    <dgm:pt modelId="{352D90CC-7FB8-4C8C-92D5-295397C35DC5}" type="pres">
      <dgm:prSet presAssocID="{0B51BEE4-3352-45C5-9639-0E5663446F47}" presName="conn2-1" presStyleLbl="parChTrans1D3" presStyleIdx="0" presStyleCnt="2"/>
      <dgm:spPr/>
    </dgm:pt>
    <dgm:pt modelId="{DBA435F8-1789-43B3-AC1A-589D10304901}" type="pres">
      <dgm:prSet presAssocID="{0B51BEE4-3352-45C5-9639-0E5663446F47}" presName="connTx" presStyleLbl="parChTrans1D3" presStyleIdx="0" presStyleCnt="2"/>
      <dgm:spPr/>
    </dgm:pt>
    <dgm:pt modelId="{B0E0C74C-24B4-447C-A203-A819C543C651}" type="pres">
      <dgm:prSet presAssocID="{85E6B01E-C1E5-40CC-A5BC-0254A7364002}" presName="root2" presStyleCnt="0"/>
      <dgm:spPr/>
    </dgm:pt>
    <dgm:pt modelId="{7ADFC60D-C7B1-4621-8BBD-0FE7377F3333}" type="pres">
      <dgm:prSet presAssocID="{85E6B01E-C1E5-40CC-A5BC-0254A7364002}" presName="LevelTwoTextNode" presStyleLbl="node3" presStyleIdx="0" presStyleCnt="2">
        <dgm:presLayoutVars>
          <dgm:chPref val="3"/>
        </dgm:presLayoutVars>
      </dgm:prSet>
      <dgm:spPr/>
    </dgm:pt>
    <dgm:pt modelId="{E0437A31-0FCE-4B9C-9EA8-CC83383CD614}" type="pres">
      <dgm:prSet presAssocID="{85E6B01E-C1E5-40CC-A5BC-0254A7364002}" presName="level3hierChild" presStyleCnt="0"/>
      <dgm:spPr/>
    </dgm:pt>
    <dgm:pt modelId="{A1C50A8E-5B95-4A1E-AB24-C44BC7985DF2}" type="pres">
      <dgm:prSet presAssocID="{552CAA6F-4376-45BA-BF02-2A770A02A28D}" presName="conn2-1" presStyleLbl="parChTrans1D4" presStyleIdx="0" presStyleCnt="6"/>
      <dgm:spPr/>
    </dgm:pt>
    <dgm:pt modelId="{33051416-15D2-49F8-BDEA-E7F0F3B32774}" type="pres">
      <dgm:prSet presAssocID="{552CAA6F-4376-45BA-BF02-2A770A02A28D}" presName="connTx" presStyleLbl="parChTrans1D4" presStyleIdx="0" presStyleCnt="6"/>
      <dgm:spPr/>
    </dgm:pt>
    <dgm:pt modelId="{0F6E2B8C-FD08-42A0-995D-0A0047F2D304}" type="pres">
      <dgm:prSet presAssocID="{8CE2DA9F-0CD4-4CDC-A4A2-C5D84AB08B24}" presName="root2" presStyleCnt="0"/>
      <dgm:spPr/>
    </dgm:pt>
    <dgm:pt modelId="{C8874DA9-42AF-4A38-9028-416BE538746E}" type="pres">
      <dgm:prSet presAssocID="{8CE2DA9F-0CD4-4CDC-A4A2-C5D84AB08B24}" presName="LevelTwoTextNode" presStyleLbl="node4" presStyleIdx="0" presStyleCnt="6" custLinFactNeighborX="1108" custLinFactNeighborY="86010">
        <dgm:presLayoutVars>
          <dgm:chPref val="3"/>
        </dgm:presLayoutVars>
      </dgm:prSet>
      <dgm:spPr/>
    </dgm:pt>
    <dgm:pt modelId="{FD8400E3-7566-4E8D-8DAE-83933DFBFD1E}" type="pres">
      <dgm:prSet presAssocID="{8CE2DA9F-0CD4-4CDC-A4A2-C5D84AB08B24}" presName="level3hierChild" presStyleCnt="0"/>
      <dgm:spPr/>
    </dgm:pt>
    <dgm:pt modelId="{AFF04A92-CE2B-490C-AA4C-EF6AE2704864}" type="pres">
      <dgm:prSet presAssocID="{58DD210F-E725-49EE-86A5-5554917EB96E}" presName="conn2-1" presStyleLbl="parChTrans1D3" presStyleIdx="1" presStyleCnt="2"/>
      <dgm:spPr/>
    </dgm:pt>
    <dgm:pt modelId="{DF9D20F6-9E1C-46E7-9392-25151C4C1A9A}" type="pres">
      <dgm:prSet presAssocID="{58DD210F-E725-49EE-86A5-5554917EB96E}" presName="connTx" presStyleLbl="parChTrans1D3" presStyleIdx="1" presStyleCnt="2"/>
      <dgm:spPr/>
    </dgm:pt>
    <dgm:pt modelId="{AD8C655B-FA29-489D-AFA6-5B7281410498}" type="pres">
      <dgm:prSet presAssocID="{117A700A-2FC3-4945-9562-35B890DB52D8}" presName="root2" presStyleCnt="0"/>
      <dgm:spPr/>
    </dgm:pt>
    <dgm:pt modelId="{453F82AA-8D61-4DEE-9F4F-752519248E16}" type="pres">
      <dgm:prSet presAssocID="{117A700A-2FC3-4945-9562-35B890DB52D8}" presName="LevelTwoTextNode" presStyleLbl="node3" presStyleIdx="1" presStyleCnt="2">
        <dgm:presLayoutVars>
          <dgm:chPref val="3"/>
        </dgm:presLayoutVars>
      </dgm:prSet>
      <dgm:spPr/>
    </dgm:pt>
    <dgm:pt modelId="{C0B868D4-404D-4FE6-A722-87163B148A70}" type="pres">
      <dgm:prSet presAssocID="{117A700A-2FC3-4945-9562-35B890DB52D8}" presName="level3hierChild" presStyleCnt="0"/>
      <dgm:spPr/>
    </dgm:pt>
    <dgm:pt modelId="{EFCBAD82-E782-4568-A107-064F012274A9}" type="pres">
      <dgm:prSet presAssocID="{D6E31DB4-A8DD-4D6C-B066-16073AE13756}" presName="conn2-1" presStyleLbl="parChTrans1D4" presStyleIdx="1" presStyleCnt="6"/>
      <dgm:spPr/>
    </dgm:pt>
    <dgm:pt modelId="{A194C010-C0AE-4CCE-A494-59A86ECC442C}" type="pres">
      <dgm:prSet presAssocID="{D6E31DB4-A8DD-4D6C-B066-16073AE13756}" presName="connTx" presStyleLbl="parChTrans1D4" presStyleIdx="1" presStyleCnt="6"/>
      <dgm:spPr/>
    </dgm:pt>
    <dgm:pt modelId="{F05459C6-1ED8-4A7E-8054-6A027AF38DB7}" type="pres">
      <dgm:prSet presAssocID="{408E7304-6F68-453C-A2BC-5EF9F4D96830}" presName="root2" presStyleCnt="0"/>
      <dgm:spPr/>
    </dgm:pt>
    <dgm:pt modelId="{E4F008C3-A1BF-48D4-A411-4A323B571EE2}" type="pres">
      <dgm:prSet presAssocID="{408E7304-6F68-453C-A2BC-5EF9F4D96830}" presName="LevelTwoTextNode" presStyleLbl="node4" presStyleIdx="1" presStyleCnt="6" custLinFactNeighborX="3123" custLinFactNeighborY="-88000">
        <dgm:presLayoutVars>
          <dgm:chPref val="3"/>
        </dgm:presLayoutVars>
      </dgm:prSet>
      <dgm:spPr/>
    </dgm:pt>
    <dgm:pt modelId="{F1ED6294-C4F4-4B52-9161-1A5395F65E5F}" type="pres">
      <dgm:prSet presAssocID="{408E7304-6F68-453C-A2BC-5EF9F4D96830}" presName="level3hierChild" presStyleCnt="0"/>
      <dgm:spPr/>
    </dgm:pt>
    <dgm:pt modelId="{6A423083-58F6-47FF-8B6A-18A6F97EF624}" type="pres">
      <dgm:prSet presAssocID="{6B8FE4B7-59F4-4C30-B225-4AA309111693}" presName="conn2-1" presStyleLbl="parChTrans1D4" presStyleIdx="2" presStyleCnt="6"/>
      <dgm:spPr/>
    </dgm:pt>
    <dgm:pt modelId="{36458E7A-600F-4C90-BDCB-68C4AAF0ACD9}" type="pres">
      <dgm:prSet presAssocID="{6B8FE4B7-59F4-4C30-B225-4AA309111693}" presName="connTx" presStyleLbl="parChTrans1D4" presStyleIdx="2" presStyleCnt="6"/>
      <dgm:spPr/>
    </dgm:pt>
    <dgm:pt modelId="{B09A3F19-78D8-4323-AEA6-199ADB907E7E}" type="pres">
      <dgm:prSet presAssocID="{9BB7E39F-43C7-4FE7-AD81-7B479CAE9107}" presName="root2" presStyleCnt="0"/>
      <dgm:spPr/>
    </dgm:pt>
    <dgm:pt modelId="{6CF1A44C-A485-4D16-8F35-CC7C1F241F53}" type="pres">
      <dgm:prSet presAssocID="{9BB7E39F-43C7-4FE7-AD81-7B479CAE9107}" presName="LevelTwoTextNode" presStyleLbl="node4" presStyleIdx="2" presStyleCnt="6" custLinFactNeighborX="-3533" custLinFactNeighborY="-88445">
        <dgm:presLayoutVars>
          <dgm:chPref val="3"/>
        </dgm:presLayoutVars>
      </dgm:prSet>
      <dgm:spPr/>
    </dgm:pt>
    <dgm:pt modelId="{BDFEC818-DA79-4A9D-92AD-E17668BCCBA4}" type="pres">
      <dgm:prSet presAssocID="{9BB7E39F-43C7-4FE7-AD81-7B479CAE9107}" presName="level3hierChild" presStyleCnt="0"/>
      <dgm:spPr/>
    </dgm:pt>
    <dgm:pt modelId="{E2F5CBED-0EB0-4AB9-BC46-070D59E49D8E}" type="pres">
      <dgm:prSet presAssocID="{17124B7E-A931-42C3-8D0C-423378546C67}" presName="conn2-1" presStyleLbl="parChTrans1D4" presStyleIdx="3" presStyleCnt="6"/>
      <dgm:spPr/>
    </dgm:pt>
    <dgm:pt modelId="{1ED4964A-1846-4653-B7A7-8D588D9C3963}" type="pres">
      <dgm:prSet presAssocID="{17124B7E-A931-42C3-8D0C-423378546C67}" presName="connTx" presStyleLbl="parChTrans1D4" presStyleIdx="3" presStyleCnt="6"/>
      <dgm:spPr/>
    </dgm:pt>
    <dgm:pt modelId="{43EF5ECE-C000-4471-9CD2-F97FE6C22043}" type="pres">
      <dgm:prSet presAssocID="{7619174E-55BE-4EC3-A026-0784F6022A8C}" presName="root2" presStyleCnt="0"/>
      <dgm:spPr/>
    </dgm:pt>
    <dgm:pt modelId="{469CB384-2AAA-4BF4-8BFE-224321CCB554}" type="pres">
      <dgm:prSet presAssocID="{7619174E-55BE-4EC3-A026-0784F6022A8C}" presName="LevelTwoTextNode" presStyleLbl="node4" presStyleIdx="3" presStyleCnt="6" custLinFactY="-3087" custLinFactNeighborX="794" custLinFactNeighborY="-100000">
        <dgm:presLayoutVars>
          <dgm:chPref val="3"/>
        </dgm:presLayoutVars>
      </dgm:prSet>
      <dgm:spPr/>
    </dgm:pt>
    <dgm:pt modelId="{026C33A9-AB76-4B34-A37F-E695E2755E23}" type="pres">
      <dgm:prSet presAssocID="{7619174E-55BE-4EC3-A026-0784F6022A8C}" presName="level3hierChild" presStyleCnt="0"/>
      <dgm:spPr/>
    </dgm:pt>
    <dgm:pt modelId="{8401B887-B376-4851-BCEA-AA51FE934490}" type="pres">
      <dgm:prSet presAssocID="{54F0020C-EAD8-422D-898C-913EE37BD7C7}" presName="conn2-1" presStyleLbl="parChTrans1D4" presStyleIdx="4" presStyleCnt="6"/>
      <dgm:spPr/>
    </dgm:pt>
    <dgm:pt modelId="{19B9D720-CD43-4F70-8C88-A195FA8D2755}" type="pres">
      <dgm:prSet presAssocID="{54F0020C-EAD8-422D-898C-913EE37BD7C7}" presName="connTx" presStyleLbl="parChTrans1D4" presStyleIdx="4" presStyleCnt="6"/>
      <dgm:spPr/>
    </dgm:pt>
    <dgm:pt modelId="{283943BA-2D64-4D4B-A674-43CFB22C529F}" type="pres">
      <dgm:prSet presAssocID="{6019B179-65FF-490D-BE69-EDF62565A237}" presName="root2" presStyleCnt="0"/>
      <dgm:spPr/>
    </dgm:pt>
    <dgm:pt modelId="{D73161C5-7010-4C21-83DA-1FC8523B3852}" type="pres">
      <dgm:prSet presAssocID="{6019B179-65FF-490D-BE69-EDF62565A237}" presName="LevelTwoTextNode" presStyleLbl="node4" presStyleIdx="4" presStyleCnt="6" custLinFactY="-2987" custLinFactNeighborX="-2623" custLinFactNeighborY="-100000">
        <dgm:presLayoutVars>
          <dgm:chPref val="3"/>
        </dgm:presLayoutVars>
      </dgm:prSet>
      <dgm:spPr/>
    </dgm:pt>
    <dgm:pt modelId="{BE296BB2-5D5E-4D70-BD20-C35F7C88FFAC}" type="pres">
      <dgm:prSet presAssocID="{6019B179-65FF-490D-BE69-EDF62565A237}" presName="level3hierChild" presStyleCnt="0"/>
      <dgm:spPr/>
    </dgm:pt>
    <dgm:pt modelId="{09B6BFC9-8B83-4B3B-BFC5-94095BFAA59D}" type="pres">
      <dgm:prSet presAssocID="{90F276ED-BB30-429C-93AC-5FC048905141}" presName="conn2-1" presStyleLbl="parChTrans1D4" presStyleIdx="5" presStyleCnt="6"/>
      <dgm:spPr/>
    </dgm:pt>
    <dgm:pt modelId="{6148F291-E045-46B6-ADD9-00DCD507C865}" type="pres">
      <dgm:prSet presAssocID="{90F276ED-BB30-429C-93AC-5FC048905141}" presName="connTx" presStyleLbl="parChTrans1D4" presStyleIdx="5" presStyleCnt="6"/>
      <dgm:spPr/>
    </dgm:pt>
    <dgm:pt modelId="{4B7E585E-AB9D-4B5A-9139-2941E8A33FD4}" type="pres">
      <dgm:prSet presAssocID="{C3ED771D-90CB-4D47-AE06-FF5674B65787}" presName="root2" presStyleCnt="0"/>
      <dgm:spPr/>
    </dgm:pt>
    <dgm:pt modelId="{C8F6F56F-F999-42B2-9B9C-470922299DD3}" type="pres">
      <dgm:prSet presAssocID="{C3ED771D-90CB-4D47-AE06-FF5674B65787}" presName="LevelTwoTextNode" presStyleLbl="node4" presStyleIdx="5" presStyleCnt="6" custLinFactNeighborX="794" custLinFactNeighborY="-60721">
        <dgm:presLayoutVars>
          <dgm:chPref val="3"/>
        </dgm:presLayoutVars>
      </dgm:prSet>
      <dgm:spPr/>
    </dgm:pt>
    <dgm:pt modelId="{2E2E1DC4-44C0-4EC3-A7EC-AED54C103DCA}" type="pres">
      <dgm:prSet presAssocID="{C3ED771D-90CB-4D47-AE06-FF5674B65787}" presName="level3hierChild" presStyleCnt="0"/>
      <dgm:spPr/>
    </dgm:pt>
  </dgm:ptLst>
  <dgm:cxnLst>
    <dgm:cxn modelId="{D70FB409-F5AC-4E2A-B259-0C548211F35B}" srcId="{1F4DF5BD-2678-4B8A-B2F8-96D294FFAE8D}" destId="{A43A3530-2486-4968-9C99-BC15B9C0C4A2}" srcOrd="0" destOrd="0" parTransId="{8278A7CF-77C8-47CA-A517-81862E9DA5F7}" sibTransId="{0A0D4888-5A60-432A-8339-5A296D70C0CF}"/>
    <dgm:cxn modelId="{49FF3C0E-EB5B-4949-9D63-E6C754976532}" type="presOf" srcId="{90F276ED-BB30-429C-93AC-5FC048905141}" destId="{09B6BFC9-8B83-4B3B-BFC5-94095BFAA59D}" srcOrd="0" destOrd="0" presId="urn:microsoft.com/office/officeart/2005/8/layout/hierarchy2"/>
    <dgm:cxn modelId="{DA37C20E-CBC7-4C0E-8A80-FC78917FD8FB}" type="presOf" srcId="{6019B179-65FF-490D-BE69-EDF62565A237}" destId="{D73161C5-7010-4C21-83DA-1FC8523B3852}" srcOrd="0" destOrd="0" presId="urn:microsoft.com/office/officeart/2005/8/layout/hierarchy2"/>
    <dgm:cxn modelId="{2E6B1716-636F-44A4-9D75-C8FAE274530B}" srcId="{47105218-0AFA-4565-88C0-2F7AD209331A}" destId="{1F4DF5BD-2678-4B8A-B2F8-96D294FFAE8D}" srcOrd="0" destOrd="0" parTransId="{EB6C89F0-7BA2-42A4-849E-9F19F5BB8600}" sibTransId="{582F4AC3-1F83-4069-B07F-A595E51D74E5}"/>
    <dgm:cxn modelId="{4DEACC1B-E806-48C6-9A83-2C85366F8A9F}" type="presOf" srcId="{6B8FE4B7-59F4-4C30-B225-4AA309111693}" destId="{36458E7A-600F-4C90-BDCB-68C4AAF0ACD9}" srcOrd="1" destOrd="0" presId="urn:microsoft.com/office/officeart/2005/8/layout/hierarchy2"/>
    <dgm:cxn modelId="{272E3F21-F4BC-4257-B775-F5AA3CB4A0C7}" type="presOf" srcId="{58DD210F-E725-49EE-86A5-5554917EB96E}" destId="{AFF04A92-CE2B-490C-AA4C-EF6AE2704864}" srcOrd="0" destOrd="0" presId="urn:microsoft.com/office/officeart/2005/8/layout/hierarchy2"/>
    <dgm:cxn modelId="{68D6AC23-668B-4B72-A5C3-D586A0DBD0E8}" type="presOf" srcId="{C3ED771D-90CB-4D47-AE06-FF5674B65787}" destId="{C8F6F56F-F999-42B2-9B9C-470922299DD3}" srcOrd="0" destOrd="0" presId="urn:microsoft.com/office/officeart/2005/8/layout/hierarchy2"/>
    <dgm:cxn modelId="{ED1BF932-5A64-449F-9F91-A2DC1CE0FBD1}" type="presOf" srcId="{552CAA6F-4376-45BA-BF02-2A770A02A28D}" destId="{33051416-15D2-49F8-BDEA-E7F0F3B32774}" srcOrd="1" destOrd="0" presId="urn:microsoft.com/office/officeart/2005/8/layout/hierarchy2"/>
    <dgm:cxn modelId="{2DD6773C-5D60-4579-895C-E5C6B08E4814}" srcId="{9BB7E39F-43C7-4FE7-AD81-7B479CAE9107}" destId="{7619174E-55BE-4EC3-A026-0784F6022A8C}" srcOrd="0" destOrd="0" parTransId="{17124B7E-A931-42C3-8D0C-423378546C67}" sibTransId="{352C1A02-E77D-4623-80F5-617C03478CB1}"/>
    <dgm:cxn modelId="{EDCA615B-2704-443A-8A5D-4DE72BD0054F}" type="presOf" srcId="{A43A3530-2486-4968-9C99-BC15B9C0C4A2}" destId="{55D9EAF4-ECC0-43A2-A2ED-231401F412F1}" srcOrd="0" destOrd="0" presId="urn:microsoft.com/office/officeart/2005/8/layout/hierarchy2"/>
    <dgm:cxn modelId="{E8198A5B-A23B-4412-986F-3812DBC83BAD}" type="presOf" srcId="{17124B7E-A931-42C3-8D0C-423378546C67}" destId="{1ED4964A-1846-4653-B7A7-8D588D9C3963}" srcOrd="1" destOrd="0" presId="urn:microsoft.com/office/officeart/2005/8/layout/hierarchy2"/>
    <dgm:cxn modelId="{778E634A-65CD-439C-9E79-034A49ECEC4D}" type="presOf" srcId="{1F4DF5BD-2678-4B8A-B2F8-96D294FFAE8D}" destId="{97D6A8A0-C9E0-4FF9-8D9F-48981B7CDAFC}" srcOrd="0" destOrd="0" presId="urn:microsoft.com/office/officeart/2005/8/layout/hierarchy2"/>
    <dgm:cxn modelId="{2EAD9C6E-0D51-46D5-B25B-F529214093EE}" type="presOf" srcId="{85E6B01E-C1E5-40CC-A5BC-0254A7364002}" destId="{7ADFC60D-C7B1-4621-8BBD-0FE7377F3333}" srcOrd="0" destOrd="0" presId="urn:microsoft.com/office/officeart/2005/8/layout/hierarchy2"/>
    <dgm:cxn modelId="{BCA0A26F-ECBE-40E6-BD92-FAFF8998FBDB}" type="presOf" srcId="{0B51BEE4-3352-45C5-9639-0E5663446F47}" destId="{DBA435F8-1789-43B3-AC1A-589D10304901}" srcOrd="1" destOrd="0" presId="urn:microsoft.com/office/officeart/2005/8/layout/hierarchy2"/>
    <dgm:cxn modelId="{3AD66471-488E-49C0-AAEF-21CAEBD2A94D}" type="presOf" srcId="{D6E31DB4-A8DD-4D6C-B066-16073AE13756}" destId="{A194C010-C0AE-4CCE-A494-59A86ECC442C}" srcOrd="1" destOrd="0" presId="urn:microsoft.com/office/officeart/2005/8/layout/hierarchy2"/>
    <dgm:cxn modelId="{0516CA73-A7D4-4262-BCAF-A5F3DDFF2D6A}" type="presOf" srcId="{9BB7E39F-43C7-4FE7-AD81-7B479CAE9107}" destId="{6CF1A44C-A485-4D16-8F35-CC7C1F241F53}" srcOrd="0" destOrd="0" presId="urn:microsoft.com/office/officeart/2005/8/layout/hierarchy2"/>
    <dgm:cxn modelId="{C6C3F154-77F7-4185-968A-93572D6D3421}" type="presOf" srcId="{6B8FE4B7-59F4-4C30-B225-4AA309111693}" destId="{6A423083-58F6-47FF-8B6A-18A6F97EF624}" srcOrd="0" destOrd="0" presId="urn:microsoft.com/office/officeart/2005/8/layout/hierarchy2"/>
    <dgm:cxn modelId="{B6337576-E4EF-49DD-A255-AE2307B8C3B0}" srcId="{A43A3530-2486-4968-9C99-BC15B9C0C4A2}" destId="{85E6B01E-C1E5-40CC-A5BC-0254A7364002}" srcOrd="0" destOrd="0" parTransId="{0B51BEE4-3352-45C5-9639-0E5663446F47}" sibTransId="{C744C0F1-D6AF-4CC3-8CCA-9F5F76BBE06A}"/>
    <dgm:cxn modelId="{E10F7477-3565-41A0-9950-512B04D50961}" type="presOf" srcId="{54F0020C-EAD8-422D-898C-913EE37BD7C7}" destId="{8401B887-B376-4851-BCEA-AA51FE934490}" srcOrd="0" destOrd="0" presId="urn:microsoft.com/office/officeart/2005/8/layout/hierarchy2"/>
    <dgm:cxn modelId="{8B3D018A-2704-4001-8CC0-81702BEFA588}" type="presOf" srcId="{D6E31DB4-A8DD-4D6C-B066-16073AE13756}" destId="{EFCBAD82-E782-4568-A107-064F012274A9}" srcOrd="0" destOrd="0" presId="urn:microsoft.com/office/officeart/2005/8/layout/hierarchy2"/>
    <dgm:cxn modelId="{3D9E4394-0710-4FB3-B7F0-01EB971DAAF5}" srcId="{117A700A-2FC3-4945-9562-35B890DB52D8}" destId="{408E7304-6F68-453C-A2BC-5EF9F4D96830}" srcOrd="0" destOrd="0" parTransId="{D6E31DB4-A8DD-4D6C-B066-16073AE13756}" sibTransId="{4AC8C5ED-27E4-46F7-9ED4-ED46D6B25E7F}"/>
    <dgm:cxn modelId="{0FC79794-CDB8-4519-BEA7-912DA3B5B2F8}" type="presOf" srcId="{47105218-0AFA-4565-88C0-2F7AD209331A}" destId="{89B319DC-F41D-4D47-ADBD-159980669D17}" srcOrd="0" destOrd="0" presId="urn:microsoft.com/office/officeart/2005/8/layout/hierarchy2"/>
    <dgm:cxn modelId="{53F72B98-AFE8-45F8-93EE-0C562F408FE7}" type="presOf" srcId="{117A700A-2FC3-4945-9562-35B890DB52D8}" destId="{453F82AA-8D61-4DEE-9F4F-752519248E16}" srcOrd="0" destOrd="0" presId="urn:microsoft.com/office/officeart/2005/8/layout/hierarchy2"/>
    <dgm:cxn modelId="{BFB109A1-44FB-4C35-B398-29AE7DCDB644}" type="presOf" srcId="{8278A7CF-77C8-47CA-A517-81862E9DA5F7}" destId="{7578B352-80BC-40D2-B86F-FE885CBF58AF}" srcOrd="0" destOrd="0" presId="urn:microsoft.com/office/officeart/2005/8/layout/hierarchy2"/>
    <dgm:cxn modelId="{EB2ADCAD-AC98-4A6C-882C-B99D789F7520}" type="presOf" srcId="{54F0020C-EAD8-422D-898C-913EE37BD7C7}" destId="{19B9D720-CD43-4F70-8C88-A195FA8D2755}" srcOrd="1" destOrd="0" presId="urn:microsoft.com/office/officeart/2005/8/layout/hierarchy2"/>
    <dgm:cxn modelId="{284DA7C5-7420-4E51-9817-E2918B8AE1AC}" srcId="{408E7304-6F68-453C-A2BC-5EF9F4D96830}" destId="{9BB7E39F-43C7-4FE7-AD81-7B479CAE9107}" srcOrd="0" destOrd="0" parTransId="{6B8FE4B7-59F4-4C30-B225-4AA309111693}" sibTransId="{C68C0732-E420-4F08-AD7E-E06632A12DB7}"/>
    <dgm:cxn modelId="{3E7270C7-DB6A-4452-8E01-F3A4CDEE283B}" type="presOf" srcId="{58DD210F-E725-49EE-86A5-5554917EB96E}" destId="{DF9D20F6-9E1C-46E7-9392-25151C4C1A9A}" srcOrd="1" destOrd="0" presId="urn:microsoft.com/office/officeart/2005/8/layout/hierarchy2"/>
    <dgm:cxn modelId="{D39310C9-DCD8-4524-ABA7-A4F73EA591A1}" type="presOf" srcId="{408E7304-6F68-453C-A2BC-5EF9F4D96830}" destId="{E4F008C3-A1BF-48D4-A411-4A323B571EE2}" srcOrd="0" destOrd="0" presId="urn:microsoft.com/office/officeart/2005/8/layout/hierarchy2"/>
    <dgm:cxn modelId="{7425D6CF-C25D-4BEC-BAFD-8F32A65B000A}" type="presOf" srcId="{552CAA6F-4376-45BA-BF02-2A770A02A28D}" destId="{A1C50A8E-5B95-4A1E-AB24-C44BC7985DF2}" srcOrd="0" destOrd="0" presId="urn:microsoft.com/office/officeart/2005/8/layout/hierarchy2"/>
    <dgm:cxn modelId="{2B7AEBD1-B1CC-44FB-8D05-BEB738DAE66C}" srcId="{7619174E-55BE-4EC3-A026-0784F6022A8C}" destId="{6019B179-65FF-490D-BE69-EDF62565A237}" srcOrd="0" destOrd="0" parTransId="{54F0020C-EAD8-422D-898C-913EE37BD7C7}" sibTransId="{9E9F566D-0CC2-4F6A-A953-4361377A39AC}"/>
    <dgm:cxn modelId="{A4EE5FD3-50A2-4117-BD8D-86176E16DEF8}" srcId="{A43A3530-2486-4968-9C99-BC15B9C0C4A2}" destId="{117A700A-2FC3-4945-9562-35B890DB52D8}" srcOrd="1" destOrd="0" parTransId="{58DD210F-E725-49EE-86A5-5554917EB96E}" sibTransId="{0B145DA1-C682-4B05-A730-98563ED1C226}"/>
    <dgm:cxn modelId="{79C800D7-98DC-4F3F-814F-7B24A958D3F0}" type="presOf" srcId="{0B51BEE4-3352-45C5-9639-0E5663446F47}" destId="{352D90CC-7FB8-4C8C-92D5-295397C35DC5}" srcOrd="0" destOrd="0" presId="urn:microsoft.com/office/officeart/2005/8/layout/hierarchy2"/>
    <dgm:cxn modelId="{AD2BB8EC-DED6-4F4C-B6B4-C6063625B85F}" srcId="{9BB7E39F-43C7-4FE7-AD81-7B479CAE9107}" destId="{C3ED771D-90CB-4D47-AE06-FF5674B65787}" srcOrd="1" destOrd="0" parTransId="{90F276ED-BB30-429C-93AC-5FC048905141}" sibTransId="{90C88A7C-5596-4C66-B783-FC41CB07FB46}"/>
    <dgm:cxn modelId="{916510F0-C5A0-45B4-AF52-4D2CB3A1A127}" type="presOf" srcId="{17124B7E-A931-42C3-8D0C-423378546C67}" destId="{E2F5CBED-0EB0-4AB9-BC46-070D59E49D8E}" srcOrd="0" destOrd="0" presId="urn:microsoft.com/office/officeart/2005/8/layout/hierarchy2"/>
    <dgm:cxn modelId="{8F2B12F0-481B-4A7C-910F-DA5E21FFFDD4}" type="presOf" srcId="{7619174E-55BE-4EC3-A026-0784F6022A8C}" destId="{469CB384-2AAA-4BF4-8BFE-224321CCB554}" srcOrd="0" destOrd="0" presId="urn:microsoft.com/office/officeart/2005/8/layout/hierarchy2"/>
    <dgm:cxn modelId="{FEC1CEF1-5767-49AA-847A-764B1CC6118D}" type="presOf" srcId="{8CE2DA9F-0CD4-4CDC-A4A2-C5D84AB08B24}" destId="{C8874DA9-42AF-4A38-9028-416BE538746E}" srcOrd="0" destOrd="0" presId="urn:microsoft.com/office/officeart/2005/8/layout/hierarchy2"/>
    <dgm:cxn modelId="{0044C8F4-704C-4AB4-B5A4-9EC5E7C8D97E}" type="presOf" srcId="{90F276ED-BB30-429C-93AC-5FC048905141}" destId="{6148F291-E045-46B6-ADD9-00DCD507C865}" srcOrd="1" destOrd="0" presId="urn:microsoft.com/office/officeart/2005/8/layout/hierarchy2"/>
    <dgm:cxn modelId="{5E6566FA-4BE4-4131-9612-E7208175D8B5}" srcId="{85E6B01E-C1E5-40CC-A5BC-0254A7364002}" destId="{8CE2DA9F-0CD4-4CDC-A4A2-C5D84AB08B24}" srcOrd="0" destOrd="0" parTransId="{552CAA6F-4376-45BA-BF02-2A770A02A28D}" sibTransId="{C3A88477-DE4A-48C0-861B-B3E960E02A6E}"/>
    <dgm:cxn modelId="{CEDAEBFE-78C6-4CEB-A14E-CBF84000E0AD}" type="presOf" srcId="{8278A7CF-77C8-47CA-A517-81862E9DA5F7}" destId="{E620E781-0C5D-4E0D-8360-20C26546E6CB}" srcOrd="1" destOrd="0" presId="urn:microsoft.com/office/officeart/2005/8/layout/hierarchy2"/>
    <dgm:cxn modelId="{6F590C3E-3D2A-48D7-A81B-051C77B1DEF7}" type="presParOf" srcId="{89B319DC-F41D-4D47-ADBD-159980669D17}" destId="{9CAE5EE6-1056-4537-BF15-1038F64A74A8}" srcOrd="0" destOrd="0" presId="urn:microsoft.com/office/officeart/2005/8/layout/hierarchy2"/>
    <dgm:cxn modelId="{AF9F5F3B-BFB1-4B0A-B991-BC4DF8514AC0}" type="presParOf" srcId="{9CAE5EE6-1056-4537-BF15-1038F64A74A8}" destId="{97D6A8A0-C9E0-4FF9-8D9F-48981B7CDAFC}" srcOrd="0" destOrd="0" presId="urn:microsoft.com/office/officeart/2005/8/layout/hierarchy2"/>
    <dgm:cxn modelId="{A0D2B5E3-DE48-474B-83C1-325FC94B2DAB}" type="presParOf" srcId="{9CAE5EE6-1056-4537-BF15-1038F64A74A8}" destId="{D5CAAA11-2BD0-4D84-A661-34A4F9C6ED28}" srcOrd="1" destOrd="0" presId="urn:microsoft.com/office/officeart/2005/8/layout/hierarchy2"/>
    <dgm:cxn modelId="{872F0BDA-28DD-4DC0-9283-C9C499161942}" type="presParOf" srcId="{D5CAAA11-2BD0-4D84-A661-34A4F9C6ED28}" destId="{7578B352-80BC-40D2-B86F-FE885CBF58AF}" srcOrd="0" destOrd="0" presId="urn:microsoft.com/office/officeart/2005/8/layout/hierarchy2"/>
    <dgm:cxn modelId="{F10D5C55-27AE-4972-A632-B03AC2B14037}" type="presParOf" srcId="{7578B352-80BC-40D2-B86F-FE885CBF58AF}" destId="{E620E781-0C5D-4E0D-8360-20C26546E6CB}" srcOrd="0" destOrd="0" presId="urn:microsoft.com/office/officeart/2005/8/layout/hierarchy2"/>
    <dgm:cxn modelId="{147D413C-3991-4E37-8F9D-AA688330A433}" type="presParOf" srcId="{D5CAAA11-2BD0-4D84-A661-34A4F9C6ED28}" destId="{C12D06A2-BEB4-456B-87B9-2753A16B62A2}" srcOrd="1" destOrd="0" presId="urn:microsoft.com/office/officeart/2005/8/layout/hierarchy2"/>
    <dgm:cxn modelId="{59B4834F-19DD-4856-B0EC-134CC3EF7F41}" type="presParOf" srcId="{C12D06A2-BEB4-456B-87B9-2753A16B62A2}" destId="{55D9EAF4-ECC0-43A2-A2ED-231401F412F1}" srcOrd="0" destOrd="0" presId="urn:microsoft.com/office/officeart/2005/8/layout/hierarchy2"/>
    <dgm:cxn modelId="{6562C9FD-7E0A-468D-B345-E8B2382B9B1A}" type="presParOf" srcId="{C12D06A2-BEB4-456B-87B9-2753A16B62A2}" destId="{989338E2-F64D-4304-8779-23DE3CB57270}" srcOrd="1" destOrd="0" presId="urn:microsoft.com/office/officeart/2005/8/layout/hierarchy2"/>
    <dgm:cxn modelId="{EEE1ED4C-52E0-40DF-BDB1-6742D037F03A}" type="presParOf" srcId="{989338E2-F64D-4304-8779-23DE3CB57270}" destId="{352D90CC-7FB8-4C8C-92D5-295397C35DC5}" srcOrd="0" destOrd="0" presId="urn:microsoft.com/office/officeart/2005/8/layout/hierarchy2"/>
    <dgm:cxn modelId="{3BEB9442-7408-4677-8546-DF1B5790616A}" type="presParOf" srcId="{352D90CC-7FB8-4C8C-92D5-295397C35DC5}" destId="{DBA435F8-1789-43B3-AC1A-589D10304901}" srcOrd="0" destOrd="0" presId="urn:microsoft.com/office/officeart/2005/8/layout/hierarchy2"/>
    <dgm:cxn modelId="{8414715E-EE77-4D2E-9A0A-EC22228048B4}" type="presParOf" srcId="{989338E2-F64D-4304-8779-23DE3CB57270}" destId="{B0E0C74C-24B4-447C-A203-A819C543C651}" srcOrd="1" destOrd="0" presId="urn:microsoft.com/office/officeart/2005/8/layout/hierarchy2"/>
    <dgm:cxn modelId="{4BE41ADA-D61F-4B28-8F2D-3373BABD6C66}" type="presParOf" srcId="{B0E0C74C-24B4-447C-A203-A819C543C651}" destId="{7ADFC60D-C7B1-4621-8BBD-0FE7377F3333}" srcOrd="0" destOrd="0" presId="urn:microsoft.com/office/officeart/2005/8/layout/hierarchy2"/>
    <dgm:cxn modelId="{212BBEEA-4370-4EBD-9419-988036090CB7}" type="presParOf" srcId="{B0E0C74C-24B4-447C-A203-A819C543C651}" destId="{E0437A31-0FCE-4B9C-9EA8-CC83383CD614}" srcOrd="1" destOrd="0" presId="urn:microsoft.com/office/officeart/2005/8/layout/hierarchy2"/>
    <dgm:cxn modelId="{D5EBBC1F-38AB-41F5-A987-004EA884A5D1}" type="presParOf" srcId="{E0437A31-0FCE-4B9C-9EA8-CC83383CD614}" destId="{A1C50A8E-5B95-4A1E-AB24-C44BC7985DF2}" srcOrd="0" destOrd="0" presId="urn:microsoft.com/office/officeart/2005/8/layout/hierarchy2"/>
    <dgm:cxn modelId="{BB413777-A719-4951-9323-6F75D47A2DAF}" type="presParOf" srcId="{A1C50A8E-5B95-4A1E-AB24-C44BC7985DF2}" destId="{33051416-15D2-49F8-BDEA-E7F0F3B32774}" srcOrd="0" destOrd="0" presId="urn:microsoft.com/office/officeart/2005/8/layout/hierarchy2"/>
    <dgm:cxn modelId="{93481591-8728-4FEA-96C2-6286345A4305}" type="presParOf" srcId="{E0437A31-0FCE-4B9C-9EA8-CC83383CD614}" destId="{0F6E2B8C-FD08-42A0-995D-0A0047F2D304}" srcOrd="1" destOrd="0" presId="urn:microsoft.com/office/officeart/2005/8/layout/hierarchy2"/>
    <dgm:cxn modelId="{86232CFD-CEF7-4AB6-962F-BEF00C22A03E}" type="presParOf" srcId="{0F6E2B8C-FD08-42A0-995D-0A0047F2D304}" destId="{C8874DA9-42AF-4A38-9028-416BE538746E}" srcOrd="0" destOrd="0" presId="urn:microsoft.com/office/officeart/2005/8/layout/hierarchy2"/>
    <dgm:cxn modelId="{00F89429-746A-4A42-AC32-90330B6EBE25}" type="presParOf" srcId="{0F6E2B8C-FD08-42A0-995D-0A0047F2D304}" destId="{FD8400E3-7566-4E8D-8DAE-83933DFBFD1E}" srcOrd="1" destOrd="0" presId="urn:microsoft.com/office/officeart/2005/8/layout/hierarchy2"/>
    <dgm:cxn modelId="{01BC86EB-54A0-40A3-A37F-95FF72430DDC}" type="presParOf" srcId="{989338E2-F64D-4304-8779-23DE3CB57270}" destId="{AFF04A92-CE2B-490C-AA4C-EF6AE2704864}" srcOrd="2" destOrd="0" presId="urn:microsoft.com/office/officeart/2005/8/layout/hierarchy2"/>
    <dgm:cxn modelId="{780EF622-2E93-4E3F-8F8E-C5372A70ECF9}" type="presParOf" srcId="{AFF04A92-CE2B-490C-AA4C-EF6AE2704864}" destId="{DF9D20F6-9E1C-46E7-9392-25151C4C1A9A}" srcOrd="0" destOrd="0" presId="urn:microsoft.com/office/officeart/2005/8/layout/hierarchy2"/>
    <dgm:cxn modelId="{8CD39388-FBC0-4409-936D-33272DDF3942}" type="presParOf" srcId="{989338E2-F64D-4304-8779-23DE3CB57270}" destId="{AD8C655B-FA29-489D-AFA6-5B7281410498}" srcOrd="3" destOrd="0" presId="urn:microsoft.com/office/officeart/2005/8/layout/hierarchy2"/>
    <dgm:cxn modelId="{281E64A6-77A7-42F3-9650-C81776DE4E93}" type="presParOf" srcId="{AD8C655B-FA29-489D-AFA6-5B7281410498}" destId="{453F82AA-8D61-4DEE-9F4F-752519248E16}" srcOrd="0" destOrd="0" presId="urn:microsoft.com/office/officeart/2005/8/layout/hierarchy2"/>
    <dgm:cxn modelId="{303BA5AE-BA70-4EDB-B486-045F72BEF88E}" type="presParOf" srcId="{AD8C655B-FA29-489D-AFA6-5B7281410498}" destId="{C0B868D4-404D-4FE6-A722-87163B148A70}" srcOrd="1" destOrd="0" presId="urn:microsoft.com/office/officeart/2005/8/layout/hierarchy2"/>
    <dgm:cxn modelId="{52CCB705-1B2C-404E-9A2F-8956F613E9B5}" type="presParOf" srcId="{C0B868D4-404D-4FE6-A722-87163B148A70}" destId="{EFCBAD82-E782-4568-A107-064F012274A9}" srcOrd="0" destOrd="0" presId="urn:microsoft.com/office/officeart/2005/8/layout/hierarchy2"/>
    <dgm:cxn modelId="{2340C22E-65F4-4A05-832D-53C586EA049C}" type="presParOf" srcId="{EFCBAD82-E782-4568-A107-064F012274A9}" destId="{A194C010-C0AE-4CCE-A494-59A86ECC442C}" srcOrd="0" destOrd="0" presId="urn:microsoft.com/office/officeart/2005/8/layout/hierarchy2"/>
    <dgm:cxn modelId="{2440FDAB-CF2F-42D7-9784-FDE92FC6E44D}" type="presParOf" srcId="{C0B868D4-404D-4FE6-A722-87163B148A70}" destId="{F05459C6-1ED8-4A7E-8054-6A027AF38DB7}" srcOrd="1" destOrd="0" presId="urn:microsoft.com/office/officeart/2005/8/layout/hierarchy2"/>
    <dgm:cxn modelId="{8BBFEEBD-2A63-49A6-91D3-15A9F020D318}" type="presParOf" srcId="{F05459C6-1ED8-4A7E-8054-6A027AF38DB7}" destId="{E4F008C3-A1BF-48D4-A411-4A323B571EE2}" srcOrd="0" destOrd="0" presId="urn:microsoft.com/office/officeart/2005/8/layout/hierarchy2"/>
    <dgm:cxn modelId="{F1FDDF89-AB47-4193-8D34-6EA9528A3E93}" type="presParOf" srcId="{F05459C6-1ED8-4A7E-8054-6A027AF38DB7}" destId="{F1ED6294-C4F4-4B52-9161-1A5395F65E5F}" srcOrd="1" destOrd="0" presId="urn:microsoft.com/office/officeart/2005/8/layout/hierarchy2"/>
    <dgm:cxn modelId="{97973755-5D37-468E-8186-B91BCA6DC2C6}" type="presParOf" srcId="{F1ED6294-C4F4-4B52-9161-1A5395F65E5F}" destId="{6A423083-58F6-47FF-8B6A-18A6F97EF624}" srcOrd="0" destOrd="0" presId="urn:microsoft.com/office/officeart/2005/8/layout/hierarchy2"/>
    <dgm:cxn modelId="{FFF34A09-1AED-4BEE-A1AA-399B338B1543}" type="presParOf" srcId="{6A423083-58F6-47FF-8B6A-18A6F97EF624}" destId="{36458E7A-600F-4C90-BDCB-68C4AAF0ACD9}" srcOrd="0" destOrd="0" presId="urn:microsoft.com/office/officeart/2005/8/layout/hierarchy2"/>
    <dgm:cxn modelId="{6CE0BD63-B065-4294-A50A-BEF20CBA724B}" type="presParOf" srcId="{F1ED6294-C4F4-4B52-9161-1A5395F65E5F}" destId="{B09A3F19-78D8-4323-AEA6-199ADB907E7E}" srcOrd="1" destOrd="0" presId="urn:microsoft.com/office/officeart/2005/8/layout/hierarchy2"/>
    <dgm:cxn modelId="{42D804B8-E648-41EF-B146-7B932B64CDCF}" type="presParOf" srcId="{B09A3F19-78D8-4323-AEA6-199ADB907E7E}" destId="{6CF1A44C-A485-4D16-8F35-CC7C1F241F53}" srcOrd="0" destOrd="0" presId="urn:microsoft.com/office/officeart/2005/8/layout/hierarchy2"/>
    <dgm:cxn modelId="{94589DD4-EDE0-4138-8210-AC497F42DD63}" type="presParOf" srcId="{B09A3F19-78D8-4323-AEA6-199ADB907E7E}" destId="{BDFEC818-DA79-4A9D-92AD-E17668BCCBA4}" srcOrd="1" destOrd="0" presId="urn:microsoft.com/office/officeart/2005/8/layout/hierarchy2"/>
    <dgm:cxn modelId="{19C5AD2E-F2BF-4479-ACF3-7A6D89F37691}" type="presParOf" srcId="{BDFEC818-DA79-4A9D-92AD-E17668BCCBA4}" destId="{E2F5CBED-0EB0-4AB9-BC46-070D59E49D8E}" srcOrd="0" destOrd="0" presId="urn:microsoft.com/office/officeart/2005/8/layout/hierarchy2"/>
    <dgm:cxn modelId="{361B664E-2156-4D65-9D5E-298188C98D02}" type="presParOf" srcId="{E2F5CBED-0EB0-4AB9-BC46-070D59E49D8E}" destId="{1ED4964A-1846-4653-B7A7-8D588D9C3963}" srcOrd="0" destOrd="0" presId="urn:microsoft.com/office/officeart/2005/8/layout/hierarchy2"/>
    <dgm:cxn modelId="{B469F097-10F1-46AC-A27E-706763AA56D0}" type="presParOf" srcId="{BDFEC818-DA79-4A9D-92AD-E17668BCCBA4}" destId="{43EF5ECE-C000-4471-9CD2-F97FE6C22043}" srcOrd="1" destOrd="0" presId="urn:microsoft.com/office/officeart/2005/8/layout/hierarchy2"/>
    <dgm:cxn modelId="{DB5AFCBB-F294-4040-BC18-2F0E154F2409}" type="presParOf" srcId="{43EF5ECE-C000-4471-9CD2-F97FE6C22043}" destId="{469CB384-2AAA-4BF4-8BFE-224321CCB554}" srcOrd="0" destOrd="0" presId="urn:microsoft.com/office/officeart/2005/8/layout/hierarchy2"/>
    <dgm:cxn modelId="{AF1DC5D1-A805-4DEC-8BA7-246C7E8DEE70}" type="presParOf" srcId="{43EF5ECE-C000-4471-9CD2-F97FE6C22043}" destId="{026C33A9-AB76-4B34-A37F-E695E2755E23}" srcOrd="1" destOrd="0" presId="urn:microsoft.com/office/officeart/2005/8/layout/hierarchy2"/>
    <dgm:cxn modelId="{7D105F1F-D8CC-47D5-8E7F-B77D326F2635}" type="presParOf" srcId="{026C33A9-AB76-4B34-A37F-E695E2755E23}" destId="{8401B887-B376-4851-BCEA-AA51FE934490}" srcOrd="0" destOrd="0" presId="urn:microsoft.com/office/officeart/2005/8/layout/hierarchy2"/>
    <dgm:cxn modelId="{7A7EA9B9-E49D-4737-84B7-6B19B27197BC}" type="presParOf" srcId="{8401B887-B376-4851-BCEA-AA51FE934490}" destId="{19B9D720-CD43-4F70-8C88-A195FA8D2755}" srcOrd="0" destOrd="0" presId="urn:microsoft.com/office/officeart/2005/8/layout/hierarchy2"/>
    <dgm:cxn modelId="{E5E6CD12-A235-4206-BF2E-917F6CD97BCD}" type="presParOf" srcId="{026C33A9-AB76-4B34-A37F-E695E2755E23}" destId="{283943BA-2D64-4D4B-A674-43CFB22C529F}" srcOrd="1" destOrd="0" presId="urn:microsoft.com/office/officeart/2005/8/layout/hierarchy2"/>
    <dgm:cxn modelId="{D934AE8D-9AE4-4340-910E-6CD5990F84A7}" type="presParOf" srcId="{283943BA-2D64-4D4B-A674-43CFB22C529F}" destId="{D73161C5-7010-4C21-83DA-1FC8523B3852}" srcOrd="0" destOrd="0" presId="urn:microsoft.com/office/officeart/2005/8/layout/hierarchy2"/>
    <dgm:cxn modelId="{145AD531-1C8E-4CA8-8B17-D97482DF3335}" type="presParOf" srcId="{283943BA-2D64-4D4B-A674-43CFB22C529F}" destId="{BE296BB2-5D5E-4D70-BD20-C35F7C88FFAC}" srcOrd="1" destOrd="0" presId="urn:microsoft.com/office/officeart/2005/8/layout/hierarchy2"/>
    <dgm:cxn modelId="{39DF291B-4BA8-44F5-88A4-22E52CA95F28}" type="presParOf" srcId="{BDFEC818-DA79-4A9D-92AD-E17668BCCBA4}" destId="{09B6BFC9-8B83-4B3B-BFC5-94095BFAA59D}" srcOrd="2" destOrd="0" presId="urn:microsoft.com/office/officeart/2005/8/layout/hierarchy2"/>
    <dgm:cxn modelId="{AD45982E-3534-4C1D-AD27-13E4F3D1EEC8}" type="presParOf" srcId="{09B6BFC9-8B83-4B3B-BFC5-94095BFAA59D}" destId="{6148F291-E045-46B6-ADD9-00DCD507C865}" srcOrd="0" destOrd="0" presId="urn:microsoft.com/office/officeart/2005/8/layout/hierarchy2"/>
    <dgm:cxn modelId="{57353D2E-4B85-425B-BE81-DC9EB45422C2}" type="presParOf" srcId="{BDFEC818-DA79-4A9D-92AD-E17668BCCBA4}" destId="{4B7E585E-AB9D-4B5A-9139-2941E8A33FD4}" srcOrd="3" destOrd="0" presId="urn:microsoft.com/office/officeart/2005/8/layout/hierarchy2"/>
    <dgm:cxn modelId="{E83F3810-5ADD-42F1-A99B-5C489C5EC630}" type="presParOf" srcId="{4B7E585E-AB9D-4B5A-9139-2941E8A33FD4}" destId="{C8F6F56F-F999-42B2-9B9C-470922299DD3}" srcOrd="0" destOrd="0" presId="urn:microsoft.com/office/officeart/2005/8/layout/hierarchy2"/>
    <dgm:cxn modelId="{2F686352-F611-4D03-BB5C-43D2FFBEAF05}" type="presParOf" srcId="{4B7E585E-AB9D-4B5A-9139-2941E8A33FD4}" destId="{2E2E1DC4-44C0-4EC3-A7EC-AED54C103D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4A058B-D839-43CE-8F8B-B0366C7A514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0D49F7-2BC1-44EF-AAF6-89819299D179}">
      <dgm:prSet phldrT="[Text]" custT="1"/>
      <dgm:spPr>
        <a:solidFill>
          <a:srgbClr val="FFCD00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	</a:t>
          </a:r>
        </a:p>
      </dgm:t>
    </dgm:pt>
    <dgm:pt modelId="{4A41F363-CDBE-46B0-B5D6-8A1B2D6A94F3}" type="parTrans" cxnId="{3F6364BE-9DBE-4E30-97CF-E6DC207ED902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6E8B24B8-3BE2-4468-A99C-B652081345D3}" type="sibTrans" cxnId="{3F6364BE-9DBE-4E30-97CF-E6DC207ED902}">
      <dgm:prSet custT="1"/>
      <dgm:spPr>
        <a:solidFill>
          <a:srgbClr val="FFCD00"/>
        </a:solidFill>
      </dgm:spPr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27F9D81D-FF3F-4C68-9C9E-850BAE6FE3E9}">
      <dgm:prSet phldrT="[Text]" custT="1"/>
      <dgm:spPr>
        <a:solidFill>
          <a:srgbClr val="4D4D4D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 </a:t>
          </a:r>
        </a:p>
      </dgm:t>
    </dgm:pt>
    <dgm:pt modelId="{37239206-0480-4695-AC12-FF8460981B9A}" type="parTrans" cxnId="{0C1BCFA6-A0D0-4718-B538-68C1899EFA2F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76B40883-08CF-4B3B-A9CE-27B986113B36}" type="sibTrans" cxnId="{0C1BCFA6-A0D0-4718-B538-68C1899EFA2F}">
      <dgm:prSet custT="1"/>
      <dgm:spPr>
        <a:solidFill>
          <a:srgbClr val="4D4D4D"/>
        </a:solidFill>
      </dgm:spPr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4690B1AB-42B1-4542-B9C6-1CFB455C3E74}">
      <dgm:prSet phldrT="[Text]" custT="1"/>
      <dgm:spPr>
        <a:solidFill>
          <a:srgbClr val="E35205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 </a:t>
          </a:r>
        </a:p>
      </dgm:t>
    </dgm:pt>
    <dgm:pt modelId="{904ECB17-25B2-476A-AFAC-9992944CA294}" type="parTrans" cxnId="{2BEC7230-FE17-4CAC-A287-B725A530A72A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035105C0-B4C7-4575-9A02-2ECD484E1914}" type="sibTrans" cxnId="{2BEC7230-FE17-4CAC-A287-B725A530A72A}">
      <dgm:prSet custT="1"/>
      <dgm:spPr>
        <a:solidFill>
          <a:srgbClr val="E35205"/>
        </a:solidFill>
      </dgm:spPr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FD3265FE-1A26-4F36-B9B2-7B39360934C6}">
      <dgm:prSet phldrT="[Text]" custT="1"/>
      <dgm:spPr>
        <a:solidFill>
          <a:srgbClr val="041E42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 </a:t>
          </a:r>
        </a:p>
      </dgm:t>
    </dgm:pt>
    <dgm:pt modelId="{001353E2-E911-4B89-82C1-C8860624360F}" type="parTrans" cxnId="{2E0F8567-047C-48F8-80B0-882E5B0517E1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9790742-9434-4714-A7BF-A5730273EB28}" type="sibTrans" cxnId="{2E0F8567-047C-48F8-80B0-882E5B0517E1}">
      <dgm:prSet custT="1"/>
      <dgm:spPr>
        <a:solidFill>
          <a:srgbClr val="041E42"/>
        </a:solidFill>
      </dgm:spPr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BDA151F0-EF9A-416C-8290-95017F48147A}">
      <dgm:prSet phldrT="[Text]" custT="1"/>
      <dgm:spPr>
        <a:solidFill>
          <a:srgbClr val="FFCD00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Deterioration mechanism</a:t>
          </a:r>
        </a:p>
      </dgm:t>
    </dgm:pt>
    <dgm:pt modelId="{25B60954-75DB-4EAC-AF06-9E702EB043B1}" type="parTrans" cxnId="{0968801E-B57B-4A70-914F-914AB33A31CB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7AC89F08-6D41-4EE9-8AD4-DBCC5A4A3169}" type="sibTrans" cxnId="{0968801E-B57B-4A70-914F-914AB33A31CB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FA59BC4E-2BAC-41ED-AD40-FF905148892C}">
      <dgm:prSet phldrT="[Text]" custT="1"/>
      <dgm:spPr>
        <a:solidFill>
          <a:srgbClr val="FFCD00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Assess and ranks risks and uncertainties</a:t>
          </a:r>
        </a:p>
      </dgm:t>
    </dgm:pt>
    <dgm:pt modelId="{85E55C2F-24AB-4154-A9B1-812BC5C2DA5E}" type="parTrans" cxnId="{13ADBC66-BFF8-41B3-84C9-46BA666F2029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6D7A9A7B-33A9-4265-A081-A3F6E5341727}" type="sibTrans" cxnId="{13ADBC66-BFF8-41B3-84C9-46BA666F2029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2A056E83-E642-40EA-B072-6F453D708F53}">
      <dgm:prSet phldrT="[Text]" custT="1"/>
      <dgm:spPr>
        <a:solidFill>
          <a:srgbClr val="041E42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Develop inspection plan within integrity management plan</a:t>
          </a:r>
        </a:p>
      </dgm:t>
    </dgm:pt>
    <dgm:pt modelId="{6F8D321A-E1EC-4531-8C4F-970CDB7AF228}" type="parTrans" cxnId="{A2C28D01-B43A-4917-B6CF-3EA85CEF4D58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2A11A1B5-8880-4DE7-9C4D-44E225CFB1CB}" type="sibTrans" cxnId="{A2C28D01-B43A-4917-B6CF-3EA85CEF4D58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7D8FF6CB-30AB-4107-A4DC-7543D6E579D0}">
      <dgm:prSet phldrT="[Text]" custT="1"/>
      <dgm:spPr>
        <a:solidFill>
          <a:srgbClr val="E35205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Achieve effective and reliable examination</a:t>
          </a:r>
        </a:p>
      </dgm:t>
    </dgm:pt>
    <dgm:pt modelId="{8CADFF0F-D513-4146-8E94-04DB6273F504}" type="parTrans" cxnId="{6368D739-47D0-43C3-9013-D897A6B89B70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DBEF4DA5-A3DF-44B0-B320-E6F541FA3259}" type="sibTrans" cxnId="{6368D739-47D0-43C3-9013-D897A6B89B70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0EBFB06E-D3BB-47F7-A8E2-3808DB2117D9}">
      <dgm:prSet phldrT="[Text]" custT="1"/>
      <dgm:spPr>
        <a:solidFill>
          <a:srgbClr val="4D4D4D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Update – plant data base and risk analysis, review inspection plan and self-intervals</a:t>
          </a:r>
        </a:p>
      </dgm:t>
    </dgm:pt>
    <dgm:pt modelId="{73A00486-9845-44B4-BBF7-A10B6B582E21}" type="parTrans" cxnId="{AAC50006-3A7E-4F60-89A6-381AF7FE7399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92B0E6CD-8323-4579-8955-6E2B9FEB1A16}" type="sibTrans" cxnId="{AAC50006-3A7E-4F60-89A6-381AF7FE7399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1FEDD766-FF2C-48BD-845C-512247A6A4BD}">
      <dgm:prSet phldrT="[Text]" custT="1"/>
      <dgm:spPr>
        <a:solidFill>
          <a:srgbClr val="FFCD00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Audits &amp; review Integrity management process</a:t>
          </a:r>
        </a:p>
      </dgm:t>
    </dgm:pt>
    <dgm:pt modelId="{C553BB45-3AC7-4BCC-92BE-1897CBAE53C3}" type="parTrans" cxnId="{6283F12F-1888-4542-9935-5DBC78BBBB21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120BC56D-B7C7-4A09-AAD7-5AD300B466EB}" type="sibTrans" cxnId="{6283F12F-1888-4542-9935-5DBC78BBBB21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39AFAEBC-282F-4B56-8508-F8758E5A2682}">
      <dgm:prSet phldrT="[Text]" custT="1"/>
      <dgm:spPr>
        <a:solidFill>
          <a:srgbClr val="939598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 </a:t>
          </a:r>
        </a:p>
      </dgm:t>
    </dgm:pt>
    <dgm:pt modelId="{6D10AC6D-4B5A-4A25-AB4E-CF716664083B}" type="parTrans" cxnId="{8F963C1A-6B40-40BC-9E4F-B22D7525D8C0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36939215-2D64-4DCE-89C8-810C9C0C9A94}" type="sibTrans" cxnId="{8F963C1A-6B40-40BC-9E4F-B22D7525D8C0}">
      <dgm:prSet custT="1"/>
      <dgm:spPr>
        <a:solidFill>
          <a:srgbClr val="939598"/>
        </a:solidFill>
      </dgm:spPr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72CBAF0D-30CD-4FAE-BB5E-0629FB969B6A}">
      <dgm:prSet phldrT="[Text]" custT="1"/>
      <dgm:spPr>
        <a:solidFill>
          <a:srgbClr val="939598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Assess results and fitness in service</a:t>
          </a:r>
        </a:p>
      </dgm:t>
    </dgm:pt>
    <dgm:pt modelId="{E5AE7146-35BA-453E-B338-2316735E1F20}" type="parTrans" cxnId="{E1836E02-1C86-43F3-919A-9548DB9D5BD1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2454D06B-5538-4388-AF71-B0C2682E0EAF}" type="sibTrans" cxnId="{E1836E02-1C86-43F3-919A-9548DB9D5BD1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48EF6003-8DD9-47AB-BB97-14D96839CCC7}">
      <dgm:prSet phldrT="[Text]" custT="1"/>
      <dgm:spPr>
        <a:solidFill>
          <a:srgbClr val="4D4D4D"/>
        </a:solidFill>
      </dgm:spPr>
      <dgm:t>
        <a:bodyPr/>
        <a:lstStyle/>
        <a:p>
          <a:endParaRPr lang="en-US" sz="2000" dirty="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B8ED5F44-0A10-4F12-A80A-C5F4F706BF54}" type="parTrans" cxnId="{F8D1A651-D9B4-4023-85BA-D1DBB05E1A26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2EB35F1A-C928-4CDC-B0F9-3397437D9437}" type="sibTrans" cxnId="{F8D1A651-D9B4-4023-85BA-D1DBB05E1A26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047C582B-BEDB-4437-9898-CBE220A8C6FD}">
      <dgm:prSet custT="1"/>
      <dgm:spPr>
        <a:solidFill>
          <a:srgbClr val="FFCD00"/>
        </a:solidFill>
      </dgm:spPr>
      <dgm:t>
        <a:bodyPr/>
        <a:lstStyle/>
        <a:p>
          <a:r>
            <a:rPr lang="en-US" sz="20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Analyze accident scenarios</a:t>
          </a:r>
        </a:p>
      </dgm:t>
    </dgm:pt>
    <dgm:pt modelId="{523B95D4-52C7-49D3-AE5D-2D5E1DD3CE65}" type="sibTrans" cxnId="{BDF3E067-BCF7-408D-8AED-48EB2CC3519E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4DAA9D3B-1CC8-4DD8-BE80-A49154A17345}" type="parTrans" cxnId="{BDF3E067-BCF7-408D-8AED-48EB2CC3519E}">
      <dgm:prSet/>
      <dgm:spPr/>
      <dgm:t>
        <a:bodyPr/>
        <a:lstStyle/>
        <a:p>
          <a:endParaRPr lang="en-US" sz="20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gm:t>
    </dgm:pt>
    <dgm:pt modelId="{6C19AAAF-360C-4D27-AE32-93D838A91B1C}" type="pres">
      <dgm:prSet presAssocID="{624A058B-D839-43CE-8F8B-B0366C7A514A}" presName="Name0" presStyleCnt="0">
        <dgm:presLayoutVars>
          <dgm:dir/>
          <dgm:resizeHandles val="exact"/>
        </dgm:presLayoutVars>
      </dgm:prSet>
      <dgm:spPr/>
    </dgm:pt>
    <dgm:pt modelId="{3DFED9A6-CD8A-4DDB-8156-82DBF7ED0B32}" type="pres">
      <dgm:prSet presAssocID="{B60D49F7-2BC1-44EF-AAF6-89819299D179}" presName="node" presStyleLbl="node1" presStyleIdx="0" presStyleCnt="6">
        <dgm:presLayoutVars>
          <dgm:bulletEnabled val="1"/>
        </dgm:presLayoutVars>
      </dgm:prSet>
      <dgm:spPr/>
    </dgm:pt>
    <dgm:pt modelId="{EB902D6E-A3F9-4ADE-AD2A-AFEDB6584731}" type="pres">
      <dgm:prSet presAssocID="{6E8B24B8-3BE2-4468-A99C-B652081345D3}" presName="sibTrans" presStyleLbl="sibTrans2D1" presStyleIdx="0" presStyleCnt="5"/>
      <dgm:spPr/>
    </dgm:pt>
    <dgm:pt modelId="{F198DB62-D4A9-4679-91F1-849FCC41A39E}" type="pres">
      <dgm:prSet presAssocID="{6E8B24B8-3BE2-4468-A99C-B652081345D3}" presName="connectorText" presStyleLbl="sibTrans2D1" presStyleIdx="0" presStyleCnt="5"/>
      <dgm:spPr/>
    </dgm:pt>
    <dgm:pt modelId="{6BE8090D-6F22-4A90-B06B-CDF53CDB8CB3}" type="pres">
      <dgm:prSet presAssocID="{FD3265FE-1A26-4F36-B9B2-7B39360934C6}" presName="node" presStyleLbl="node1" presStyleIdx="1" presStyleCnt="6">
        <dgm:presLayoutVars>
          <dgm:bulletEnabled val="1"/>
        </dgm:presLayoutVars>
      </dgm:prSet>
      <dgm:spPr/>
    </dgm:pt>
    <dgm:pt modelId="{40744BD4-5085-4E64-9043-15A0062B85A0}" type="pres">
      <dgm:prSet presAssocID="{99790742-9434-4714-A7BF-A5730273EB28}" presName="sibTrans" presStyleLbl="sibTrans2D1" presStyleIdx="1" presStyleCnt="5"/>
      <dgm:spPr/>
    </dgm:pt>
    <dgm:pt modelId="{359C60D5-8C11-4F60-ADD9-33F08A51AAA0}" type="pres">
      <dgm:prSet presAssocID="{99790742-9434-4714-A7BF-A5730273EB28}" presName="connectorText" presStyleLbl="sibTrans2D1" presStyleIdx="1" presStyleCnt="5"/>
      <dgm:spPr/>
    </dgm:pt>
    <dgm:pt modelId="{E657FC41-4B48-43F0-9F53-01CD8CD273C7}" type="pres">
      <dgm:prSet presAssocID="{4690B1AB-42B1-4542-B9C6-1CFB455C3E74}" presName="node" presStyleLbl="node1" presStyleIdx="2" presStyleCnt="6">
        <dgm:presLayoutVars>
          <dgm:bulletEnabled val="1"/>
        </dgm:presLayoutVars>
      </dgm:prSet>
      <dgm:spPr/>
    </dgm:pt>
    <dgm:pt modelId="{5416E631-08F4-4862-97BD-7DA024636F19}" type="pres">
      <dgm:prSet presAssocID="{035105C0-B4C7-4575-9A02-2ECD484E1914}" presName="sibTrans" presStyleLbl="sibTrans2D1" presStyleIdx="2" presStyleCnt="5"/>
      <dgm:spPr/>
    </dgm:pt>
    <dgm:pt modelId="{E31715CB-B516-4895-8A89-6EECF925A607}" type="pres">
      <dgm:prSet presAssocID="{035105C0-B4C7-4575-9A02-2ECD484E1914}" presName="connectorText" presStyleLbl="sibTrans2D1" presStyleIdx="2" presStyleCnt="5"/>
      <dgm:spPr/>
    </dgm:pt>
    <dgm:pt modelId="{B22C4E35-04C0-4B31-B324-C4330B56E7CD}" type="pres">
      <dgm:prSet presAssocID="{39AFAEBC-282F-4B56-8508-F8758E5A2682}" presName="node" presStyleLbl="node1" presStyleIdx="3" presStyleCnt="6">
        <dgm:presLayoutVars>
          <dgm:bulletEnabled val="1"/>
        </dgm:presLayoutVars>
      </dgm:prSet>
      <dgm:spPr/>
    </dgm:pt>
    <dgm:pt modelId="{B120DBF4-9BC0-4B17-8AF7-6F2238FDCE2F}" type="pres">
      <dgm:prSet presAssocID="{36939215-2D64-4DCE-89C8-810C9C0C9A94}" presName="sibTrans" presStyleLbl="sibTrans2D1" presStyleIdx="3" presStyleCnt="5"/>
      <dgm:spPr/>
    </dgm:pt>
    <dgm:pt modelId="{B0455AFC-B82A-4DD0-9426-9BDFF5D876AF}" type="pres">
      <dgm:prSet presAssocID="{36939215-2D64-4DCE-89C8-810C9C0C9A94}" presName="connectorText" presStyleLbl="sibTrans2D1" presStyleIdx="3" presStyleCnt="5"/>
      <dgm:spPr/>
    </dgm:pt>
    <dgm:pt modelId="{15865ED7-7FA3-4E7F-84B0-95A18D2AB73F}" type="pres">
      <dgm:prSet presAssocID="{27F9D81D-FF3F-4C68-9C9E-850BAE6FE3E9}" presName="node" presStyleLbl="node1" presStyleIdx="4" presStyleCnt="6">
        <dgm:presLayoutVars>
          <dgm:bulletEnabled val="1"/>
        </dgm:presLayoutVars>
      </dgm:prSet>
      <dgm:spPr/>
    </dgm:pt>
    <dgm:pt modelId="{8F91CF40-78D0-45D9-A1CD-3C27B09616EB}" type="pres">
      <dgm:prSet presAssocID="{76B40883-08CF-4B3B-A9CE-27B986113B36}" presName="sibTrans" presStyleLbl="sibTrans2D1" presStyleIdx="4" presStyleCnt="5"/>
      <dgm:spPr/>
    </dgm:pt>
    <dgm:pt modelId="{AB94BB53-6632-4A16-B3D2-920564A30C04}" type="pres">
      <dgm:prSet presAssocID="{76B40883-08CF-4B3B-A9CE-27B986113B36}" presName="connectorText" presStyleLbl="sibTrans2D1" presStyleIdx="4" presStyleCnt="5"/>
      <dgm:spPr/>
    </dgm:pt>
    <dgm:pt modelId="{312A0CB1-33D5-4D2C-89DF-7A56879989BD}" type="pres">
      <dgm:prSet presAssocID="{1FEDD766-FF2C-48BD-845C-512247A6A4BD}" presName="node" presStyleLbl="node1" presStyleIdx="5" presStyleCnt="6">
        <dgm:presLayoutVars>
          <dgm:bulletEnabled val="1"/>
        </dgm:presLayoutVars>
      </dgm:prSet>
      <dgm:spPr/>
    </dgm:pt>
  </dgm:ptLst>
  <dgm:cxnLst>
    <dgm:cxn modelId="{A2C28D01-B43A-4917-B6CF-3EA85CEF4D58}" srcId="{FD3265FE-1A26-4F36-B9B2-7B39360934C6}" destId="{2A056E83-E642-40EA-B072-6F453D708F53}" srcOrd="0" destOrd="0" parTransId="{6F8D321A-E1EC-4531-8C4F-970CDB7AF228}" sibTransId="{2A11A1B5-8880-4DE7-9C4D-44E225CFB1CB}"/>
    <dgm:cxn modelId="{E1836E02-1C86-43F3-919A-9548DB9D5BD1}" srcId="{39AFAEBC-282F-4B56-8508-F8758E5A2682}" destId="{72CBAF0D-30CD-4FAE-BB5E-0629FB969B6A}" srcOrd="0" destOrd="0" parTransId="{E5AE7146-35BA-453E-B338-2316735E1F20}" sibTransId="{2454D06B-5538-4388-AF71-B0C2682E0EAF}"/>
    <dgm:cxn modelId="{AAC50006-3A7E-4F60-89A6-381AF7FE7399}" srcId="{27F9D81D-FF3F-4C68-9C9E-850BAE6FE3E9}" destId="{0EBFB06E-D3BB-47F7-A8E2-3808DB2117D9}" srcOrd="0" destOrd="0" parTransId="{73A00486-9845-44B4-BBF7-A10B6B582E21}" sibTransId="{92B0E6CD-8323-4579-8955-6E2B9FEB1A16}"/>
    <dgm:cxn modelId="{D6E16F18-A4C6-4502-AE50-7CACA911F6B6}" type="presOf" srcId="{99790742-9434-4714-A7BF-A5730273EB28}" destId="{359C60D5-8C11-4F60-ADD9-33F08A51AAA0}" srcOrd="1" destOrd="0" presId="urn:microsoft.com/office/officeart/2005/8/layout/process1"/>
    <dgm:cxn modelId="{8F963C1A-6B40-40BC-9E4F-B22D7525D8C0}" srcId="{624A058B-D839-43CE-8F8B-B0366C7A514A}" destId="{39AFAEBC-282F-4B56-8508-F8758E5A2682}" srcOrd="3" destOrd="0" parTransId="{6D10AC6D-4B5A-4A25-AB4E-CF716664083B}" sibTransId="{36939215-2D64-4DCE-89C8-810C9C0C9A94}"/>
    <dgm:cxn modelId="{A9D4DE1B-2A0D-47B5-99D1-AB73A1FAFFBF}" type="presOf" srcId="{FA59BC4E-2BAC-41ED-AD40-FF905148892C}" destId="{3DFED9A6-CD8A-4DDB-8156-82DBF7ED0B32}" srcOrd="0" destOrd="3" presId="urn:microsoft.com/office/officeart/2005/8/layout/process1"/>
    <dgm:cxn modelId="{0968801E-B57B-4A70-914F-914AB33A31CB}" srcId="{B60D49F7-2BC1-44EF-AAF6-89819299D179}" destId="{BDA151F0-EF9A-416C-8290-95017F48147A}" srcOrd="1" destOrd="0" parTransId="{25B60954-75DB-4EAC-AF06-9E702EB043B1}" sibTransId="{7AC89F08-6D41-4EE9-8AD4-DBCC5A4A3169}"/>
    <dgm:cxn modelId="{00F0ED29-92A2-4D02-B459-537E706315BF}" type="presOf" srcId="{624A058B-D839-43CE-8F8B-B0366C7A514A}" destId="{6C19AAAF-360C-4D27-AE32-93D838A91B1C}" srcOrd="0" destOrd="0" presId="urn:microsoft.com/office/officeart/2005/8/layout/process1"/>
    <dgm:cxn modelId="{6283F12F-1888-4542-9935-5DBC78BBBB21}" srcId="{624A058B-D839-43CE-8F8B-B0366C7A514A}" destId="{1FEDD766-FF2C-48BD-845C-512247A6A4BD}" srcOrd="5" destOrd="0" parTransId="{C553BB45-3AC7-4BCC-92BE-1897CBAE53C3}" sibTransId="{120BC56D-B7C7-4A09-AAD7-5AD300B466EB}"/>
    <dgm:cxn modelId="{2BEC7230-FE17-4CAC-A287-B725A530A72A}" srcId="{624A058B-D839-43CE-8F8B-B0366C7A514A}" destId="{4690B1AB-42B1-4542-B9C6-1CFB455C3E74}" srcOrd="2" destOrd="0" parTransId="{904ECB17-25B2-476A-AFAC-9992944CA294}" sibTransId="{035105C0-B4C7-4575-9A02-2ECD484E1914}"/>
    <dgm:cxn modelId="{6368D739-47D0-43C3-9013-D897A6B89B70}" srcId="{4690B1AB-42B1-4542-B9C6-1CFB455C3E74}" destId="{7D8FF6CB-30AB-4107-A4DC-7543D6E579D0}" srcOrd="0" destOrd="0" parTransId="{8CADFF0F-D513-4146-8E94-04DB6273F504}" sibTransId="{DBEF4DA5-A3DF-44B0-B320-E6F541FA3259}"/>
    <dgm:cxn modelId="{0FF31A3C-2045-4884-BC54-38E46366A387}" type="presOf" srcId="{0EBFB06E-D3BB-47F7-A8E2-3808DB2117D9}" destId="{15865ED7-7FA3-4E7F-84B0-95A18D2AB73F}" srcOrd="0" destOrd="1" presId="urn:microsoft.com/office/officeart/2005/8/layout/process1"/>
    <dgm:cxn modelId="{A157743D-6251-45C5-A53B-D33EC0519FDD}" type="presOf" srcId="{BDA151F0-EF9A-416C-8290-95017F48147A}" destId="{3DFED9A6-CD8A-4DDB-8156-82DBF7ED0B32}" srcOrd="0" destOrd="2" presId="urn:microsoft.com/office/officeart/2005/8/layout/process1"/>
    <dgm:cxn modelId="{C263513E-162C-427A-8F8C-B2CA0F1807E3}" type="presOf" srcId="{047C582B-BEDB-4437-9898-CBE220A8C6FD}" destId="{3DFED9A6-CD8A-4DDB-8156-82DBF7ED0B32}" srcOrd="0" destOrd="1" presId="urn:microsoft.com/office/officeart/2005/8/layout/process1"/>
    <dgm:cxn modelId="{F8D00362-3010-4C99-932E-DB2CB70B537F}" type="presOf" srcId="{2A056E83-E642-40EA-B072-6F453D708F53}" destId="{6BE8090D-6F22-4A90-B06B-CDF53CDB8CB3}" srcOrd="0" destOrd="1" presId="urn:microsoft.com/office/officeart/2005/8/layout/process1"/>
    <dgm:cxn modelId="{D9647064-5BAA-4FD2-B12B-6074050C64BF}" type="presOf" srcId="{36939215-2D64-4DCE-89C8-810C9C0C9A94}" destId="{B120DBF4-9BC0-4B17-8AF7-6F2238FDCE2F}" srcOrd="0" destOrd="0" presId="urn:microsoft.com/office/officeart/2005/8/layout/process1"/>
    <dgm:cxn modelId="{E3DFC045-30E6-459B-89D4-866C93D0BE24}" type="presOf" srcId="{76B40883-08CF-4B3B-A9CE-27B986113B36}" destId="{AB94BB53-6632-4A16-B3D2-920564A30C04}" srcOrd="1" destOrd="0" presId="urn:microsoft.com/office/officeart/2005/8/layout/process1"/>
    <dgm:cxn modelId="{13ADBC66-BFF8-41B3-84C9-46BA666F2029}" srcId="{B60D49F7-2BC1-44EF-AAF6-89819299D179}" destId="{FA59BC4E-2BAC-41ED-AD40-FF905148892C}" srcOrd="2" destOrd="0" parTransId="{85E55C2F-24AB-4154-A9B1-812BC5C2DA5E}" sibTransId="{6D7A9A7B-33A9-4265-A081-A3F6E5341727}"/>
    <dgm:cxn modelId="{07063967-40D8-484F-93D0-620234D3C8C1}" type="presOf" srcId="{76B40883-08CF-4B3B-A9CE-27B986113B36}" destId="{8F91CF40-78D0-45D9-A1CD-3C27B09616EB}" srcOrd="0" destOrd="0" presId="urn:microsoft.com/office/officeart/2005/8/layout/process1"/>
    <dgm:cxn modelId="{2E0F8567-047C-48F8-80B0-882E5B0517E1}" srcId="{624A058B-D839-43CE-8F8B-B0366C7A514A}" destId="{FD3265FE-1A26-4F36-B9B2-7B39360934C6}" srcOrd="1" destOrd="0" parTransId="{001353E2-E911-4B89-82C1-C8860624360F}" sibTransId="{99790742-9434-4714-A7BF-A5730273EB28}"/>
    <dgm:cxn modelId="{BDF3E067-BCF7-408D-8AED-48EB2CC3519E}" srcId="{B60D49F7-2BC1-44EF-AAF6-89819299D179}" destId="{047C582B-BEDB-4437-9898-CBE220A8C6FD}" srcOrd="0" destOrd="0" parTransId="{4DAA9D3B-1CC8-4DD8-BE80-A49154A17345}" sibTransId="{523B95D4-52C7-49D3-AE5D-2D5E1DD3CE65}"/>
    <dgm:cxn modelId="{51D77248-4839-4153-B7C3-6436D0A3BB82}" type="presOf" srcId="{6E8B24B8-3BE2-4468-A99C-B652081345D3}" destId="{EB902D6E-A3F9-4ADE-AD2A-AFEDB6584731}" srcOrd="0" destOrd="0" presId="urn:microsoft.com/office/officeart/2005/8/layout/process1"/>
    <dgm:cxn modelId="{7711794E-6719-4195-AAD0-949A11C26DFA}" type="presOf" srcId="{1FEDD766-FF2C-48BD-845C-512247A6A4BD}" destId="{312A0CB1-33D5-4D2C-89DF-7A56879989BD}" srcOrd="0" destOrd="0" presId="urn:microsoft.com/office/officeart/2005/8/layout/process1"/>
    <dgm:cxn modelId="{F8D1A651-D9B4-4023-85BA-D1DBB05E1A26}" srcId="{27F9D81D-FF3F-4C68-9C9E-850BAE6FE3E9}" destId="{48EF6003-8DD9-47AB-BB97-14D96839CCC7}" srcOrd="1" destOrd="0" parTransId="{B8ED5F44-0A10-4F12-A80A-C5F4F706BF54}" sibTransId="{2EB35F1A-C928-4CDC-B0F9-3397437D9437}"/>
    <dgm:cxn modelId="{AB732476-67E9-4817-8871-52C1172F1022}" type="presOf" srcId="{36939215-2D64-4DCE-89C8-810C9C0C9A94}" destId="{B0455AFC-B82A-4DD0-9426-9BDFF5D876AF}" srcOrd="1" destOrd="0" presId="urn:microsoft.com/office/officeart/2005/8/layout/process1"/>
    <dgm:cxn modelId="{EF51957B-0D72-4D5A-8310-4EB83511F853}" type="presOf" srcId="{27F9D81D-FF3F-4C68-9C9E-850BAE6FE3E9}" destId="{15865ED7-7FA3-4E7F-84B0-95A18D2AB73F}" srcOrd="0" destOrd="0" presId="urn:microsoft.com/office/officeart/2005/8/layout/process1"/>
    <dgm:cxn modelId="{703A4A84-E4C1-42F2-BDF5-B9D2FAED39B3}" type="presOf" srcId="{B60D49F7-2BC1-44EF-AAF6-89819299D179}" destId="{3DFED9A6-CD8A-4DDB-8156-82DBF7ED0B32}" srcOrd="0" destOrd="0" presId="urn:microsoft.com/office/officeart/2005/8/layout/process1"/>
    <dgm:cxn modelId="{5A255C87-2417-49AC-B6C8-A35120E23346}" type="presOf" srcId="{6E8B24B8-3BE2-4468-A99C-B652081345D3}" destId="{F198DB62-D4A9-4679-91F1-849FCC41A39E}" srcOrd="1" destOrd="0" presId="urn:microsoft.com/office/officeart/2005/8/layout/process1"/>
    <dgm:cxn modelId="{50E22F98-D969-47AA-B344-9A1431D0717C}" type="presOf" srcId="{72CBAF0D-30CD-4FAE-BB5E-0629FB969B6A}" destId="{B22C4E35-04C0-4B31-B324-C4330B56E7CD}" srcOrd="0" destOrd="1" presId="urn:microsoft.com/office/officeart/2005/8/layout/process1"/>
    <dgm:cxn modelId="{0C1BCFA6-A0D0-4718-B538-68C1899EFA2F}" srcId="{624A058B-D839-43CE-8F8B-B0366C7A514A}" destId="{27F9D81D-FF3F-4C68-9C9E-850BAE6FE3E9}" srcOrd="4" destOrd="0" parTransId="{37239206-0480-4695-AC12-FF8460981B9A}" sibTransId="{76B40883-08CF-4B3B-A9CE-27B986113B36}"/>
    <dgm:cxn modelId="{60593FAA-63A5-452D-ABE7-C2C7E97B4CD0}" type="presOf" srcId="{99790742-9434-4714-A7BF-A5730273EB28}" destId="{40744BD4-5085-4E64-9043-15A0062B85A0}" srcOrd="0" destOrd="0" presId="urn:microsoft.com/office/officeart/2005/8/layout/process1"/>
    <dgm:cxn modelId="{780BF0B6-3AF2-4B74-BFA9-E973A947259E}" type="presOf" srcId="{FD3265FE-1A26-4F36-B9B2-7B39360934C6}" destId="{6BE8090D-6F22-4A90-B06B-CDF53CDB8CB3}" srcOrd="0" destOrd="0" presId="urn:microsoft.com/office/officeart/2005/8/layout/process1"/>
    <dgm:cxn modelId="{CECC0BBC-E959-4DFB-ABFE-DC8B4E68D754}" type="presOf" srcId="{035105C0-B4C7-4575-9A02-2ECD484E1914}" destId="{E31715CB-B516-4895-8A89-6EECF925A607}" srcOrd="1" destOrd="0" presId="urn:microsoft.com/office/officeart/2005/8/layout/process1"/>
    <dgm:cxn modelId="{3F6364BE-9DBE-4E30-97CF-E6DC207ED902}" srcId="{624A058B-D839-43CE-8F8B-B0366C7A514A}" destId="{B60D49F7-2BC1-44EF-AAF6-89819299D179}" srcOrd="0" destOrd="0" parTransId="{4A41F363-CDBE-46B0-B5D6-8A1B2D6A94F3}" sibTransId="{6E8B24B8-3BE2-4468-A99C-B652081345D3}"/>
    <dgm:cxn modelId="{71693FD5-CE7A-44F5-BC70-9F2AEC0052A6}" type="presOf" srcId="{4690B1AB-42B1-4542-B9C6-1CFB455C3E74}" destId="{E657FC41-4B48-43F0-9F53-01CD8CD273C7}" srcOrd="0" destOrd="0" presId="urn:microsoft.com/office/officeart/2005/8/layout/process1"/>
    <dgm:cxn modelId="{B5432EDA-ACE3-461E-8FFF-8BD2FACE2B52}" type="presOf" srcId="{035105C0-B4C7-4575-9A02-2ECD484E1914}" destId="{5416E631-08F4-4862-97BD-7DA024636F19}" srcOrd="0" destOrd="0" presId="urn:microsoft.com/office/officeart/2005/8/layout/process1"/>
    <dgm:cxn modelId="{489654E2-1BE3-4723-B4C6-E47952D35724}" type="presOf" srcId="{39AFAEBC-282F-4B56-8508-F8758E5A2682}" destId="{B22C4E35-04C0-4B31-B324-C4330B56E7CD}" srcOrd="0" destOrd="0" presId="urn:microsoft.com/office/officeart/2005/8/layout/process1"/>
    <dgm:cxn modelId="{1DB8A8EF-F65D-432D-BAF5-AABB57B87568}" type="presOf" srcId="{7D8FF6CB-30AB-4107-A4DC-7543D6E579D0}" destId="{E657FC41-4B48-43F0-9F53-01CD8CD273C7}" srcOrd="0" destOrd="1" presId="urn:microsoft.com/office/officeart/2005/8/layout/process1"/>
    <dgm:cxn modelId="{A6FE57FF-7E0D-4455-BB70-8E6F36C6DA04}" type="presOf" srcId="{48EF6003-8DD9-47AB-BB97-14D96839CCC7}" destId="{15865ED7-7FA3-4E7F-84B0-95A18D2AB73F}" srcOrd="0" destOrd="2" presId="urn:microsoft.com/office/officeart/2005/8/layout/process1"/>
    <dgm:cxn modelId="{F68538FF-3807-44B8-B13F-C1DC815B48C5}" type="presParOf" srcId="{6C19AAAF-360C-4D27-AE32-93D838A91B1C}" destId="{3DFED9A6-CD8A-4DDB-8156-82DBF7ED0B32}" srcOrd="0" destOrd="0" presId="urn:microsoft.com/office/officeart/2005/8/layout/process1"/>
    <dgm:cxn modelId="{D319525F-9095-4486-B9F1-FDA8D5360ECC}" type="presParOf" srcId="{6C19AAAF-360C-4D27-AE32-93D838A91B1C}" destId="{EB902D6E-A3F9-4ADE-AD2A-AFEDB6584731}" srcOrd="1" destOrd="0" presId="urn:microsoft.com/office/officeart/2005/8/layout/process1"/>
    <dgm:cxn modelId="{4C6EF98B-5EE1-42F9-9D77-88ECD55388E0}" type="presParOf" srcId="{EB902D6E-A3F9-4ADE-AD2A-AFEDB6584731}" destId="{F198DB62-D4A9-4679-91F1-849FCC41A39E}" srcOrd="0" destOrd="0" presId="urn:microsoft.com/office/officeart/2005/8/layout/process1"/>
    <dgm:cxn modelId="{A7EDEF0E-D843-4E69-A963-A19D98755BC3}" type="presParOf" srcId="{6C19AAAF-360C-4D27-AE32-93D838A91B1C}" destId="{6BE8090D-6F22-4A90-B06B-CDF53CDB8CB3}" srcOrd="2" destOrd="0" presId="urn:microsoft.com/office/officeart/2005/8/layout/process1"/>
    <dgm:cxn modelId="{6749FC81-125B-4FD8-885F-DE9A106EF09C}" type="presParOf" srcId="{6C19AAAF-360C-4D27-AE32-93D838A91B1C}" destId="{40744BD4-5085-4E64-9043-15A0062B85A0}" srcOrd="3" destOrd="0" presId="urn:microsoft.com/office/officeart/2005/8/layout/process1"/>
    <dgm:cxn modelId="{46D3C3FA-083B-476F-891D-B9CC16F35D27}" type="presParOf" srcId="{40744BD4-5085-4E64-9043-15A0062B85A0}" destId="{359C60D5-8C11-4F60-ADD9-33F08A51AAA0}" srcOrd="0" destOrd="0" presId="urn:microsoft.com/office/officeart/2005/8/layout/process1"/>
    <dgm:cxn modelId="{C897D110-DC6A-438F-B44A-26825FEDCBA5}" type="presParOf" srcId="{6C19AAAF-360C-4D27-AE32-93D838A91B1C}" destId="{E657FC41-4B48-43F0-9F53-01CD8CD273C7}" srcOrd="4" destOrd="0" presId="urn:microsoft.com/office/officeart/2005/8/layout/process1"/>
    <dgm:cxn modelId="{8AB62311-5087-4125-9CC0-B16F690E2DC3}" type="presParOf" srcId="{6C19AAAF-360C-4D27-AE32-93D838A91B1C}" destId="{5416E631-08F4-4862-97BD-7DA024636F19}" srcOrd="5" destOrd="0" presId="urn:microsoft.com/office/officeart/2005/8/layout/process1"/>
    <dgm:cxn modelId="{28809E3C-D768-4808-8D36-9F343783FF6E}" type="presParOf" srcId="{5416E631-08F4-4862-97BD-7DA024636F19}" destId="{E31715CB-B516-4895-8A89-6EECF925A607}" srcOrd="0" destOrd="0" presId="urn:microsoft.com/office/officeart/2005/8/layout/process1"/>
    <dgm:cxn modelId="{944FFCEB-8418-4A15-AEBB-1875662906D2}" type="presParOf" srcId="{6C19AAAF-360C-4D27-AE32-93D838A91B1C}" destId="{B22C4E35-04C0-4B31-B324-C4330B56E7CD}" srcOrd="6" destOrd="0" presId="urn:microsoft.com/office/officeart/2005/8/layout/process1"/>
    <dgm:cxn modelId="{2DBA6A74-6083-47B3-B6BE-FC6D9A3DFB12}" type="presParOf" srcId="{6C19AAAF-360C-4D27-AE32-93D838A91B1C}" destId="{B120DBF4-9BC0-4B17-8AF7-6F2238FDCE2F}" srcOrd="7" destOrd="0" presId="urn:microsoft.com/office/officeart/2005/8/layout/process1"/>
    <dgm:cxn modelId="{214BBF3A-2EAB-444C-8CE6-5BC4DA84782A}" type="presParOf" srcId="{B120DBF4-9BC0-4B17-8AF7-6F2238FDCE2F}" destId="{B0455AFC-B82A-4DD0-9426-9BDFF5D876AF}" srcOrd="0" destOrd="0" presId="urn:microsoft.com/office/officeart/2005/8/layout/process1"/>
    <dgm:cxn modelId="{5232BD82-A90C-402B-B0BE-CE9650137A00}" type="presParOf" srcId="{6C19AAAF-360C-4D27-AE32-93D838A91B1C}" destId="{15865ED7-7FA3-4E7F-84B0-95A18D2AB73F}" srcOrd="8" destOrd="0" presId="urn:microsoft.com/office/officeart/2005/8/layout/process1"/>
    <dgm:cxn modelId="{9DAA8AAF-AFD5-4A84-9B0B-5B186240F75C}" type="presParOf" srcId="{6C19AAAF-360C-4D27-AE32-93D838A91B1C}" destId="{8F91CF40-78D0-45D9-A1CD-3C27B09616EB}" srcOrd="9" destOrd="0" presId="urn:microsoft.com/office/officeart/2005/8/layout/process1"/>
    <dgm:cxn modelId="{0131DE87-92FA-4351-8B27-7CB7489F2E3B}" type="presParOf" srcId="{8F91CF40-78D0-45D9-A1CD-3C27B09616EB}" destId="{AB94BB53-6632-4A16-B3D2-920564A30C04}" srcOrd="0" destOrd="0" presId="urn:microsoft.com/office/officeart/2005/8/layout/process1"/>
    <dgm:cxn modelId="{820D9D85-30D1-4651-8268-4E5346F5B29A}" type="presParOf" srcId="{6C19AAAF-360C-4D27-AE32-93D838A91B1C}" destId="{312A0CB1-33D5-4D2C-89DF-7A56879989B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6BF02-9679-4A56-8662-9E6B4FEDB672}">
      <dsp:nvSpPr>
        <dsp:cNvPr id="0" name=""/>
        <dsp:cNvSpPr/>
      </dsp:nvSpPr>
      <dsp:spPr>
        <a:xfrm rot="5400000">
          <a:off x="-378809" y="686328"/>
          <a:ext cx="2909771" cy="155657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Start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Define system and collecting data</a:t>
          </a:r>
        </a:p>
      </dsp:txBody>
      <dsp:txXfrm rot="-5400000">
        <a:off x="297790" y="788016"/>
        <a:ext cx="1556574" cy="1353197"/>
      </dsp:txXfrm>
    </dsp:sp>
    <dsp:sp modelId="{5B42BB3B-DB38-46F6-BF17-08C2CAEEA600}">
      <dsp:nvSpPr>
        <dsp:cNvPr id="0" name=""/>
        <dsp:cNvSpPr/>
      </dsp:nvSpPr>
      <dsp:spPr>
        <a:xfrm rot="5400000">
          <a:off x="6718297" y="-4548210"/>
          <a:ext cx="2123828" cy="1166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Prediction crude oil pipeline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 the established prediction model, the output variable is the corrosion rate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Input variables are determined by the influencing factors of pipeline corrosion</a:t>
          </a:r>
        </a:p>
      </dsp:txBody>
      <dsp:txXfrm rot="-5400000">
        <a:off x="1945386" y="328378"/>
        <a:ext cx="11565974" cy="1916474"/>
      </dsp:txXfrm>
    </dsp:sp>
    <dsp:sp modelId="{ADC8FF4E-DB78-4F38-BCF7-72D251523F4C}">
      <dsp:nvSpPr>
        <dsp:cNvPr id="0" name=""/>
        <dsp:cNvSpPr/>
      </dsp:nvSpPr>
      <dsp:spPr>
        <a:xfrm rot="5400000">
          <a:off x="-35763" y="3104892"/>
          <a:ext cx="2223677" cy="155657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Influencing factors of crude oil</a:t>
          </a:r>
        </a:p>
      </dsp:txBody>
      <dsp:txXfrm rot="-5400000">
        <a:off x="297789" y="3549627"/>
        <a:ext cx="1556574" cy="667103"/>
      </dsp:txXfrm>
    </dsp:sp>
    <dsp:sp modelId="{D06E8DD7-751D-4F23-BA49-0638E93F717A}">
      <dsp:nvSpPr>
        <dsp:cNvPr id="0" name=""/>
        <dsp:cNvSpPr/>
      </dsp:nvSpPr>
      <dsp:spPr>
        <a:xfrm rot="5400000">
          <a:off x="7090424" y="-2340789"/>
          <a:ext cx="1445390" cy="11669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Information / data regarding the influencing factors of crude oil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Pipeline corrosion is collected through inspection, measurement, and fluid analysis</a:t>
          </a:r>
        </a:p>
      </dsp:txBody>
      <dsp:txXfrm rot="-5400000">
        <a:off x="1978294" y="2841899"/>
        <a:ext cx="11599093" cy="1304274"/>
      </dsp:txXfrm>
    </dsp:sp>
    <dsp:sp modelId="{EA005C4E-8CB5-4E3E-AE85-7CCEBFBCE9EE}">
      <dsp:nvSpPr>
        <dsp:cNvPr id="0" name=""/>
        <dsp:cNvSpPr/>
      </dsp:nvSpPr>
      <dsp:spPr>
        <a:xfrm rot="5400000">
          <a:off x="-515510" y="5660156"/>
          <a:ext cx="3183172" cy="155657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Strong correlation between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Corrosion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Influencing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factors </a:t>
          </a:r>
        </a:p>
      </dsp:txBody>
      <dsp:txXfrm rot="-5400000">
        <a:off x="297789" y="5625144"/>
        <a:ext cx="1556574" cy="1626598"/>
      </dsp:txXfrm>
    </dsp:sp>
    <dsp:sp modelId="{BCC082E7-A498-4302-AC35-4F40198B76F5}">
      <dsp:nvSpPr>
        <dsp:cNvPr id="0" name=""/>
        <dsp:cNvSpPr/>
      </dsp:nvSpPr>
      <dsp:spPr>
        <a:xfrm rot="5400000">
          <a:off x="7300643" y="-111213"/>
          <a:ext cx="1445390" cy="12035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Too many influencing factors of pipeline corrosion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Due to the strong correlation between corrosion influencing factors, there may be redundant variables</a:t>
          </a:r>
        </a:p>
      </dsp:txBody>
      <dsp:txXfrm rot="-5400000">
        <a:off x="2005803" y="5254185"/>
        <a:ext cx="11964513" cy="1304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B9E6E-7279-482E-93C6-48119FE8D836}">
      <dsp:nvSpPr>
        <dsp:cNvPr id="0" name=""/>
        <dsp:cNvSpPr/>
      </dsp:nvSpPr>
      <dsp:spPr>
        <a:xfrm>
          <a:off x="0" y="14807"/>
          <a:ext cx="16005396" cy="1141920"/>
        </a:xfrm>
        <a:prstGeom prst="roundRect">
          <a:avLst/>
        </a:prstGeom>
        <a:solidFill>
          <a:srgbClr val="009F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Risk Management</a:t>
          </a:r>
        </a:p>
      </dsp:txBody>
      <dsp:txXfrm>
        <a:off x="55744" y="70551"/>
        <a:ext cx="15893908" cy="1030432"/>
      </dsp:txXfrm>
    </dsp:sp>
    <dsp:sp modelId="{EFD0A789-4F38-46B0-BCD4-075C9F26BC61}">
      <dsp:nvSpPr>
        <dsp:cNvPr id="0" name=""/>
        <dsp:cNvSpPr/>
      </dsp:nvSpPr>
      <dsp:spPr>
        <a:xfrm>
          <a:off x="0" y="1156727"/>
          <a:ext cx="16005396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17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Adopt consistent decision makeup process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Focus on most important concerns (effectiveness)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Eliminate unneeded work (efficacies)</a:t>
          </a:r>
        </a:p>
      </dsp:txBody>
      <dsp:txXfrm>
        <a:off x="0" y="1156727"/>
        <a:ext cx="16005396" cy="1515240"/>
      </dsp:txXfrm>
    </dsp:sp>
    <dsp:sp modelId="{43F06568-C82A-43E5-B247-FC59966F6518}">
      <dsp:nvSpPr>
        <dsp:cNvPr id="0" name=""/>
        <dsp:cNvSpPr/>
      </dsp:nvSpPr>
      <dsp:spPr>
        <a:xfrm>
          <a:off x="0" y="2671967"/>
          <a:ext cx="16005396" cy="1141920"/>
        </a:xfrm>
        <a:prstGeom prst="roundRect">
          <a:avLst/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Matrix</a:t>
          </a:r>
        </a:p>
      </dsp:txBody>
      <dsp:txXfrm>
        <a:off x="55744" y="2727711"/>
        <a:ext cx="15893908" cy="1030432"/>
      </dsp:txXfrm>
    </dsp:sp>
    <dsp:sp modelId="{DC47F928-1697-4F10-BC11-67AB07D2DED1}">
      <dsp:nvSpPr>
        <dsp:cNvPr id="0" name=""/>
        <dsp:cNvSpPr/>
      </dsp:nvSpPr>
      <dsp:spPr>
        <a:xfrm>
          <a:off x="0" y="3813887"/>
          <a:ext cx="16005396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17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Visual guide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Support decision making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Consistency</a:t>
          </a:r>
        </a:p>
      </dsp:txBody>
      <dsp:txXfrm>
        <a:off x="0" y="3813887"/>
        <a:ext cx="16005396" cy="1515240"/>
      </dsp:txXfrm>
    </dsp:sp>
    <dsp:sp modelId="{D4CA0E0C-7BCA-4424-800C-90400DBE6563}">
      <dsp:nvSpPr>
        <dsp:cNvPr id="0" name=""/>
        <dsp:cNvSpPr/>
      </dsp:nvSpPr>
      <dsp:spPr>
        <a:xfrm>
          <a:off x="0" y="5329127"/>
          <a:ext cx="16005396" cy="1141920"/>
        </a:xfrm>
        <a:prstGeom prst="roundRect">
          <a:avLst/>
        </a:prstGeom>
        <a:solidFill>
          <a:srgbClr val="041E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Progress</a:t>
          </a:r>
        </a:p>
      </dsp:txBody>
      <dsp:txXfrm>
        <a:off x="55744" y="5384871"/>
        <a:ext cx="15893908" cy="1030432"/>
      </dsp:txXfrm>
    </dsp:sp>
    <dsp:sp modelId="{8873C285-4908-4975-8835-B9A37B335D79}">
      <dsp:nvSpPr>
        <dsp:cNvPr id="0" name=""/>
        <dsp:cNvSpPr/>
      </dsp:nvSpPr>
      <dsp:spPr>
        <a:xfrm>
          <a:off x="0" y="6471047"/>
          <a:ext cx="16005396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17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Maintenance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Inspection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operations</a:t>
          </a:r>
        </a:p>
      </dsp:txBody>
      <dsp:txXfrm>
        <a:off x="0" y="6471047"/>
        <a:ext cx="16005396" cy="151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6A8A0-C9E0-4FF9-8D9F-48981B7CDAFC}">
      <dsp:nvSpPr>
        <dsp:cNvPr id="0" name=""/>
        <dsp:cNvSpPr/>
      </dsp:nvSpPr>
      <dsp:spPr>
        <a:xfrm>
          <a:off x="8902" y="3234262"/>
          <a:ext cx="1819002" cy="909501"/>
        </a:xfrm>
        <a:prstGeom prst="roundRect">
          <a:avLst>
            <a:gd name="adj" fmla="val 10000"/>
          </a:avLst>
        </a:prstGeom>
        <a:solidFill>
          <a:srgbClr val="009F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Data Input</a:t>
          </a:r>
        </a:p>
      </dsp:txBody>
      <dsp:txXfrm>
        <a:off x="35540" y="3260900"/>
        <a:ext cx="1765726" cy="856225"/>
      </dsp:txXfrm>
    </dsp:sp>
    <dsp:sp modelId="{7578B352-80BC-40D2-B86F-FE885CBF58AF}">
      <dsp:nvSpPr>
        <dsp:cNvPr id="0" name=""/>
        <dsp:cNvSpPr/>
      </dsp:nvSpPr>
      <dsp:spPr>
        <a:xfrm>
          <a:off x="1827904" y="3678652"/>
          <a:ext cx="727600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727600" y="10360"/>
              </a:lnTo>
            </a:path>
          </a:pathLst>
        </a:custGeom>
        <a:noFill/>
        <a:ln w="25400" cap="flat" cmpd="sng" algn="ctr">
          <a:solidFill>
            <a:srgbClr val="041E4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2173515" y="3670822"/>
        <a:ext cx="36380" cy="36380"/>
      </dsp:txXfrm>
    </dsp:sp>
    <dsp:sp modelId="{55D9EAF4-ECC0-43A2-A2ED-231401F412F1}">
      <dsp:nvSpPr>
        <dsp:cNvPr id="0" name=""/>
        <dsp:cNvSpPr/>
      </dsp:nvSpPr>
      <dsp:spPr>
        <a:xfrm>
          <a:off x="2555505" y="3234262"/>
          <a:ext cx="1819002" cy="909501"/>
        </a:xfrm>
        <a:prstGeom prst="roundRect">
          <a:avLst>
            <a:gd name="adj" fmla="val 10000"/>
          </a:avLst>
        </a:prstGeom>
        <a:solidFill>
          <a:srgbClr val="041E42"/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Data Analysis</a:t>
          </a:r>
        </a:p>
      </dsp:txBody>
      <dsp:txXfrm>
        <a:off x="2582143" y="3260900"/>
        <a:ext cx="1765726" cy="856225"/>
      </dsp:txXfrm>
    </dsp:sp>
    <dsp:sp modelId="{352D90CC-7FB8-4C8C-92D5-295397C35DC5}">
      <dsp:nvSpPr>
        <dsp:cNvPr id="0" name=""/>
        <dsp:cNvSpPr/>
      </dsp:nvSpPr>
      <dsp:spPr>
        <a:xfrm rot="18770822">
          <a:off x="4203341" y="3286430"/>
          <a:ext cx="1069932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1069932" y="10360"/>
              </a:lnTo>
            </a:path>
          </a:pathLst>
        </a:custGeom>
        <a:noFill/>
        <a:ln w="25400" cap="flat" cmpd="sng" algn="ctr">
          <a:solidFill>
            <a:srgbClr val="E3520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4711559" y="3270042"/>
        <a:ext cx="53496" cy="53496"/>
      </dsp:txXfrm>
    </dsp:sp>
    <dsp:sp modelId="{7ADFC60D-C7B1-4621-8BBD-0FE7377F3333}">
      <dsp:nvSpPr>
        <dsp:cNvPr id="0" name=""/>
        <dsp:cNvSpPr/>
      </dsp:nvSpPr>
      <dsp:spPr>
        <a:xfrm>
          <a:off x="5102108" y="2449817"/>
          <a:ext cx="1819002" cy="909501"/>
        </a:xfrm>
        <a:prstGeom prst="roundRect">
          <a:avLst>
            <a:gd name="adj" fmla="val 10000"/>
          </a:avLst>
        </a:prstGeom>
        <a:solidFill>
          <a:srgbClr val="E352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Estimate Likelihood</a:t>
          </a:r>
        </a:p>
      </dsp:txBody>
      <dsp:txXfrm>
        <a:off x="5128746" y="2476455"/>
        <a:ext cx="1765726" cy="856225"/>
      </dsp:txXfrm>
    </dsp:sp>
    <dsp:sp modelId="{A1C50A8E-5B95-4A1E-AB24-C44BC7985DF2}">
      <dsp:nvSpPr>
        <dsp:cNvPr id="0" name=""/>
        <dsp:cNvSpPr/>
      </dsp:nvSpPr>
      <dsp:spPr>
        <a:xfrm rot="2777518">
          <a:off x="6753907" y="3285339"/>
          <a:ext cx="1082160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1082160" y="10360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7267934" y="3268645"/>
        <a:ext cx="54108" cy="54108"/>
      </dsp:txXfrm>
    </dsp:sp>
    <dsp:sp modelId="{C8874DA9-42AF-4A38-9028-416BE538746E}">
      <dsp:nvSpPr>
        <dsp:cNvPr id="0" name=""/>
        <dsp:cNvSpPr/>
      </dsp:nvSpPr>
      <dsp:spPr>
        <a:xfrm>
          <a:off x="7668865" y="3232079"/>
          <a:ext cx="1819002" cy="9095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Risk Matrix</a:t>
          </a:r>
        </a:p>
      </dsp:txBody>
      <dsp:txXfrm>
        <a:off x="7695503" y="3258717"/>
        <a:ext cx="1765726" cy="856225"/>
      </dsp:txXfrm>
    </dsp:sp>
    <dsp:sp modelId="{AFF04A92-CE2B-490C-AA4C-EF6AE2704864}">
      <dsp:nvSpPr>
        <dsp:cNvPr id="0" name=""/>
        <dsp:cNvSpPr/>
      </dsp:nvSpPr>
      <dsp:spPr>
        <a:xfrm rot="2829178">
          <a:off x="4203341" y="4070875"/>
          <a:ext cx="1069932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1069932" y="10360"/>
              </a:lnTo>
            </a:path>
          </a:pathLst>
        </a:custGeom>
        <a:noFill/>
        <a:ln w="25400" cap="flat" cmpd="sng" algn="ctr">
          <a:solidFill>
            <a:srgbClr val="E3520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4711559" y="4054486"/>
        <a:ext cx="53496" cy="53496"/>
      </dsp:txXfrm>
    </dsp:sp>
    <dsp:sp modelId="{453F82AA-8D61-4DEE-9F4F-752519248E16}">
      <dsp:nvSpPr>
        <dsp:cNvPr id="0" name=""/>
        <dsp:cNvSpPr/>
      </dsp:nvSpPr>
      <dsp:spPr>
        <a:xfrm>
          <a:off x="5102108" y="4018707"/>
          <a:ext cx="1819002" cy="909501"/>
        </a:xfrm>
        <a:prstGeom prst="roundRect">
          <a:avLst>
            <a:gd name="adj" fmla="val 10000"/>
          </a:avLst>
        </a:prstGeom>
        <a:solidFill>
          <a:srgbClr val="E352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Determine Consequences </a:t>
          </a:r>
        </a:p>
      </dsp:txBody>
      <dsp:txXfrm>
        <a:off x="5128746" y="4045345"/>
        <a:ext cx="1765726" cy="856225"/>
      </dsp:txXfrm>
    </dsp:sp>
    <dsp:sp modelId="{EFCBAD82-E782-4568-A107-064F012274A9}">
      <dsp:nvSpPr>
        <dsp:cNvPr id="0" name=""/>
        <dsp:cNvSpPr/>
      </dsp:nvSpPr>
      <dsp:spPr>
        <a:xfrm rot="18865396">
          <a:off x="6752985" y="4062917"/>
          <a:ext cx="1120657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1120657" y="10360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7285298" y="4045260"/>
        <a:ext cx="56032" cy="56032"/>
      </dsp:txXfrm>
    </dsp:sp>
    <dsp:sp modelId="{E4F008C3-A1BF-48D4-A411-4A323B571EE2}">
      <dsp:nvSpPr>
        <dsp:cNvPr id="0" name=""/>
        <dsp:cNvSpPr/>
      </dsp:nvSpPr>
      <dsp:spPr>
        <a:xfrm>
          <a:off x="7705518" y="3218346"/>
          <a:ext cx="1819002" cy="909501"/>
        </a:xfrm>
        <a:prstGeom prst="roundRect">
          <a:avLst>
            <a:gd name="adj" fmla="val 10000"/>
          </a:avLst>
        </a:prstGeom>
        <a:solidFill>
          <a:srgbClr val="9395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Risk Matrix</a:t>
          </a:r>
        </a:p>
      </dsp:txBody>
      <dsp:txXfrm>
        <a:off x="7732156" y="3244984"/>
        <a:ext cx="1765726" cy="856225"/>
      </dsp:txXfrm>
    </dsp:sp>
    <dsp:sp modelId="{6A423083-58F6-47FF-8B6A-18A6F97EF624}">
      <dsp:nvSpPr>
        <dsp:cNvPr id="0" name=""/>
        <dsp:cNvSpPr/>
      </dsp:nvSpPr>
      <dsp:spPr>
        <a:xfrm rot="21577061">
          <a:off x="9524514" y="3660712"/>
          <a:ext cx="606541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606541" y="10360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9812621" y="3655909"/>
        <a:ext cx="30327" cy="30327"/>
      </dsp:txXfrm>
    </dsp:sp>
    <dsp:sp modelId="{6CF1A44C-A485-4D16-8F35-CC7C1F241F53}">
      <dsp:nvSpPr>
        <dsp:cNvPr id="0" name=""/>
        <dsp:cNvSpPr/>
      </dsp:nvSpPr>
      <dsp:spPr>
        <a:xfrm>
          <a:off x="10131049" y="3214298"/>
          <a:ext cx="1819002" cy="909501"/>
        </a:xfrm>
        <a:prstGeom prst="roundRect">
          <a:avLst>
            <a:gd name="adj" fmla="val 10000"/>
          </a:avLst>
        </a:prstGeom>
        <a:solidFill>
          <a:srgbClr val="9395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Acceptable</a:t>
          </a:r>
        </a:p>
      </dsp:txBody>
      <dsp:txXfrm>
        <a:off x="10157687" y="3240936"/>
        <a:ext cx="1765726" cy="856225"/>
      </dsp:txXfrm>
    </dsp:sp>
    <dsp:sp modelId="{E2F5CBED-0EB0-4AB9-BC46-070D59E49D8E}">
      <dsp:nvSpPr>
        <dsp:cNvPr id="0" name=""/>
        <dsp:cNvSpPr/>
      </dsp:nvSpPr>
      <dsp:spPr>
        <a:xfrm rot="19251786">
          <a:off x="11833435" y="3330623"/>
          <a:ext cx="1039540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1039540" y="10360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12327217" y="3314994"/>
        <a:ext cx="51977" cy="51977"/>
      </dsp:txXfrm>
    </dsp:sp>
    <dsp:sp modelId="{469CB384-2AAA-4BF4-8BFE-224321CCB554}">
      <dsp:nvSpPr>
        <dsp:cNvPr id="0" name=""/>
        <dsp:cNvSpPr/>
      </dsp:nvSpPr>
      <dsp:spPr>
        <a:xfrm>
          <a:off x="12756360" y="2558166"/>
          <a:ext cx="1819002" cy="909501"/>
        </a:xfrm>
        <a:prstGeom prst="roundRect">
          <a:avLst>
            <a:gd name="adj" fmla="val 10000"/>
          </a:avLst>
        </a:prstGeom>
        <a:solidFill>
          <a:srgbClr val="9395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Yes</a:t>
          </a:r>
        </a:p>
      </dsp:txBody>
      <dsp:txXfrm>
        <a:off x="12782998" y="2584804"/>
        <a:ext cx="1765726" cy="856225"/>
      </dsp:txXfrm>
    </dsp:sp>
    <dsp:sp modelId="{8401B887-B376-4851-BCEA-AA51FE934490}">
      <dsp:nvSpPr>
        <dsp:cNvPr id="0" name=""/>
        <dsp:cNvSpPr/>
      </dsp:nvSpPr>
      <dsp:spPr>
        <a:xfrm rot="4699">
          <a:off x="14575362" y="3003011"/>
          <a:ext cx="665446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665446" y="10360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14891448" y="2996735"/>
        <a:ext cx="33272" cy="33272"/>
      </dsp:txXfrm>
    </dsp:sp>
    <dsp:sp modelId="{D73161C5-7010-4C21-83DA-1FC8523B3852}">
      <dsp:nvSpPr>
        <dsp:cNvPr id="0" name=""/>
        <dsp:cNvSpPr/>
      </dsp:nvSpPr>
      <dsp:spPr>
        <a:xfrm>
          <a:off x="15240807" y="2559076"/>
          <a:ext cx="1819002" cy="909501"/>
        </a:xfrm>
        <a:prstGeom prst="roundRect">
          <a:avLst>
            <a:gd name="adj" fmla="val 10000"/>
          </a:avLst>
        </a:prstGeom>
        <a:solidFill>
          <a:srgbClr val="9395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Operate</a:t>
          </a:r>
        </a:p>
      </dsp:txBody>
      <dsp:txXfrm>
        <a:off x="15267445" y="2585714"/>
        <a:ext cx="1765726" cy="856225"/>
      </dsp:txXfrm>
    </dsp:sp>
    <dsp:sp modelId="{09B6BFC9-8B83-4B3B-BFC5-94095BFAA59D}">
      <dsp:nvSpPr>
        <dsp:cNvPr id="0" name=""/>
        <dsp:cNvSpPr/>
      </dsp:nvSpPr>
      <dsp:spPr>
        <a:xfrm rot="2632194">
          <a:off x="11793979" y="4046245"/>
          <a:ext cx="1118451" cy="20720"/>
        </a:xfrm>
        <a:custGeom>
          <a:avLst/>
          <a:gdLst/>
          <a:ahLst/>
          <a:cxnLst/>
          <a:rect l="0" t="0" r="0" b="0"/>
          <a:pathLst>
            <a:path>
              <a:moveTo>
                <a:pt x="0" y="10360"/>
              </a:moveTo>
              <a:lnTo>
                <a:pt x="1118451" y="10360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12325244" y="4028644"/>
        <a:ext cx="55922" cy="55922"/>
      </dsp:txXfrm>
    </dsp:sp>
    <dsp:sp modelId="{C8F6F56F-F999-42B2-9B9C-470922299DD3}">
      <dsp:nvSpPr>
        <dsp:cNvPr id="0" name=""/>
        <dsp:cNvSpPr/>
      </dsp:nvSpPr>
      <dsp:spPr>
        <a:xfrm>
          <a:off x="12756360" y="3989412"/>
          <a:ext cx="1819002" cy="909501"/>
        </a:xfrm>
        <a:prstGeom prst="roundRect">
          <a:avLst>
            <a:gd name="adj" fmla="val 10000"/>
          </a:avLst>
        </a:prstGeom>
        <a:solidFill>
          <a:srgbClr val="9395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No – Reduce, mitigate, Transfer</a:t>
          </a:r>
        </a:p>
      </dsp:txBody>
      <dsp:txXfrm>
        <a:off x="12782998" y="4016050"/>
        <a:ext cx="1765726" cy="856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ED9A6-CD8A-4DDB-8156-82DBF7ED0B32}">
      <dsp:nvSpPr>
        <dsp:cNvPr id="0" name=""/>
        <dsp:cNvSpPr/>
      </dsp:nvSpPr>
      <dsp:spPr>
        <a:xfrm>
          <a:off x="0" y="822232"/>
          <a:ext cx="2181225" cy="3441954"/>
        </a:xfrm>
        <a:prstGeom prst="roundRect">
          <a:avLst>
            <a:gd name="adj" fmla="val 10000"/>
          </a:avLst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	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Analyze accident scenarios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Deterioration mechanism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Assess and ranks risks and uncertainties</a:t>
          </a:r>
        </a:p>
      </dsp:txBody>
      <dsp:txXfrm>
        <a:off x="63886" y="886118"/>
        <a:ext cx="2053453" cy="3314182"/>
      </dsp:txXfrm>
    </dsp:sp>
    <dsp:sp modelId="{EB902D6E-A3F9-4ADE-AD2A-AFEDB6584731}">
      <dsp:nvSpPr>
        <dsp:cNvPr id="0" name=""/>
        <dsp:cNvSpPr/>
      </dsp:nvSpPr>
      <dsp:spPr>
        <a:xfrm>
          <a:off x="2399347" y="2272738"/>
          <a:ext cx="462419" cy="540943"/>
        </a:xfrm>
        <a:prstGeom prst="rightArrow">
          <a:avLst>
            <a:gd name="adj1" fmla="val 60000"/>
            <a:gd name="adj2" fmla="val 50000"/>
          </a:avLst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2399347" y="2380927"/>
        <a:ext cx="323693" cy="324565"/>
      </dsp:txXfrm>
    </dsp:sp>
    <dsp:sp modelId="{6BE8090D-6F22-4A90-B06B-CDF53CDB8CB3}">
      <dsp:nvSpPr>
        <dsp:cNvPr id="0" name=""/>
        <dsp:cNvSpPr/>
      </dsp:nvSpPr>
      <dsp:spPr>
        <a:xfrm>
          <a:off x="3053714" y="822232"/>
          <a:ext cx="2181225" cy="3441954"/>
        </a:xfrm>
        <a:prstGeom prst="roundRect">
          <a:avLst>
            <a:gd name="adj" fmla="val 10000"/>
          </a:avLst>
        </a:prstGeom>
        <a:solidFill>
          <a:srgbClr val="041E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Develop inspection plan within integrity management plan</a:t>
          </a:r>
        </a:p>
      </dsp:txBody>
      <dsp:txXfrm>
        <a:off x="3117600" y="886118"/>
        <a:ext cx="2053453" cy="3314182"/>
      </dsp:txXfrm>
    </dsp:sp>
    <dsp:sp modelId="{40744BD4-5085-4E64-9043-15A0062B85A0}">
      <dsp:nvSpPr>
        <dsp:cNvPr id="0" name=""/>
        <dsp:cNvSpPr/>
      </dsp:nvSpPr>
      <dsp:spPr>
        <a:xfrm>
          <a:off x="5453062" y="2272738"/>
          <a:ext cx="462419" cy="540943"/>
        </a:xfrm>
        <a:prstGeom prst="rightArrow">
          <a:avLst>
            <a:gd name="adj1" fmla="val 60000"/>
            <a:gd name="adj2" fmla="val 50000"/>
          </a:avLst>
        </a:prstGeom>
        <a:solidFill>
          <a:srgbClr val="041E4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5453062" y="2380927"/>
        <a:ext cx="323693" cy="324565"/>
      </dsp:txXfrm>
    </dsp:sp>
    <dsp:sp modelId="{E657FC41-4B48-43F0-9F53-01CD8CD273C7}">
      <dsp:nvSpPr>
        <dsp:cNvPr id="0" name=""/>
        <dsp:cNvSpPr/>
      </dsp:nvSpPr>
      <dsp:spPr>
        <a:xfrm>
          <a:off x="6107429" y="822232"/>
          <a:ext cx="2181225" cy="3441954"/>
        </a:xfrm>
        <a:prstGeom prst="roundRect">
          <a:avLst>
            <a:gd name="adj" fmla="val 10000"/>
          </a:avLst>
        </a:prstGeom>
        <a:solidFill>
          <a:srgbClr val="E352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Achieve effective and reliable examination</a:t>
          </a:r>
        </a:p>
      </dsp:txBody>
      <dsp:txXfrm>
        <a:off x="6171315" y="886118"/>
        <a:ext cx="2053453" cy="3314182"/>
      </dsp:txXfrm>
    </dsp:sp>
    <dsp:sp modelId="{5416E631-08F4-4862-97BD-7DA024636F19}">
      <dsp:nvSpPr>
        <dsp:cNvPr id="0" name=""/>
        <dsp:cNvSpPr/>
      </dsp:nvSpPr>
      <dsp:spPr>
        <a:xfrm>
          <a:off x="8506777" y="2272738"/>
          <a:ext cx="462419" cy="540943"/>
        </a:xfrm>
        <a:prstGeom prst="rightArrow">
          <a:avLst>
            <a:gd name="adj1" fmla="val 60000"/>
            <a:gd name="adj2" fmla="val 50000"/>
          </a:avLst>
        </a:prstGeom>
        <a:solidFill>
          <a:srgbClr val="E3520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8506777" y="2380927"/>
        <a:ext cx="323693" cy="324565"/>
      </dsp:txXfrm>
    </dsp:sp>
    <dsp:sp modelId="{B22C4E35-04C0-4B31-B324-C4330B56E7CD}">
      <dsp:nvSpPr>
        <dsp:cNvPr id="0" name=""/>
        <dsp:cNvSpPr/>
      </dsp:nvSpPr>
      <dsp:spPr>
        <a:xfrm>
          <a:off x="9161145" y="822232"/>
          <a:ext cx="2181225" cy="3441954"/>
        </a:xfrm>
        <a:prstGeom prst="roundRect">
          <a:avLst>
            <a:gd name="adj" fmla="val 10000"/>
          </a:avLst>
        </a:prstGeom>
        <a:solidFill>
          <a:srgbClr val="9395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Assess results and fitness in service</a:t>
          </a:r>
        </a:p>
      </dsp:txBody>
      <dsp:txXfrm>
        <a:off x="9225031" y="886118"/>
        <a:ext cx="2053453" cy="3314182"/>
      </dsp:txXfrm>
    </dsp:sp>
    <dsp:sp modelId="{B120DBF4-9BC0-4B17-8AF7-6F2238FDCE2F}">
      <dsp:nvSpPr>
        <dsp:cNvPr id="0" name=""/>
        <dsp:cNvSpPr/>
      </dsp:nvSpPr>
      <dsp:spPr>
        <a:xfrm>
          <a:off x="11560492" y="2272738"/>
          <a:ext cx="462419" cy="540943"/>
        </a:xfrm>
        <a:prstGeom prst="rightArrow">
          <a:avLst>
            <a:gd name="adj1" fmla="val 60000"/>
            <a:gd name="adj2" fmla="val 50000"/>
          </a:avLst>
        </a:prstGeom>
        <a:solidFill>
          <a:srgbClr val="93959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11560492" y="2380927"/>
        <a:ext cx="323693" cy="324565"/>
      </dsp:txXfrm>
    </dsp:sp>
    <dsp:sp modelId="{15865ED7-7FA3-4E7F-84B0-95A18D2AB73F}">
      <dsp:nvSpPr>
        <dsp:cNvPr id="0" name=""/>
        <dsp:cNvSpPr/>
      </dsp:nvSpPr>
      <dsp:spPr>
        <a:xfrm>
          <a:off x="12214860" y="822232"/>
          <a:ext cx="2181225" cy="3441954"/>
        </a:xfrm>
        <a:prstGeom prst="roundRect">
          <a:avLst>
            <a:gd name="adj" fmla="val 10000"/>
          </a:avLst>
        </a:prstGeom>
        <a:solidFill>
          <a:srgbClr val="4D4D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Update – plant data base and risk analysis, review inspection plan and self-intervals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12278746" y="886118"/>
        <a:ext cx="2053453" cy="3314182"/>
      </dsp:txXfrm>
    </dsp:sp>
    <dsp:sp modelId="{8F91CF40-78D0-45D9-A1CD-3C27B09616EB}">
      <dsp:nvSpPr>
        <dsp:cNvPr id="0" name=""/>
        <dsp:cNvSpPr/>
      </dsp:nvSpPr>
      <dsp:spPr>
        <a:xfrm>
          <a:off x="14614207" y="2272738"/>
          <a:ext cx="462419" cy="540943"/>
        </a:xfrm>
        <a:prstGeom prst="rightArrow">
          <a:avLst>
            <a:gd name="adj1" fmla="val 60000"/>
            <a:gd name="adj2" fmla="val 50000"/>
          </a:avLst>
        </a:prstGeom>
        <a:solidFill>
          <a:srgbClr val="4D4D4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SABIC Typeface Text Light" panose="020B0303060202020204" pitchFamily="34" charset="0"/>
            <a:cs typeface="SABIC Typeface Text Light" panose="020B0303060202020204" pitchFamily="34" charset="0"/>
          </a:endParaRPr>
        </a:p>
      </dsp:txBody>
      <dsp:txXfrm>
        <a:off x="14614207" y="2380927"/>
        <a:ext cx="323693" cy="324565"/>
      </dsp:txXfrm>
    </dsp:sp>
    <dsp:sp modelId="{312A0CB1-33D5-4D2C-89DF-7A56879989BD}">
      <dsp:nvSpPr>
        <dsp:cNvPr id="0" name=""/>
        <dsp:cNvSpPr/>
      </dsp:nvSpPr>
      <dsp:spPr>
        <a:xfrm>
          <a:off x="15268575" y="822232"/>
          <a:ext cx="2181225" cy="3441954"/>
        </a:xfrm>
        <a:prstGeom prst="roundRect">
          <a:avLst>
            <a:gd name="adj" fmla="val 10000"/>
          </a:avLst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ABIC Typeface Text Light" panose="020B0303060202020204" pitchFamily="34" charset="0"/>
              <a:cs typeface="SABIC Typeface Text Light" panose="020B0303060202020204" pitchFamily="34" charset="0"/>
            </a:rPr>
            <a:t>Audits &amp; review Integrity management process</a:t>
          </a:r>
        </a:p>
      </dsp:txBody>
      <dsp:txXfrm>
        <a:off x="15332461" y="886118"/>
        <a:ext cx="2053453" cy="331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95643-04E7-4EA9-9ED1-FF9345498E5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838E-DCBC-443E-8CE3-933E6139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2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D838E-DCBC-443E-8CE3-933E61393CB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01C83-6347-56CA-4869-538114E7677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90500" y="190500"/>
            <a:ext cx="2178114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A7A8AA"/>
                </a:solidFill>
                <a:latin typeface="SABIC Typeface Headline Light" panose="020B0303060202020204" pitchFamily="34" charset="0"/>
                <a:cs typeface="SABIC Typeface Headline Light" panose="020B0303060202020204" pitchFamily="34" charset="0"/>
              </a:rPr>
              <a:t>Classification: General Business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sv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8.sv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8.svg"/><Relationship Id="rId10" Type="http://schemas.microsoft.com/office/2007/relationships/diagramDrawing" Target="../diagrams/drawing3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svg"/><Relationship Id="rId7" Type="http://schemas.openxmlformats.org/officeDocument/2006/relationships/diagramLayout" Target="../diagrams/layou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8.svg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.sv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22956" y="6564251"/>
            <a:ext cx="8883055" cy="242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Paradigm Shift in Corrosion Science - </a:t>
            </a:r>
            <a:r>
              <a:rPr kumimoji="0" lang="en-US" sz="3200" b="0" i="1" u="none" strike="noStrike" kern="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" panose="020B0603060202020204" pitchFamily="34" charset="0"/>
                <a:ea typeface="+mn-ea"/>
                <a:cs typeface="SABIC Typeface Headline" panose="020B0603060202020204" pitchFamily="34" charset="0"/>
              </a:rPr>
              <a:t>Model-Based Reliability &amp; Financial Risks Analysis </a:t>
            </a:r>
            <a:endParaRPr kumimoji="0" lang="ar-SA" sz="3200" b="0" i="1" u="none" strike="noStrike" kern="0" cap="all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Headline" panose="020B0603060202020204" pitchFamily="34" charset="0"/>
              <a:ea typeface="+mn-ea"/>
              <a:cs typeface="SABIC Typeface Headline" panose="020B0603060202020204" pitchFamily="34" charset="0"/>
            </a:endParaRPr>
          </a:p>
          <a:p>
            <a:pPr algn="l">
              <a:lnSpc>
                <a:spcPts val="5076"/>
              </a:lnSpc>
            </a:pPr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039601" y="6226555"/>
            <a:ext cx="5219700" cy="1363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</a:t>
            </a:r>
          </a:p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Dr SAJJAD AHMED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558415" y="2392731"/>
            <a:ext cx="14401801" cy="639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Chromate and phosphate have excellent corrosion resistance. However, due to restriction by EPA regulations, their applications as coating materials are progressively declined.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Some environmentally friendly compositions, such as </a:t>
            </a:r>
            <a:r>
              <a:rPr lang="en-US" sz="3600" b="1" kern="0" dirty="0" err="1">
                <a:solidFill>
                  <a:srgbClr val="4D4D4D"/>
                </a:solidFill>
                <a:latin typeface="SABIC Typeface Text Light"/>
                <a:cs typeface="SABIC Typeface Text Light"/>
              </a:rPr>
              <a:t>Fluorometallate</a:t>
            </a: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 and Vanadate, among many others, are investigated (</a:t>
            </a:r>
            <a:r>
              <a:rPr lang="en-US" sz="3600" b="1" kern="0" dirty="0" err="1">
                <a:solidFill>
                  <a:srgbClr val="4D4D4D"/>
                </a:solidFill>
                <a:latin typeface="SABIC Typeface Text Light"/>
                <a:cs typeface="SABIC Typeface Text Light"/>
              </a:rPr>
              <a:t>Buchheit</a:t>
            </a: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 et al. 2006; Dolan &amp; Carlson 2007).</a:t>
            </a:r>
          </a:p>
          <a:p>
            <a:pPr marL="61722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economy of coating is another important issue for consideration (Hill, 2009;Bradly, 2007).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is the most predominant cause of metal failure surpassing other failure modes like fatigue, creep, impact, and others.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2558415" y="570492"/>
            <a:ext cx="13040677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Challenges: </a:t>
            </a:r>
          </a:p>
          <a:p>
            <a:pPr algn="ctr"/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Environmental and Economic Consideration</a:t>
            </a: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4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209800" y="2102202"/>
            <a:ext cx="14096999" cy="7579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Most metals other than the noble metals do not exist in their native state as compounds of metal oxides, </a:t>
            </a:r>
            <a:r>
              <a:rPr lang="en-US" sz="3600" b="1" kern="0" dirty="0" err="1">
                <a:solidFill>
                  <a:srgbClr val="4D4D4D"/>
                </a:solidFill>
                <a:latin typeface="SABIC Typeface Text Light"/>
                <a:cs typeface="SABIC Typeface Text Light"/>
              </a:rPr>
              <a:t>sulphides</a:t>
            </a: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, etc.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Most metals tend to go back to their more stable compounds through corrosion.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cost is not only replacement cost, but a lot of additional costs:</a:t>
            </a:r>
          </a:p>
          <a:p>
            <a:pPr marL="61722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Loss of production due to shutdown and high maintenance costs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Compliance with environmental and consumer regulations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Loss of product quality due to contaminations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High fuel and energy costs as a result of leakage from corroded pipes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Extra working capital and larger stocks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2438401" y="604320"/>
            <a:ext cx="13160692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Challenges: </a:t>
            </a:r>
          </a:p>
          <a:p>
            <a:pPr algn="ctr"/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Environmental and Economic Consideration</a:t>
            </a: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6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659687" y="2846171"/>
            <a:ext cx="13367385" cy="4028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Data scarcity: limited high throughput testing rigs result in small data sets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Accuracy and applicability: current models have limited domains of applicability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Need for scale: increased throughput is necessary to generate larger data sets</a:t>
            </a: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2659688" y="776349"/>
            <a:ext cx="13138784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Challenges: </a:t>
            </a:r>
          </a:p>
          <a:p>
            <a:pPr algn="ctr"/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Environmental and Economic Consideration</a:t>
            </a: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7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6F6B7-AFB0-73AB-743E-BB65D95454E3}"/>
              </a:ext>
            </a:extLst>
          </p:cNvPr>
          <p:cNvSpPr txBox="1"/>
          <p:nvPr/>
        </p:nvSpPr>
        <p:spPr>
          <a:xfrm>
            <a:off x="3543300" y="4633360"/>
            <a:ext cx="1120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spc="287" dirty="0">
                <a:solidFill>
                  <a:srgbClr val="0C3E5B"/>
                </a:solidFill>
                <a:latin typeface="Codec Pro ExtraBold"/>
              </a:rPr>
              <a:t>Nano Technology Concepts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04C40-E0FA-3CC1-8706-061C7EC1C3CA}"/>
              </a:ext>
            </a:extLst>
          </p:cNvPr>
          <p:cNvSpPr txBox="1"/>
          <p:nvPr/>
        </p:nvSpPr>
        <p:spPr>
          <a:xfrm>
            <a:off x="381000" y="532739"/>
            <a:ext cx="1120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Paradigm Shift in Corrosion Science</a:t>
            </a:r>
            <a:endParaRPr lang="en-US" sz="320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1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599358" y="1543235"/>
            <a:ext cx="13089283" cy="8238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Today, nano-based corrosion inhibitors and coating not only serve as protective layers against mechanical aggressors, but also act as smart materials that are multifunctional.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Inserting nano particles on coating creates: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Dense covering physical barrier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Uniformity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Fewer pores in comparison with traditional coatings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resistance properties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resistance that is even higher than traditional coatings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research delivers data only to the basic kinetics and instruments of the corrosion procedure.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299" y="513996"/>
            <a:ext cx="11201400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Nano Technology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oncepts</a:t>
            </a:r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1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1676400" y="1539360"/>
            <a:ext cx="14554200" cy="801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environmental effect can be enhanced by using nanostructure particulates in corrosion inhibitors, corrosion coatings, and disposing of the prerequisite of toxic solvents.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Nano coating has significant potential to offer in the absence of pores and flaws in the coating as well as creating a uniform physical barrier.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test results through surveys uncovered that nano coatings have preferred corrosion resistance than traditional coatings.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Nano composite coatings are new generation coatings designed to offer smart and inexpensive functional surface coatings with superior properties for corrosion resistance.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478768"/>
            <a:ext cx="11201400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Nano Technology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oncepts</a:t>
            </a:r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8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720356" y="1866900"/>
            <a:ext cx="12256770" cy="684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Nano coatings contain ultrafine constituents that may impact the subsequent surface with respect to parts of the lattice structure, grain size, porosity, intermetallic particles' dispersion, surface state, etc.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Smooth the surface properties and diminish the likelihood of initiation at such surfaces.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Foreseeing the progress mechanism is challenging, it requires further exploring of corrosion. 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nonuniform dissemination of the nano particles outside of the coated substrate, particles may amass and create weak points of higher reason of pit initiation.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495300"/>
            <a:ext cx="11201400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Nano Technology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D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ifficulties</a:t>
            </a:r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774626" y="2307949"/>
            <a:ext cx="12738747" cy="6545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Chemical vapor deposition – CVD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Powder metallurgy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Physical vapor deposition – PVD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Thermal plasma spray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Electrodeposition solution dispersion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Spin coating methods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Note: depending on application, different polymeric, metallic, ceramic, clay or nanocomposite materials are applied as corrosion prevention compounds by coating methodologies.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Groups: organic/inorganic; organic/organic; inorganic/inorganic; inorganic/organic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486138" y="647700"/>
            <a:ext cx="11201400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Nanocomposite Coating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M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ethodologies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and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A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pplication</a:t>
            </a:r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4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3015615" y="2781300"/>
            <a:ext cx="12256770" cy="425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eaLnBrk="1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There are six processing units:</a:t>
            </a:r>
          </a:p>
          <a:p>
            <a:pPr marL="685800" lvl="1" eaLnBrk="1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Raw material handling  </a:t>
            </a:r>
          </a:p>
          <a:p>
            <a:pPr marL="685800" lvl="1" eaLnBrk="1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Reaction (reactor)</a:t>
            </a:r>
          </a:p>
          <a:p>
            <a:pPr marL="685800" lvl="1" eaLnBrk="1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Product separation &amp; dust collection</a:t>
            </a:r>
          </a:p>
          <a:p>
            <a:pPr marL="685800" lvl="1" eaLnBrk="1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Product purification</a:t>
            </a:r>
          </a:p>
          <a:p>
            <a:pPr marL="685800" lvl="1" eaLnBrk="1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Byproduct handling</a:t>
            </a:r>
          </a:p>
          <a:p>
            <a:pPr marL="685800" lvl="1" eaLnBrk="1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Utilities, offsite, &amp; packaging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723900"/>
            <a:ext cx="11201400" cy="139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Typical Nano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omposite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P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roduction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P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rocess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U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sing Plasma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T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51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202157" y="507539"/>
            <a:ext cx="12266443" cy="204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Typical Process of Nano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omposite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&amp; Nano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S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tructure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P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roduction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b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</a:b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by Using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P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lasma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T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orch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&amp; Reactor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S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ystem</a:t>
            </a:r>
            <a:endParaRPr lang="en-US" dirty="0"/>
          </a:p>
        </p:txBody>
      </p:sp>
      <p:pic>
        <p:nvPicPr>
          <p:cNvPr id="118" name="Picture 117" descr="A screenshot of a computer screen">
            <a:extLst>
              <a:ext uri="{FF2B5EF4-FFF2-40B4-BE49-F238E27FC236}">
                <a16:creationId xmlns:a16="http://schemas.microsoft.com/office/drawing/2014/main" id="{FA5DC0C8-0457-45A2-94B7-1E832FCADD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90526"/>
            <a:ext cx="12649200" cy="68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3739822" y="2515503"/>
            <a:ext cx="12256770" cy="7352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Introduction &amp; Background 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Challenges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Nano Technology Concepts		 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Artificial Intelligence Approach in Corrosion Prediction &amp; Control 		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A New Mindset in Modeling Solutions for Corrosion</a:t>
            </a:r>
            <a:endParaRPr lang="en-US" sz="3600" kern="0" dirty="0">
              <a:solidFill>
                <a:srgbClr val="4D4D4D"/>
              </a:solidFill>
              <a:latin typeface="SABIC Typeface Text Light"/>
              <a:cs typeface="SABIC Typeface Text Ligh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A New Methodology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(a)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for </a:t>
            </a:r>
            <a:r>
              <a:rPr lang="en-US" sz="36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Quantitative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Approach in Corrosion Concepts Analysis: Model-Based Reliability &amp; Financial Risks Analysis 		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Closing &amp; Wrap</a:t>
            </a:r>
            <a:r>
              <a:rPr lang="en-US" sz="36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-U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p</a:t>
            </a: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</a:t>
            </a:r>
            <a:r>
              <a:rPr lang="en-US" sz="20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(a) Sajjad’s Methodology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2017363" y="437827"/>
            <a:ext cx="14015392" cy="351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40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Paradigm Shift in Corrosion Science</a:t>
            </a:r>
          </a:p>
          <a:p>
            <a:pPr algn="ctr">
              <a:lnSpc>
                <a:spcPct val="150000"/>
              </a:lnSpc>
            </a:pPr>
            <a:r>
              <a:rPr kumimoji="0" lang="en-US" sz="40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000" spc="287" dirty="0">
                <a:solidFill>
                  <a:srgbClr val="0C3E5B"/>
                </a:solidFill>
                <a:latin typeface="Codec Pro ExtraBold"/>
              </a:rPr>
              <a:t>AGENDA</a:t>
            </a:r>
            <a:endParaRPr kumimoji="0" lang="en-US" sz="400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019300" y="1866900"/>
            <a:ext cx="13792200" cy="7358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Tool for complex scientific and engineering problems – similar to Deterministic and Stochastic programming (Ref, Dr Sajjad’s methodology).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Simplest simulation with increase in computational memory and speed simulation, the prevalent tool for analysis.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Then simulation turns to probability models into standard statistical methods. 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challenge is to implement the methodology efficiently to capture the desired model characteristics. In fact, computation of high reliabilities is an ongoing research concern – there is no one in which to do the computation. The Box-Muller and Monte </a:t>
            </a:r>
            <a:r>
              <a:rPr lang="en-US" sz="3200" kern="0" dirty="0" err="1">
                <a:solidFill>
                  <a:srgbClr val="4D4D4D"/>
                </a:solidFill>
                <a:latin typeface="SABIC Typeface Text Light"/>
                <a:cs typeface="SABIC Typeface Text Light"/>
              </a:rPr>
              <a:t>carlo</a:t>
            </a: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 simulations are traditional well-known powerful methods.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2324100" y="647700"/>
            <a:ext cx="13182600" cy="102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Nano Technology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omputational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M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odeling</a:t>
            </a:r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6F6B7-AFB0-73AB-743E-BB65D95454E3}"/>
              </a:ext>
            </a:extLst>
          </p:cNvPr>
          <p:cNvSpPr txBox="1"/>
          <p:nvPr/>
        </p:nvSpPr>
        <p:spPr>
          <a:xfrm>
            <a:off x="3067050" y="4266337"/>
            <a:ext cx="12153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spc="287" dirty="0">
                <a:solidFill>
                  <a:srgbClr val="0C3E5B"/>
                </a:solidFill>
                <a:latin typeface="Codec Pro ExtraBold"/>
              </a:rPr>
              <a:t>Artificial Intelligence Approach in Prediction &amp; Control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04C40-E0FA-3CC1-8706-061C7EC1C3CA}"/>
              </a:ext>
            </a:extLst>
          </p:cNvPr>
          <p:cNvSpPr txBox="1"/>
          <p:nvPr/>
        </p:nvSpPr>
        <p:spPr>
          <a:xfrm>
            <a:off x="381000" y="532739"/>
            <a:ext cx="1120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Paradigm Shift in Corrosion Science</a:t>
            </a:r>
            <a:endParaRPr lang="en-US" sz="320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4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2087280" y="800590"/>
            <a:ext cx="14113439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Artificial Intelligence Approach in Prediction</a:t>
            </a:r>
            <a:endParaRPr lang="en-US" dirty="0"/>
          </a:p>
        </p:txBody>
      </p:sp>
      <p:pic>
        <p:nvPicPr>
          <p:cNvPr id="31" name="Picture 30" descr="A diagram of a company&#10;&#10;Description automatically generated">
            <a:extLst>
              <a:ext uri="{FF2B5EF4-FFF2-40B4-BE49-F238E27FC236}">
                <a16:creationId xmlns:a16="http://schemas.microsoft.com/office/drawing/2014/main" id="{AAE2F6AC-C91F-9987-EA03-5F6049B729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24100"/>
            <a:ext cx="13296501" cy="70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7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1828800" y="1790700"/>
            <a:ext cx="14630400" cy="743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Machine learning is focused on computers to perform tasks without explicit programming. It is the scientific study of statistical models and algorithms that computer systems use to perform a task without explicit instructions. 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Broad field that encompasses a wide range of operations such as clustering, classification, and development of predictive models.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Supervised learning algorithms include decision tree, linear &amp; multivariate regression, linear determinant analysis, artificial neural networks.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Unsupervised learning allows data to organize itself after following a specific pattern in how the data is dispersed. Algorithms are complicated and being researched.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657060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Technology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1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1349213" y="1312174"/>
            <a:ext cx="15589574" cy="8744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Deep learning is a subset of machine learning based on neural networks, requires large data, provides high accuracy, and takes a longer time.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corrosion protection industry is very late in adopting new technologies. Note that: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There are relatively few testing rigs, testing inhibitors &amp; coatings performance.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Limited data sets for machines learning models – accurate prediction is limited. 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There are relatively few uses of machine learning methods in corrosion science.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Data-driven learning methods generate models linking molecular properties to corrosion inhibition and can predict performance of materials – not yet synthesized.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532739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Technology Concepts &amp; Limitation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45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2895600" y="585033"/>
            <a:ext cx="12496800" cy="139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Selecting Model Input/Output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V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ariables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(Example)</a:t>
            </a:r>
            <a:endParaRPr lang="en-US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1381EA6C-073F-FC72-5902-6B0798C42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811382"/>
              </p:ext>
            </p:extLst>
          </p:nvPr>
        </p:nvGraphicFramePr>
        <p:xfrm>
          <a:off x="2057400" y="2005736"/>
          <a:ext cx="14782800" cy="803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8D9BD-6264-0D1B-A223-CBF87C496DE7}"/>
              </a:ext>
            </a:extLst>
          </p:cNvPr>
          <p:cNvSpPr txBox="1"/>
          <p:nvPr/>
        </p:nvSpPr>
        <p:spPr>
          <a:xfrm>
            <a:off x="10058400" y="8360032"/>
            <a:ext cx="5257800" cy="1394228"/>
          </a:xfrm>
          <a:prstGeom prst="rect">
            <a:avLst/>
          </a:prstGeom>
          <a:noFill/>
        </p:spPr>
        <p:txBody>
          <a:bodyPr wrap="none" lIns="0" tIns="0" rIns="36000" bIns="0" rtlCol="0">
            <a:no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7A8AA">
                    <a:lumMod val="75000"/>
                  </a:srgbClr>
                </a:solidFill>
                <a:latin typeface="Arial" pitchFamily="34" charset="0"/>
              </a:rPr>
              <a:t>Dividing sample sets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7A8AA">
                    <a:lumMod val="75000"/>
                  </a:srgbClr>
                </a:solidFill>
                <a:latin typeface="Arial" pitchFamily="34" charset="0"/>
              </a:rPr>
              <a:t>Model training / testing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7A8AA">
                    <a:lumMod val="75000"/>
                  </a:srgbClr>
                </a:solidFill>
                <a:latin typeface="Arial" pitchFamily="34" charset="0"/>
              </a:rPr>
              <a:t>Selection &amp; optimization of model parameters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7A8AA">
                    <a:lumMod val="75000"/>
                  </a:srgbClr>
                </a:solidFill>
                <a:latin typeface="Arial" pitchFamily="34" charset="0"/>
              </a:rPr>
              <a:t>Model testing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585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6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1752600" y="1714500"/>
            <a:ext cx="14782800" cy="743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latinLnBrk="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Current Limitations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 Corrosion science has not yet fully embraced these technological advances</a:t>
            </a:r>
          </a:p>
          <a:p>
            <a:pPr marL="285750" marR="0" lvl="0" indent="-285750" defTabSz="914400" latinLnBrk="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Potential for Transformation: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 Adoption of these technologies can significantly enhance corrosion inhibitor discovery</a:t>
            </a:r>
          </a:p>
          <a:p>
            <a:pPr marL="285750" marR="0" lvl="0" indent="-285750" defTabSz="914400" latinLnBrk="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Data-driven methods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 Machine learning models can predict the performance of un-synthesized materials</a:t>
            </a:r>
          </a:p>
          <a:p>
            <a:pPr marL="285750" marR="0" lvl="0" indent="-285750" defTabSz="914400" latinLnBrk="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Future prospects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 AI-driven discovery methods can accelerate the identification of novel, effective corrosion inhibitors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590220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Impact on Corrosion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1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1905000" y="2095500"/>
            <a:ext cx="14478000" cy="3363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Transformative potential: Integration of machine learning and high throughput methods can revolutionize corrosion inhibitor discovery.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Strategic implementation: Addressing data generation and model validation challenges is crucial for progress.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657060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95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6F6B7-AFB0-73AB-743E-BB65D95454E3}"/>
              </a:ext>
            </a:extLst>
          </p:cNvPr>
          <p:cNvSpPr txBox="1"/>
          <p:nvPr/>
        </p:nvSpPr>
        <p:spPr>
          <a:xfrm>
            <a:off x="1333500" y="3435340"/>
            <a:ext cx="15621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spc="287" dirty="0">
                <a:solidFill>
                  <a:srgbClr val="0C3E5B"/>
                </a:solidFill>
                <a:latin typeface="Codec Pro ExtraBold"/>
              </a:rPr>
              <a:t>A New Methodology for Quantitative Approach in Corrosion Concepts Analysis: Model-Based Reliability &amp; Financial Risks Analysis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04C40-E0FA-3CC1-8706-061C7EC1C3CA}"/>
              </a:ext>
            </a:extLst>
          </p:cNvPr>
          <p:cNvSpPr txBox="1"/>
          <p:nvPr/>
        </p:nvSpPr>
        <p:spPr>
          <a:xfrm>
            <a:off x="381000" y="532739"/>
            <a:ext cx="1120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Paradigm Shift in Corrosion Science</a:t>
            </a:r>
            <a:endParaRPr lang="en-US" sz="320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838200" y="1638300"/>
            <a:ext cx="16611600" cy="788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2" indent="-285750" defTabSz="914400" latinLnBrk="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Understanding and adopting risk-based methodology in reliability maintenance programs help to utilize:</a:t>
            </a:r>
          </a:p>
          <a:p>
            <a:pPr marL="560070" lvl="4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Continuous improvement processes</a:t>
            </a:r>
          </a:p>
          <a:p>
            <a:pPr marL="560070" lvl="4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Risk-based decision making</a:t>
            </a:r>
          </a:p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Understanding and managing risk associated with failures is key for world class performance.</a:t>
            </a:r>
          </a:p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Advanced technologies help to support maintenance programs and strategies.</a:t>
            </a:r>
          </a:p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Tasks are based on consequence of a failure and probability of occurrence.</a:t>
            </a:r>
          </a:p>
          <a:p>
            <a:pPr marL="285750" marR="0" lvl="2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Consider maintenance as a cost center rather than a technical resource for improvement.</a:t>
            </a:r>
          </a:p>
          <a:p>
            <a:pPr marL="560070" marR="0" lvl="4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Improvement in reliability by failure mechanisms not addressing failures</a:t>
            </a:r>
          </a:p>
          <a:p>
            <a:pPr marL="560070" marR="0" lvl="4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Improvement in operations brings higher return and lower maintenance cost</a:t>
            </a:r>
          </a:p>
          <a:p>
            <a:pPr marL="560070" marR="0" lvl="4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Increasing maintenance by performing unneeded maintenance</a:t>
            </a:r>
          </a:p>
          <a:p>
            <a:pPr marL="560070" marR="0" lvl="4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Performing unplanned reactive maintenance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657060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Risk-Based Methodology - Reliability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1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6F6B7-AFB0-73AB-743E-BB65D95454E3}"/>
              </a:ext>
            </a:extLst>
          </p:cNvPr>
          <p:cNvSpPr txBox="1"/>
          <p:nvPr/>
        </p:nvSpPr>
        <p:spPr>
          <a:xfrm>
            <a:off x="3543300" y="4633360"/>
            <a:ext cx="1120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Introduction and Background</a:t>
            </a:r>
            <a:endParaRPr lang="en-US" sz="5400" spc="287" dirty="0">
              <a:solidFill>
                <a:srgbClr val="0C3E5B"/>
              </a:solidFill>
              <a:latin typeface="Codec Pro ExtraBold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04C40-E0FA-3CC1-8706-061C7EC1C3CA}"/>
              </a:ext>
            </a:extLst>
          </p:cNvPr>
          <p:cNvSpPr txBox="1"/>
          <p:nvPr/>
        </p:nvSpPr>
        <p:spPr>
          <a:xfrm>
            <a:off x="381000" y="532739"/>
            <a:ext cx="1120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Paradigm Shift in Corrosion Science</a:t>
            </a:r>
            <a:endParaRPr lang="en-US" sz="320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8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838200" y="1943100"/>
            <a:ext cx="16611600" cy="591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Risk-based approach is supported by:</a:t>
            </a:r>
          </a:p>
          <a:p>
            <a:pPr marL="560070" lvl="3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Extensive plant operating experience</a:t>
            </a:r>
          </a:p>
          <a:p>
            <a:pPr marL="560070" lvl="3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Improved understanding of material degradation mechanism</a:t>
            </a:r>
          </a:p>
          <a:p>
            <a:pPr marL="560070" lvl="3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Availability of fitness-for-service assessment procedures</a:t>
            </a:r>
          </a:p>
          <a:p>
            <a:pPr marL="285750" marR="0" lvl="2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Improved targeting and timing of risk-based inspection offer the following potential benefits:</a:t>
            </a:r>
          </a:p>
          <a:p>
            <a:pPr marL="560070" marR="0" lvl="3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Improved management of HESS and other risks of plant failures</a:t>
            </a:r>
          </a:p>
          <a:p>
            <a:pPr marL="560070" marR="0" lvl="3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Timely identification of repair or replacement of deteriorating equipment</a:t>
            </a:r>
          </a:p>
          <a:p>
            <a:pPr marL="560070" marR="0" lvl="3" indent="-28575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Cost savings by eliminating ineffective inspection, extending intervals, and greater plant availability</a:t>
            </a:r>
          </a:p>
          <a:p>
            <a:pPr marL="0" lvl="2">
              <a:defRPr/>
            </a:pPr>
            <a:endParaRPr lang="en-US" sz="2800" kern="0" dirty="0">
              <a:solidFill>
                <a:srgbClr val="4D4D4D"/>
              </a:solidFill>
              <a:latin typeface="SABIC Typeface Text Light"/>
              <a:cs typeface="SABIC Typeface Tex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657060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Risk-Based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A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pproach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&amp; 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35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299" y="532739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Risk Management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8CE9AE-B8A1-CD54-1B87-1BFEE91EC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287812"/>
              </p:ext>
            </p:extLst>
          </p:nvPr>
        </p:nvGraphicFramePr>
        <p:xfrm>
          <a:off x="1141302" y="1562100"/>
          <a:ext cx="16005396" cy="800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11122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700343" y="657060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Risk Management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EC1F99-5F4F-49B3-9201-39892CE7B376}"/>
              </a:ext>
            </a:extLst>
          </p:cNvPr>
          <p:cNvSpPr txBox="1">
            <a:spLocks/>
          </p:cNvSpPr>
          <p:nvPr/>
        </p:nvSpPr>
        <p:spPr>
          <a:xfrm>
            <a:off x="857116" y="1638300"/>
            <a:ext cx="16887853" cy="84732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marR="0" lvl="2" indent="-285750"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Risk management consists of:</a:t>
            </a:r>
          </a:p>
          <a:p>
            <a:pPr marL="560070" lvl="3" indent="-28575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Developing a process to consistently determine what we should do and when we should do it</a:t>
            </a:r>
          </a:p>
          <a:p>
            <a:pPr marL="560070" lvl="3" indent="-28575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Understanding that we cannot afford, or have the resources, to do everything</a:t>
            </a:r>
          </a:p>
          <a:p>
            <a:pPr marL="560070" lvl="3" indent="-28575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Managing risk associated with work we are not doing at this time or at all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Risk is the function of consequence and probability which must be considered separately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0" marR="0" lvl="2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	</a:t>
            </a:r>
          </a:p>
          <a:p>
            <a:pPr marL="0" marR="0" lvl="2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endParaRPr lang="en-US" kern="0" dirty="0">
              <a:solidFill>
                <a:srgbClr val="4D4D4D"/>
              </a:solidFill>
              <a:latin typeface="SABIC Typeface Text Light"/>
              <a:cs typeface="SABIC Typeface Text Light"/>
            </a:endParaRPr>
          </a:p>
          <a:p>
            <a:pPr marL="0" marR="0" lvl="2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Text Light"/>
              </a:rPr>
              <a:t>             Risk = Consequence X Probability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0CFB6-A7BC-57E1-D561-A3E787F25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083" y="4681227"/>
            <a:ext cx="6101667" cy="50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12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299" y="657060"/>
            <a:ext cx="112014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Risk Management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2F46B2E-23AA-D568-FC43-78B04CCF0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86285"/>
              </p:ext>
            </p:extLst>
          </p:nvPr>
        </p:nvGraphicFramePr>
        <p:xfrm>
          <a:off x="646626" y="1400340"/>
          <a:ext cx="17116425" cy="790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3000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598861"/>
            <a:ext cx="11201400" cy="139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Risk-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B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ased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I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ntegrity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M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anagement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Process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I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nspection</a:t>
            </a:r>
            <a:endParaRPr lang="en-US" dirty="0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5EA944D6-19A6-CD60-DDE3-52182A90F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972631"/>
              </p:ext>
            </p:extLst>
          </p:nvPr>
        </p:nvGraphicFramePr>
        <p:xfrm>
          <a:off x="304800" y="1809680"/>
          <a:ext cx="17449800" cy="508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FA5C6B37-F8A5-568E-3CD6-2EA39598AFFD}"/>
              </a:ext>
            </a:extLst>
          </p:cNvPr>
          <p:cNvSpPr/>
          <p:nvPr/>
        </p:nvSpPr>
        <p:spPr bwMode="auto">
          <a:xfrm>
            <a:off x="9105415" y="6743700"/>
            <a:ext cx="2476985" cy="2981302"/>
          </a:xfrm>
          <a:prstGeom prst="roundRect">
            <a:avLst/>
          </a:prstGeom>
          <a:solidFill>
            <a:srgbClr val="009FDF"/>
          </a:solidFill>
          <a:ln w="9525" cap="flat" cmpd="sng" algn="ctr">
            <a:solidFill>
              <a:srgbClr val="009FD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Repair, modify change operation conditions</a:t>
            </a:r>
          </a:p>
        </p:txBody>
      </p:sp>
      <p:sp>
        <p:nvSpPr>
          <p:cNvPr id="17" name="Down Arrow 19">
            <a:extLst>
              <a:ext uri="{FF2B5EF4-FFF2-40B4-BE49-F238E27FC236}">
                <a16:creationId xmlns:a16="http://schemas.microsoft.com/office/drawing/2014/main" id="{7E91097B-7347-68CD-26DC-A3CF1710C07E}"/>
              </a:ext>
            </a:extLst>
          </p:cNvPr>
          <p:cNvSpPr/>
          <p:nvPr/>
        </p:nvSpPr>
        <p:spPr bwMode="auto">
          <a:xfrm>
            <a:off x="10264353" y="6134100"/>
            <a:ext cx="403647" cy="433200"/>
          </a:xfrm>
          <a:prstGeom prst="downArrow">
            <a:avLst/>
          </a:prstGeom>
          <a:solidFill>
            <a:srgbClr val="009FDF"/>
          </a:solidFill>
          <a:ln w="9525" cap="flat" cmpd="sng" algn="ctr">
            <a:solidFill>
              <a:srgbClr val="009FD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 panose="020B0303060202020204" pitchFamily="34" charset="0"/>
              <a:cs typeface="SABIC Typeface Text Light" panose="020B0303060202020204" pitchFamily="34" charset="0"/>
            </a:endParaRPr>
          </a:p>
        </p:txBody>
      </p:sp>
      <p:sp>
        <p:nvSpPr>
          <p:cNvPr id="18" name="Bent-Up Arrow 22">
            <a:extLst>
              <a:ext uri="{FF2B5EF4-FFF2-40B4-BE49-F238E27FC236}">
                <a16:creationId xmlns:a16="http://schemas.microsoft.com/office/drawing/2014/main" id="{60055295-10C5-3419-B95D-89410D54F9F3}"/>
              </a:ext>
            </a:extLst>
          </p:cNvPr>
          <p:cNvSpPr/>
          <p:nvPr/>
        </p:nvSpPr>
        <p:spPr bwMode="auto">
          <a:xfrm flipH="1">
            <a:off x="7706753" y="6286500"/>
            <a:ext cx="1132447" cy="1820419"/>
          </a:xfrm>
          <a:prstGeom prst="bentUpArrow">
            <a:avLst/>
          </a:prstGeom>
          <a:solidFill>
            <a:srgbClr val="009FDF"/>
          </a:solidFill>
          <a:ln w="9525" cap="flat" cmpd="sng" algn="ctr">
            <a:solidFill>
              <a:srgbClr val="009FD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 panose="020B0303060202020204" pitchFamily="34" charset="0"/>
              <a:cs typeface="SABIC Typeface Text Light" panose="020B03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0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838200" y="2303697"/>
            <a:ext cx="16611600" cy="288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Determine probable outcome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Quantify financial impact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Logistics and market dynamic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Spanning of design, capacity, operations, and maintenance</a:t>
            </a:r>
          </a:p>
          <a:p>
            <a:pPr marL="0" lvl="2">
              <a:defRPr/>
            </a:pPr>
            <a:endParaRPr lang="en-US" sz="2800" kern="0" dirty="0">
              <a:solidFill>
                <a:srgbClr val="4D4D4D"/>
              </a:solidFill>
              <a:latin typeface="SABIC Typeface Text Light"/>
              <a:cs typeface="SABIC Typeface Tex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048000" y="636872"/>
            <a:ext cx="12192000" cy="139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Modeling Approach in Quantifying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R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isks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– “ELIMINATING THE GUESS WORK”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F5784F-EBCC-C667-FAD2-7CA47E208587}"/>
              </a:ext>
            </a:extLst>
          </p:cNvPr>
          <p:cNvSpPr txBox="1">
            <a:spLocks/>
          </p:cNvSpPr>
          <p:nvPr/>
        </p:nvSpPr>
        <p:spPr>
          <a:xfrm>
            <a:off x="3924300" y="5594413"/>
            <a:ext cx="10439400" cy="2444687"/>
          </a:xfrm>
          <a:prstGeom prst="rect">
            <a:avLst/>
          </a:prstGeom>
          <a:solidFill>
            <a:srgbClr val="FFCD00"/>
          </a:solidFill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0" marR="0" lvl="2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The Challenges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Optimizing maintenance cycle &amp; duration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Understanding the losses or benefits of making changes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Drive decisions in right places for the highest return</a:t>
            </a:r>
          </a:p>
        </p:txBody>
      </p:sp>
    </p:spTree>
    <p:extLst>
      <p:ext uri="{BB962C8B-B14F-4D97-AF65-F5344CB8AC3E}">
        <p14:creationId xmlns:p14="http://schemas.microsoft.com/office/powerpoint/2010/main" val="1299477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227868" y="647700"/>
            <a:ext cx="12088332" cy="139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Reliability Modeling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A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pproach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I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mpacting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P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lant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D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esign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&amp; Project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apex</a:t>
            </a:r>
            <a:endParaRPr lang="en-US" dirty="0"/>
          </a:p>
        </p:txBody>
      </p:sp>
      <p:pic>
        <p:nvPicPr>
          <p:cNvPr id="21" name="Picture 20" descr="A diagram of a company&#10;&#10;Description automatically generated">
            <a:extLst>
              <a:ext uri="{FF2B5EF4-FFF2-40B4-BE49-F238E27FC236}">
                <a16:creationId xmlns:a16="http://schemas.microsoft.com/office/drawing/2014/main" id="{CDEF084C-C544-B0C9-AA42-A5F6410EB0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44" y="2400300"/>
            <a:ext cx="12821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2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227868" y="590220"/>
            <a:ext cx="11832262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Methods of Risk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A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nalysis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EDD782-948D-668A-B173-2B70D0FCA63A}"/>
              </a:ext>
            </a:extLst>
          </p:cNvPr>
          <p:cNvSpPr txBox="1">
            <a:spLocks/>
          </p:cNvSpPr>
          <p:nvPr/>
        </p:nvSpPr>
        <p:spPr>
          <a:xfrm>
            <a:off x="928672" y="1762874"/>
            <a:ext cx="16430653" cy="7596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Cause – Consequence analysis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Event-tree analysis failure mode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Effect is critical – analysis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Fault tree analysis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Hazard &amp; operably – analysis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7FECE1-61B0-2A21-E3F3-75FF684E95FD}"/>
              </a:ext>
            </a:extLst>
          </p:cNvPr>
          <p:cNvGrpSpPr/>
          <p:nvPr/>
        </p:nvGrpSpPr>
        <p:grpSpPr>
          <a:xfrm>
            <a:off x="5486400" y="5218632"/>
            <a:ext cx="8197560" cy="3276600"/>
            <a:chOff x="4310036" y="3604530"/>
            <a:chExt cx="5117518" cy="19203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A28FCB-1737-D9D5-E691-67E7434A7D0F}"/>
                </a:ext>
              </a:extLst>
            </p:cNvPr>
            <p:cNvSpPr/>
            <p:nvPr/>
          </p:nvSpPr>
          <p:spPr bwMode="auto">
            <a:xfrm>
              <a:off x="5106014" y="3604530"/>
              <a:ext cx="3322621" cy="488888"/>
            </a:xfrm>
            <a:prstGeom prst="rect">
              <a:avLst/>
            </a:prstGeom>
            <a:solidFill>
              <a:srgbClr val="009FDF"/>
            </a:solidFill>
            <a:ln w="9525" cap="flat" cmpd="sng" algn="ctr">
              <a:solidFill>
                <a:srgbClr val="041E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 panose="020B0303060202020204" pitchFamily="34" charset="0"/>
                <a:cs typeface="SABIC Typeface Text Light" panose="020B030306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BD0448-65F5-FEB3-491B-94792EEAC018}"/>
                </a:ext>
              </a:extLst>
            </p:cNvPr>
            <p:cNvSpPr txBox="1"/>
            <p:nvPr/>
          </p:nvSpPr>
          <p:spPr bwMode="auto">
            <a:xfrm>
              <a:off x="5106014" y="3699567"/>
              <a:ext cx="3394134" cy="21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BIC Typeface Text Light" panose="020B0303060202020204" pitchFamily="34" charset="0"/>
                  <a:cs typeface="SABIC Typeface Text Light" panose="020B0303060202020204" pitchFamily="34" charset="0"/>
                </a:rPr>
                <a:t>Qualitative &amp; Quantitative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C6A54242-11CB-E101-249A-1B06D4B10A9E}"/>
                </a:ext>
              </a:extLst>
            </p:cNvPr>
            <p:cNvSpPr/>
            <p:nvPr/>
          </p:nvSpPr>
          <p:spPr bwMode="auto">
            <a:xfrm rot="5400000">
              <a:off x="6286557" y="3358574"/>
              <a:ext cx="961534" cy="2418420"/>
            </a:xfrm>
            <a:prstGeom prst="leftBrace">
              <a:avLst>
                <a:gd name="adj1" fmla="val 23148"/>
                <a:gd name="adj2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 panose="020B0303060202020204" pitchFamily="34" charset="0"/>
                <a:cs typeface="SABIC Typeface Text Light" panose="020B030306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B66F07-0823-8BB8-503E-B07726F72392}"/>
                </a:ext>
              </a:extLst>
            </p:cNvPr>
            <p:cNvSpPr/>
            <p:nvPr/>
          </p:nvSpPr>
          <p:spPr bwMode="auto">
            <a:xfrm>
              <a:off x="4310036" y="5061130"/>
              <a:ext cx="2534040" cy="463634"/>
            </a:xfrm>
            <a:prstGeom prst="rect">
              <a:avLst/>
            </a:prstGeom>
            <a:solidFill>
              <a:srgbClr val="939598"/>
            </a:solidFill>
            <a:ln w="9525" cap="flat" cmpd="sng" algn="ctr">
              <a:solidFill>
                <a:srgbClr val="041E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BIC Typeface Text Light" panose="020B0303060202020204" pitchFamily="34" charset="0"/>
                  <a:cs typeface="SABIC Typeface Text Light" panose="020B0303060202020204" pitchFamily="34" charset="0"/>
                </a:rPr>
                <a:t>Deterministic Modeling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23FAFA-53E3-438F-02C6-D67DC02BBF67}"/>
                </a:ext>
              </a:extLst>
            </p:cNvPr>
            <p:cNvSpPr/>
            <p:nvPr/>
          </p:nvSpPr>
          <p:spPr bwMode="auto">
            <a:xfrm>
              <a:off x="6894666" y="5061251"/>
              <a:ext cx="2532888" cy="463634"/>
            </a:xfrm>
            <a:prstGeom prst="rect">
              <a:avLst/>
            </a:prstGeom>
            <a:solidFill>
              <a:srgbClr val="FFCD00"/>
            </a:solidFill>
            <a:ln w="9525" cap="flat" cmpd="sng" algn="ctr">
              <a:solidFill>
                <a:srgbClr val="041E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BIC Typeface Text Light" panose="020B0303060202020204" pitchFamily="34" charset="0"/>
                  <a:cs typeface="SABIC Typeface Text Light" panose="020B0303060202020204" pitchFamily="34" charset="0"/>
                </a:rPr>
                <a:t>Stochastic Modeling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857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539814" y="277106"/>
            <a:ext cx="16535396" cy="204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Major Steps of Proposed Methodology – </a:t>
            </a:r>
            <a:b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</a:b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Integrating New Technologies and New 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C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oncepts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into Mature </a:t>
            </a:r>
            <a:r>
              <a:rPr lang="en-US" sz="4230" spc="287" dirty="0" err="1">
                <a:solidFill>
                  <a:srgbClr val="0C3E5B"/>
                </a:solidFill>
                <a:latin typeface="Codec Pro ExtraBold"/>
              </a:rPr>
              <a:t>Pr</a:t>
            </a:r>
            <a:r>
              <a:rPr kumimoji="0" lang="en-US" sz="4230" b="0" i="0" u="none" strike="noStrike" kern="1200" cap="none" spc="287" normalizeH="0" baseline="0" noProof="0" dirty="0" err="1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ocesses</a:t>
            </a:r>
            <a:endParaRPr lang="en-US" dirty="0"/>
          </a:p>
        </p:txBody>
      </p:sp>
      <p:grpSp>
        <p:nvGrpSpPr>
          <p:cNvPr id="12" name="Group 99">
            <a:extLst>
              <a:ext uri="{FF2B5EF4-FFF2-40B4-BE49-F238E27FC236}">
                <a16:creationId xmlns:a16="http://schemas.microsoft.com/office/drawing/2014/main" id="{491706DF-BFAB-9FCA-9D8E-3819F9354E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6151" y="2252340"/>
            <a:ext cx="8075698" cy="8115300"/>
            <a:chOff x="2527" y="6180"/>
            <a:chExt cx="7200" cy="7716"/>
          </a:xfrm>
        </p:grpSpPr>
        <p:sp>
          <p:nvSpPr>
            <p:cNvPr id="13" name="AutoShape 100">
              <a:extLst>
                <a:ext uri="{FF2B5EF4-FFF2-40B4-BE49-F238E27FC236}">
                  <a16:creationId xmlns:a16="http://schemas.microsoft.com/office/drawing/2014/main" id="{8DC89BCD-844D-B627-1DD2-3704FBBB18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7" y="6180"/>
              <a:ext cx="7200" cy="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14" name="Text Box 101">
              <a:extLst>
                <a:ext uri="{FF2B5EF4-FFF2-40B4-BE49-F238E27FC236}">
                  <a16:creationId xmlns:a16="http://schemas.microsoft.com/office/drawing/2014/main" id="{89D6107A-4E81-F5C0-74B8-EC3822FED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6335"/>
              <a:ext cx="2400" cy="463"/>
            </a:xfrm>
            <a:prstGeom prst="rect">
              <a:avLst/>
            </a:prstGeom>
            <a:ln>
              <a:solidFill>
                <a:srgbClr val="FFCD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Business Case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15" name="Text Box 102">
              <a:extLst>
                <a:ext uri="{FF2B5EF4-FFF2-40B4-BE49-F238E27FC236}">
                  <a16:creationId xmlns:a16="http://schemas.microsoft.com/office/drawing/2014/main" id="{87469450-329F-27D1-F80A-74B3F6B9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12661"/>
              <a:ext cx="2400" cy="617"/>
            </a:xfrm>
            <a:prstGeom prst="rect">
              <a:avLst/>
            </a:prstGeom>
            <a:ln>
              <a:solidFill>
                <a:srgbClr val="009FD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Reliability &amp; EHS Risk Management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16" name="Text Box 103">
              <a:extLst>
                <a:ext uri="{FF2B5EF4-FFF2-40B4-BE49-F238E27FC236}">
                  <a16:creationId xmlns:a16="http://schemas.microsoft.com/office/drawing/2014/main" id="{4F79A47F-B101-729D-E062-D958C6CAE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11581"/>
              <a:ext cx="24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Financial Risk Management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17" name="Text Box 104">
              <a:extLst>
                <a:ext uri="{FF2B5EF4-FFF2-40B4-BE49-F238E27FC236}">
                  <a16:creationId xmlns:a16="http://schemas.microsoft.com/office/drawing/2014/main" id="{B3A39F80-036D-38A0-9FF5-4FE702C46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9421"/>
              <a:ext cx="2400" cy="767"/>
            </a:xfrm>
            <a:prstGeom prst="rect">
              <a:avLst/>
            </a:prstGeom>
            <a:ln>
              <a:solidFill>
                <a:srgbClr val="E35205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Process Improvement with New Technologies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18" name="Text Box 105">
              <a:extLst>
                <a:ext uri="{FF2B5EF4-FFF2-40B4-BE49-F238E27FC236}">
                  <a16:creationId xmlns:a16="http://schemas.microsoft.com/office/drawing/2014/main" id="{859C56F2-25B0-9975-FE7E-0C961D9D1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7261"/>
              <a:ext cx="2400" cy="6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Process Improvement w/o New Technologies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19" name="Line 106">
              <a:extLst>
                <a:ext uri="{FF2B5EF4-FFF2-40B4-BE49-F238E27FC236}">
                  <a16:creationId xmlns:a16="http://schemas.microsoft.com/office/drawing/2014/main" id="{B67D780D-DE44-A0F9-91E2-DE80512A7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6798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0" name="Line 107">
              <a:extLst>
                <a:ext uri="{FF2B5EF4-FFF2-40B4-BE49-F238E27FC236}">
                  <a16:creationId xmlns:a16="http://schemas.microsoft.com/office/drawing/2014/main" id="{D97691D6-0D7D-9621-659B-C30450AAA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7878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1" name="Line 108">
              <a:extLst>
                <a:ext uri="{FF2B5EF4-FFF2-40B4-BE49-F238E27FC236}">
                  <a16:creationId xmlns:a16="http://schemas.microsoft.com/office/drawing/2014/main" id="{4EB1D3AF-42AB-54CE-22F4-5A82D030B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10038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2" name="Line 109">
              <a:extLst>
                <a:ext uri="{FF2B5EF4-FFF2-40B4-BE49-F238E27FC236}">
                  <a16:creationId xmlns:a16="http://schemas.microsoft.com/office/drawing/2014/main" id="{AD933BFE-6026-FA22-BDE8-1FDF77FA1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12198"/>
              <a:ext cx="1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3" name="Line 110">
              <a:extLst>
                <a:ext uri="{FF2B5EF4-FFF2-40B4-BE49-F238E27FC236}">
                  <a16:creationId xmlns:a16="http://schemas.microsoft.com/office/drawing/2014/main" id="{D730EA0B-C58C-2798-BFE7-B7A813F63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13278"/>
              <a:ext cx="1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4" name="Text Box 111">
              <a:extLst>
                <a:ext uri="{FF2B5EF4-FFF2-40B4-BE49-F238E27FC236}">
                  <a16:creationId xmlns:a16="http://schemas.microsoft.com/office/drawing/2014/main" id="{2C84E8E8-D486-7D9D-6FC1-02BFDBE88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6357"/>
              <a:ext cx="12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Step 0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5" name="Text Box 112">
              <a:extLst>
                <a:ext uri="{FF2B5EF4-FFF2-40B4-BE49-F238E27FC236}">
                  <a16:creationId xmlns:a16="http://schemas.microsoft.com/office/drawing/2014/main" id="{27E7EB0B-E0F9-CE05-BC70-085DAE5EF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7260"/>
              <a:ext cx="12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Step 1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6" name="Text Box 113">
              <a:extLst>
                <a:ext uri="{FF2B5EF4-FFF2-40B4-BE49-F238E27FC236}">
                  <a16:creationId xmlns:a16="http://schemas.microsoft.com/office/drawing/2014/main" id="{4C52B763-2D18-D6C9-45A7-B9385F38B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9420"/>
              <a:ext cx="12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Step 2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7" name="Text Box 114">
              <a:extLst>
                <a:ext uri="{FF2B5EF4-FFF2-40B4-BE49-F238E27FC236}">
                  <a16:creationId xmlns:a16="http://schemas.microsoft.com/office/drawing/2014/main" id="{B2403319-5A7B-79FA-5AA0-34B7F528E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" y="11580"/>
              <a:ext cx="133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Step 3 &amp; 4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8" name="Text Box 115">
              <a:extLst>
                <a:ext uri="{FF2B5EF4-FFF2-40B4-BE49-F238E27FC236}">
                  <a16:creationId xmlns:a16="http://schemas.microsoft.com/office/drawing/2014/main" id="{215CF740-5C11-568A-6DAA-32C3B1E2F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12506"/>
              <a:ext cx="120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Step 5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29" name="AutoShape 116">
              <a:extLst>
                <a:ext uri="{FF2B5EF4-FFF2-40B4-BE49-F238E27FC236}">
                  <a16:creationId xmlns:a16="http://schemas.microsoft.com/office/drawing/2014/main" id="{5C85ABC9-39B0-FFB7-29D4-1EA51D41F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" y="8340"/>
              <a:ext cx="600" cy="617"/>
            </a:xfrm>
            <a:prstGeom prst="diamond">
              <a:avLst/>
            </a:prstGeom>
            <a:gradFill flip="none" rotWithShape="1">
              <a:gsLst>
                <a:gs pos="0">
                  <a:srgbClr val="E35205">
                    <a:tint val="66000"/>
                    <a:satMod val="160000"/>
                  </a:srgbClr>
                </a:gs>
                <a:gs pos="50000">
                  <a:srgbClr val="E35205">
                    <a:tint val="44500"/>
                    <a:satMod val="160000"/>
                  </a:srgbClr>
                </a:gs>
                <a:gs pos="100000">
                  <a:srgbClr val="E3520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0" name="Line 117">
              <a:extLst>
                <a:ext uri="{FF2B5EF4-FFF2-40B4-BE49-F238E27FC236}">
                  <a16:creationId xmlns:a16="http://schemas.microsoft.com/office/drawing/2014/main" id="{3DC1239F-2341-A1C0-7511-F78CD5E95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8957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1" name="AutoShape 118">
              <a:extLst>
                <a:ext uri="{FF2B5EF4-FFF2-40B4-BE49-F238E27FC236}">
                  <a16:creationId xmlns:a16="http://schemas.microsoft.com/office/drawing/2014/main" id="{214A1A13-0B48-FDE5-469D-E3EC01057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" y="10478"/>
              <a:ext cx="600" cy="616"/>
            </a:xfrm>
            <a:prstGeom prst="diamond">
              <a:avLst/>
            </a:prstGeom>
            <a:gradFill flip="none" rotWithShape="1">
              <a:gsLst>
                <a:gs pos="0">
                  <a:srgbClr val="E35205">
                    <a:tint val="66000"/>
                    <a:satMod val="160000"/>
                  </a:srgbClr>
                </a:gs>
                <a:gs pos="50000">
                  <a:srgbClr val="E35205">
                    <a:tint val="44500"/>
                    <a:satMod val="160000"/>
                  </a:srgbClr>
                </a:gs>
                <a:gs pos="100000">
                  <a:srgbClr val="E3520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2" name="Line 119">
              <a:extLst>
                <a:ext uri="{FF2B5EF4-FFF2-40B4-BE49-F238E27FC236}">
                  <a16:creationId xmlns:a16="http://schemas.microsoft.com/office/drawing/2014/main" id="{1538B6C1-879E-429E-6ABC-F502D9C65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11117"/>
              <a:ext cx="1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3" name="Line 120">
              <a:extLst>
                <a:ext uri="{FF2B5EF4-FFF2-40B4-BE49-F238E27FC236}">
                  <a16:creationId xmlns:a16="http://schemas.microsoft.com/office/drawing/2014/main" id="{2996246A-8600-302A-DFC1-61475F3F1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" y="10809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4" name="Line 121">
              <a:extLst>
                <a:ext uri="{FF2B5EF4-FFF2-40B4-BE49-F238E27FC236}">
                  <a16:creationId xmlns:a16="http://schemas.microsoft.com/office/drawing/2014/main" id="{C692624C-E919-22CA-EDDB-0264A0F47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7" y="8649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5" name="Line 122">
              <a:extLst>
                <a:ext uri="{FF2B5EF4-FFF2-40B4-BE49-F238E27FC236}">
                  <a16:creationId xmlns:a16="http://schemas.microsoft.com/office/drawing/2014/main" id="{4B17162E-FCD1-A7E3-42DA-7D7E4E4B3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7" y="8649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6" name="Line 123">
              <a:extLst>
                <a:ext uri="{FF2B5EF4-FFF2-40B4-BE49-F238E27FC236}">
                  <a16:creationId xmlns:a16="http://schemas.microsoft.com/office/drawing/2014/main" id="{524D4C8E-CF06-E151-AEE1-73F3BF121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7" y="8649"/>
              <a:ext cx="13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7" name="Line 124">
              <a:extLst>
                <a:ext uri="{FF2B5EF4-FFF2-40B4-BE49-F238E27FC236}">
                  <a16:creationId xmlns:a16="http://schemas.microsoft.com/office/drawing/2014/main" id="{4308788C-A062-D1D8-9DE3-7C2902885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7" y="8649"/>
              <a:ext cx="1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8" name="Line 125">
              <a:extLst>
                <a:ext uri="{FF2B5EF4-FFF2-40B4-BE49-F238E27FC236}">
                  <a16:creationId xmlns:a16="http://schemas.microsoft.com/office/drawing/2014/main" id="{44515697-BA75-D814-E21B-04A28312B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7" y="10809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39" name="Text Box 126">
              <a:extLst>
                <a:ext uri="{FF2B5EF4-FFF2-40B4-BE49-F238E27FC236}">
                  <a16:creationId xmlns:a16="http://schemas.microsoft.com/office/drawing/2014/main" id="{8EB858A6-0B84-4B64-E2BB-3C489C716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7" y="8805"/>
              <a:ext cx="9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Y</a:t>
              </a:r>
              <a:endPara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40" name="Text Box 127">
              <a:extLst>
                <a:ext uri="{FF2B5EF4-FFF2-40B4-BE49-F238E27FC236}">
                  <a16:creationId xmlns:a16="http://schemas.microsoft.com/office/drawing/2014/main" id="{EBD3C389-D4FD-25BD-96AE-EAB8F8D2B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" y="8803"/>
              <a:ext cx="9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N</a:t>
              </a:r>
              <a:endPara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41" name="Text Box 128">
              <a:extLst>
                <a:ext uri="{FF2B5EF4-FFF2-40B4-BE49-F238E27FC236}">
                  <a16:creationId xmlns:a16="http://schemas.microsoft.com/office/drawing/2014/main" id="{D4388D1A-061C-AB0C-AD15-3DA392AAB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7" y="8186"/>
              <a:ext cx="1177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Decision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  <p:sp>
          <p:nvSpPr>
            <p:cNvPr id="42" name="Text Box 129">
              <a:extLst>
                <a:ext uri="{FF2B5EF4-FFF2-40B4-BE49-F238E27FC236}">
                  <a16:creationId xmlns:a16="http://schemas.microsoft.com/office/drawing/2014/main" id="{93A70ED8-4744-7F16-ADF2-BCC164D09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7" y="10810"/>
              <a:ext cx="113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Headline Light" panose="020B0303060202020204" pitchFamily="34" charset="0"/>
                  <a:ea typeface="+mn-ea"/>
                  <a:cs typeface="SABIC Typeface Headline Light" panose="020B0303060202020204" pitchFamily="34" charset="0"/>
                </a:rPr>
                <a:t>Decision</a:t>
              </a:r>
              <a:endPara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 panose="020B0303060202020204" pitchFamily="34" charset="0"/>
                <a:ea typeface="+mn-ea"/>
                <a:cs typeface="SABIC Typeface Headline Light" panose="020B030306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563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493094" y="305865"/>
            <a:ext cx="16535396" cy="139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Major Steps of Proposed Methodology</a:t>
            </a:r>
            <a:b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</a:b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Integrating New Approaches into Project Execution</a:t>
            </a:r>
            <a:endParaRPr lang="en-US" dirty="0"/>
          </a:p>
        </p:txBody>
      </p:sp>
      <p:grpSp>
        <p:nvGrpSpPr>
          <p:cNvPr id="4" name="Group 99">
            <a:extLst>
              <a:ext uri="{FF2B5EF4-FFF2-40B4-BE49-F238E27FC236}">
                <a16:creationId xmlns:a16="http://schemas.microsoft.com/office/drawing/2014/main" id="{B156FD68-889A-57D9-0B04-18135FD3E0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5508" y="1691242"/>
            <a:ext cx="9196983" cy="8676398"/>
            <a:chOff x="2527" y="6180"/>
            <a:chExt cx="7200" cy="7716"/>
          </a:xfrm>
        </p:grpSpPr>
        <p:sp>
          <p:nvSpPr>
            <p:cNvPr id="5" name="AutoShape 100">
              <a:extLst>
                <a:ext uri="{FF2B5EF4-FFF2-40B4-BE49-F238E27FC236}">
                  <a16:creationId xmlns:a16="http://schemas.microsoft.com/office/drawing/2014/main" id="{C7F81C1A-9D47-1AD5-D983-B445BC5241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7" y="6180"/>
              <a:ext cx="7200" cy="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6" name="Text Box 101">
              <a:extLst>
                <a:ext uri="{FF2B5EF4-FFF2-40B4-BE49-F238E27FC236}">
                  <a16:creationId xmlns:a16="http://schemas.microsoft.com/office/drawing/2014/main" id="{0F7B3AEE-8ABA-CCBA-B05B-FBB5E7A51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6335"/>
              <a:ext cx="2400" cy="463"/>
            </a:xfrm>
            <a:prstGeom prst="rect">
              <a:avLst/>
            </a:prstGeom>
            <a:ln>
              <a:solidFill>
                <a:srgbClr val="FFCD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Business Case</a:t>
              </a:r>
            </a:p>
          </p:txBody>
        </p:sp>
        <p:sp>
          <p:nvSpPr>
            <p:cNvPr id="8" name="Text Box 102">
              <a:extLst>
                <a:ext uri="{FF2B5EF4-FFF2-40B4-BE49-F238E27FC236}">
                  <a16:creationId xmlns:a16="http://schemas.microsoft.com/office/drawing/2014/main" id="{F18BC38E-36E6-CECE-8F3E-FD653BF04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12661"/>
              <a:ext cx="2400" cy="617"/>
            </a:xfrm>
            <a:prstGeom prst="rect">
              <a:avLst/>
            </a:prstGeom>
            <a:ln>
              <a:solidFill>
                <a:srgbClr val="009FD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Reliability &amp; EHS Risk Management</a:t>
              </a:r>
            </a:p>
          </p:txBody>
        </p:sp>
        <p:sp>
          <p:nvSpPr>
            <p:cNvPr id="9" name="Text Box 103">
              <a:extLst>
                <a:ext uri="{FF2B5EF4-FFF2-40B4-BE49-F238E27FC236}">
                  <a16:creationId xmlns:a16="http://schemas.microsoft.com/office/drawing/2014/main" id="{E88510CF-09B2-2909-A74B-B82912839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" y="11558"/>
              <a:ext cx="24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Financial Risk Management</a:t>
              </a:r>
            </a:p>
          </p:txBody>
        </p:sp>
        <p:sp>
          <p:nvSpPr>
            <p:cNvPr id="10" name="Text Box 104">
              <a:extLst>
                <a:ext uri="{FF2B5EF4-FFF2-40B4-BE49-F238E27FC236}">
                  <a16:creationId xmlns:a16="http://schemas.microsoft.com/office/drawing/2014/main" id="{80466DA5-48AE-C12D-DC85-D6FD6C78A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7" y="9421"/>
              <a:ext cx="3001" cy="615"/>
            </a:xfrm>
            <a:prstGeom prst="rect">
              <a:avLst/>
            </a:prstGeom>
            <a:ln>
              <a:solidFill>
                <a:srgbClr val="E35205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Project Execution with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Un-conventional Approach</a:t>
              </a:r>
            </a:p>
          </p:txBody>
        </p:sp>
        <p:sp>
          <p:nvSpPr>
            <p:cNvPr id="11" name="Text Box 105">
              <a:extLst>
                <a:ext uri="{FF2B5EF4-FFF2-40B4-BE49-F238E27FC236}">
                  <a16:creationId xmlns:a16="http://schemas.microsoft.com/office/drawing/2014/main" id="{D83C5D91-975A-4EE3-0BF7-E77D4A042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7261"/>
              <a:ext cx="2583" cy="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Project Execution with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Conventional Approach</a:t>
              </a:r>
            </a:p>
          </p:txBody>
        </p:sp>
        <p:sp>
          <p:nvSpPr>
            <p:cNvPr id="43" name="Line 106">
              <a:extLst>
                <a:ext uri="{FF2B5EF4-FFF2-40B4-BE49-F238E27FC236}">
                  <a16:creationId xmlns:a16="http://schemas.microsoft.com/office/drawing/2014/main" id="{B69AA94F-73EB-1541-5D7E-630A7ED27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6798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44" name="Line 107">
              <a:extLst>
                <a:ext uri="{FF2B5EF4-FFF2-40B4-BE49-F238E27FC236}">
                  <a16:creationId xmlns:a16="http://schemas.microsoft.com/office/drawing/2014/main" id="{32BA15BA-501B-9996-1027-54B8F0A01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7878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45" name="Line 108">
              <a:extLst>
                <a:ext uri="{FF2B5EF4-FFF2-40B4-BE49-F238E27FC236}">
                  <a16:creationId xmlns:a16="http://schemas.microsoft.com/office/drawing/2014/main" id="{E43CDD19-A1C1-0ACE-16CC-628D9040A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10038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46" name="Line 109">
              <a:extLst>
                <a:ext uri="{FF2B5EF4-FFF2-40B4-BE49-F238E27FC236}">
                  <a16:creationId xmlns:a16="http://schemas.microsoft.com/office/drawing/2014/main" id="{68C8EE77-5B02-543B-1271-EB0AA2CE6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12198"/>
              <a:ext cx="1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47" name="Line 110">
              <a:extLst>
                <a:ext uri="{FF2B5EF4-FFF2-40B4-BE49-F238E27FC236}">
                  <a16:creationId xmlns:a16="http://schemas.microsoft.com/office/drawing/2014/main" id="{279E869C-C620-F960-D2A1-578AFCC5F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13278"/>
              <a:ext cx="1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48" name="Text Box 111">
              <a:extLst>
                <a:ext uri="{FF2B5EF4-FFF2-40B4-BE49-F238E27FC236}">
                  <a16:creationId xmlns:a16="http://schemas.microsoft.com/office/drawing/2014/main" id="{0139DD9F-8B1E-CD8A-4624-81A6C8B97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6334"/>
              <a:ext cx="12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" panose="020B0603060202020204" pitchFamily="34" charset="0"/>
                </a:rPr>
                <a:t>Step 0</a:t>
              </a:r>
            </a:p>
          </p:txBody>
        </p:sp>
        <p:sp>
          <p:nvSpPr>
            <p:cNvPr id="49" name="Text Box 112">
              <a:extLst>
                <a:ext uri="{FF2B5EF4-FFF2-40B4-BE49-F238E27FC236}">
                  <a16:creationId xmlns:a16="http://schemas.microsoft.com/office/drawing/2014/main" id="{E305079D-3793-2696-F571-9AD36A6D2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7260"/>
              <a:ext cx="12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" panose="020B0603060202020204" pitchFamily="34" charset="0"/>
                </a:rPr>
                <a:t>Step 1</a:t>
              </a:r>
            </a:p>
          </p:txBody>
        </p:sp>
        <p:sp>
          <p:nvSpPr>
            <p:cNvPr id="50" name="Text Box 113">
              <a:extLst>
                <a:ext uri="{FF2B5EF4-FFF2-40B4-BE49-F238E27FC236}">
                  <a16:creationId xmlns:a16="http://schemas.microsoft.com/office/drawing/2014/main" id="{3E8F1340-F007-B22D-2ADA-579AF69A2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9420"/>
              <a:ext cx="12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" panose="020B0603060202020204" pitchFamily="34" charset="0"/>
                </a:rPr>
                <a:t>Step 2</a:t>
              </a:r>
            </a:p>
          </p:txBody>
        </p:sp>
        <p:sp>
          <p:nvSpPr>
            <p:cNvPr id="51" name="Text Box 114">
              <a:extLst>
                <a:ext uri="{FF2B5EF4-FFF2-40B4-BE49-F238E27FC236}">
                  <a16:creationId xmlns:a16="http://schemas.microsoft.com/office/drawing/2014/main" id="{0FA1AE5B-A222-5EA8-7E47-CA8A2B5C4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" y="11580"/>
              <a:ext cx="1355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" panose="020B0603060202020204" pitchFamily="34" charset="0"/>
                </a:rPr>
                <a:t>Step 3 &amp; 4</a:t>
              </a:r>
            </a:p>
          </p:txBody>
        </p:sp>
        <p:sp>
          <p:nvSpPr>
            <p:cNvPr id="52" name="Text Box 115">
              <a:extLst>
                <a:ext uri="{FF2B5EF4-FFF2-40B4-BE49-F238E27FC236}">
                  <a16:creationId xmlns:a16="http://schemas.microsoft.com/office/drawing/2014/main" id="{381557F1-885F-457D-2FA7-1DA555751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12506"/>
              <a:ext cx="120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" panose="020B0603060202020204" pitchFamily="34" charset="0"/>
                </a:rPr>
                <a:t>Step 5</a:t>
              </a:r>
            </a:p>
          </p:txBody>
        </p:sp>
        <p:sp>
          <p:nvSpPr>
            <p:cNvPr id="53" name="AutoShape 116">
              <a:extLst>
                <a:ext uri="{FF2B5EF4-FFF2-40B4-BE49-F238E27FC236}">
                  <a16:creationId xmlns:a16="http://schemas.microsoft.com/office/drawing/2014/main" id="{F0FC550E-5E5C-EB23-B508-1836E9772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" y="8340"/>
              <a:ext cx="600" cy="617"/>
            </a:xfrm>
            <a:prstGeom prst="diamond">
              <a:avLst/>
            </a:prstGeom>
            <a:gradFill flip="none" rotWithShape="1">
              <a:gsLst>
                <a:gs pos="0">
                  <a:srgbClr val="E35205">
                    <a:tint val="66000"/>
                    <a:satMod val="160000"/>
                  </a:srgbClr>
                </a:gs>
                <a:gs pos="50000">
                  <a:srgbClr val="E35205">
                    <a:tint val="44500"/>
                    <a:satMod val="160000"/>
                  </a:srgbClr>
                </a:gs>
                <a:gs pos="100000">
                  <a:srgbClr val="E3520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54" name="Line 117">
              <a:extLst>
                <a:ext uri="{FF2B5EF4-FFF2-40B4-BE49-F238E27FC236}">
                  <a16:creationId xmlns:a16="http://schemas.microsoft.com/office/drawing/2014/main" id="{C9D1AE4C-40A3-22FC-6016-397848B48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8957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55" name="AutoShape 118">
              <a:extLst>
                <a:ext uri="{FF2B5EF4-FFF2-40B4-BE49-F238E27FC236}">
                  <a16:creationId xmlns:a16="http://schemas.microsoft.com/office/drawing/2014/main" id="{35ECE48D-E4F6-6B09-FFB9-A93793754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" y="10501"/>
              <a:ext cx="600" cy="616"/>
            </a:xfrm>
            <a:prstGeom prst="diamond">
              <a:avLst/>
            </a:prstGeom>
            <a:gradFill flip="none" rotWithShape="1">
              <a:gsLst>
                <a:gs pos="0">
                  <a:srgbClr val="E35205">
                    <a:tint val="66000"/>
                    <a:satMod val="160000"/>
                  </a:srgbClr>
                </a:gs>
                <a:gs pos="50000">
                  <a:srgbClr val="E35205">
                    <a:tint val="44500"/>
                    <a:satMod val="160000"/>
                  </a:srgbClr>
                </a:gs>
                <a:gs pos="100000">
                  <a:srgbClr val="E35205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56" name="Line 119">
              <a:extLst>
                <a:ext uri="{FF2B5EF4-FFF2-40B4-BE49-F238E27FC236}">
                  <a16:creationId xmlns:a16="http://schemas.microsoft.com/office/drawing/2014/main" id="{03953805-84B1-93D8-E5D4-67AE57E37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" y="11117"/>
              <a:ext cx="1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57" name="Line 120">
              <a:extLst>
                <a:ext uri="{FF2B5EF4-FFF2-40B4-BE49-F238E27FC236}">
                  <a16:creationId xmlns:a16="http://schemas.microsoft.com/office/drawing/2014/main" id="{1ABC1CA5-2681-AF9D-E435-2656869D1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" y="10809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58" name="Line 121">
              <a:extLst>
                <a:ext uri="{FF2B5EF4-FFF2-40B4-BE49-F238E27FC236}">
                  <a16:creationId xmlns:a16="http://schemas.microsoft.com/office/drawing/2014/main" id="{162D30D0-90BB-F3C5-6CC3-739EECDB2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7" y="8649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59" name="Line 122">
              <a:extLst>
                <a:ext uri="{FF2B5EF4-FFF2-40B4-BE49-F238E27FC236}">
                  <a16:creationId xmlns:a16="http://schemas.microsoft.com/office/drawing/2014/main" id="{807E8A9D-8A18-9066-E345-687B7B3CA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7" y="8649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60" name="Line 123">
              <a:extLst>
                <a:ext uri="{FF2B5EF4-FFF2-40B4-BE49-F238E27FC236}">
                  <a16:creationId xmlns:a16="http://schemas.microsoft.com/office/drawing/2014/main" id="{16EBD0E9-B732-A70B-CF7D-481324DEB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7" y="8649"/>
              <a:ext cx="13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61" name="Line 124">
              <a:extLst>
                <a:ext uri="{FF2B5EF4-FFF2-40B4-BE49-F238E27FC236}">
                  <a16:creationId xmlns:a16="http://schemas.microsoft.com/office/drawing/2014/main" id="{5495FB0C-2BE1-B876-990F-6856C87407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7" y="8649"/>
              <a:ext cx="1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62" name="Line 125">
              <a:extLst>
                <a:ext uri="{FF2B5EF4-FFF2-40B4-BE49-F238E27FC236}">
                  <a16:creationId xmlns:a16="http://schemas.microsoft.com/office/drawing/2014/main" id="{13A699F5-F818-CD77-B929-9BD9DA636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7" y="10809"/>
              <a:ext cx="1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Text Light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63" name="Text Box 126">
              <a:extLst>
                <a:ext uri="{FF2B5EF4-FFF2-40B4-BE49-F238E27FC236}">
                  <a16:creationId xmlns:a16="http://schemas.microsoft.com/office/drawing/2014/main" id="{0C4A5498-C701-70B9-FEE9-FBDA91757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7" y="10346"/>
              <a:ext cx="9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Y</a:t>
              </a:r>
            </a:p>
          </p:txBody>
        </p:sp>
        <p:sp>
          <p:nvSpPr>
            <p:cNvPr id="64" name="Text Box 127">
              <a:extLst>
                <a:ext uri="{FF2B5EF4-FFF2-40B4-BE49-F238E27FC236}">
                  <a16:creationId xmlns:a16="http://schemas.microsoft.com/office/drawing/2014/main" id="{A2E9D511-291E-0794-4858-BBA5A8E5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" y="8803"/>
              <a:ext cx="9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N</a:t>
              </a:r>
            </a:p>
          </p:txBody>
        </p:sp>
        <p:sp>
          <p:nvSpPr>
            <p:cNvPr id="65" name="Text Box 128">
              <a:extLst>
                <a:ext uri="{FF2B5EF4-FFF2-40B4-BE49-F238E27FC236}">
                  <a16:creationId xmlns:a16="http://schemas.microsoft.com/office/drawing/2014/main" id="{0F5A5EC4-36DE-845D-30DB-3A1E52475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7" y="8329"/>
              <a:ext cx="129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>
                <a:spcBef>
                  <a:spcPct val="0"/>
                </a:spcBef>
                <a:buSzTx/>
                <a:buNone/>
                <a:defRPr sz="1200" b="0">
                  <a:solidFill>
                    <a:schemeClr val="tx2"/>
                  </a:solidFill>
                  <a:latin typeface="SABIC Typeface Headline Light" panose="020B0303060202020204" pitchFamily="34" charset="0"/>
                  <a:cs typeface="SABIC Typeface Headline Light" panose="020B030306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Decision</a:t>
              </a:r>
            </a:p>
          </p:txBody>
        </p:sp>
        <p:sp>
          <p:nvSpPr>
            <p:cNvPr id="66" name="Text Box 129">
              <a:extLst>
                <a:ext uri="{FF2B5EF4-FFF2-40B4-BE49-F238E27FC236}">
                  <a16:creationId xmlns:a16="http://schemas.microsoft.com/office/drawing/2014/main" id="{D61C0737-634C-809F-ADDA-153EE701B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7" y="10810"/>
              <a:ext cx="1290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SzPct val="100000"/>
                <a:buChar char="–"/>
                <a:defRPr sz="2000" b="1">
                  <a:solidFill>
                    <a:srgbClr val="0000F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0000"/>
                </a:spcAft>
                <a:buSzPct val="100000"/>
                <a:buChar char="•"/>
                <a:defRPr sz="24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–"/>
                <a:defRPr sz="1600" b="1">
                  <a:solidFill>
                    <a:srgbClr val="0000F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5000"/>
                </a:spcAft>
                <a:buSzPct val="100000"/>
                <a:buChar char="•"/>
                <a:defRPr sz="14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ea typeface="+mn-ea"/>
                  <a:cs typeface="SABIC Typeface Headline Light" panose="020B0303060202020204" pitchFamily="34" charset="0"/>
                </a:rPr>
                <a:t>Decision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66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972660" y="1967479"/>
            <a:ext cx="12910185" cy="692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latinLnBrk="0">
              <a:lnSpc>
                <a:spcPct val="120000"/>
              </a:lnSpc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Summary of Advances in Corrosion Science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Infinite chemical space: potential size of small molecule and material spaces is effectively infinite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Automation and robotics: other fields utilize advanced automation for rapid synthesis and property measurement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AI and machine learning: essential for finding useful molecules in vast chemical spaces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Recent innovations:</a:t>
            </a:r>
          </a:p>
          <a:p>
            <a:pPr marL="83439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Quantum machine learning methods</a:t>
            </a:r>
          </a:p>
          <a:p>
            <a:pPr marL="83439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Generative methods for designing new molecules and materials</a:t>
            </a:r>
          </a:p>
          <a:p>
            <a:pPr marL="83439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Massive chemical libraries</a:t>
            </a:r>
          </a:p>
          <a:p>
            <a:pPr marL="83439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Autonomous chemical discovery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495300"/>
            <a:ext cx="11201400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Introduction and Background</a:t>
            </a:r>
          </a:p>
          <a:p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45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227868" y="657060"/>
            <a:ext cx="11832262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What is New?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EDD782-948D-668A-B173-2B70D0FCA63A}"/>
              </a:ext>
            </a:extLst>
          </p:cNvPr>
          <p:cNvSpPr txBox="1">
            <a:spLocks/>
          </p:cNvSpPr>
          <p:nvPr/>
        </p:nvSpPr>
        <p:spPr>
          <a:xfrm>
            <a:off x="928672" y="1714500"/>
            <a:ext cx="16430653" cy="7596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Comprehensive methodology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Incorporating all concepts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Integration of new approaches into existing project execution processes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Financial risk management – with and without new approaches into existing project execution processes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Comparison of results: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With and without financial / Reliability risk management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With and without new approaches / new technologies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3753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1244764" y="994989"/>
            <a:ext cx="15798472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Model Based Methodology - Presentation of Results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EDD782-948D-668A-B173-2B70D0FCA63A}"/>
              </a:ext>
            </a:extLst>
          </p:cNvPr>
          <p:cNvSpPr txBox="1">
            <a:spLocks/>
          </p:cNvSpPr>
          <p:nvPr/>
        </p:nvSpPr>
        <p:spPr>
          <a:xfrm>
            <a:off x="914401" y="2095500"/>
            <a:ext cx="17373599" cy="7596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Deterministic Results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Evaluate alternate options 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Produce results to meet capacity / cost / reliability under certain conditions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Estimate total cost to meet required cost / design conditions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Stochastic Results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Stochastic cost, capacity &amp; reliability – we don’t know conditions before produce products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Divide required conditions into 3 scenarios with probability 1/3</a:t>
            </a:r>
          </a:p>
          <a:p>
            <a:pPr marL="822960" lvl="4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High</a:t>
            </a:r>
          </a:p>
          <a:p>
            <a:pPr marL="822960" lvl="4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Medium</a:t>
            </a:r>
          </a:p>
          <a:p>
            <a:pPr marL="822960" lvl="4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Low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Obtain results in two stage mix integer programming based on required scenarios information, example: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Z+ over produce product, Z+ = Total product – demand</a:t>
            </a:r>
          </a:p>
          <a:p>
            <a:pPr marL="548640" lvl="3"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Z- under produce product, Z- = Demand – total product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6690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1752598" y="726183"/>
            <a:ext cx="14782800" cy="204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Under Uncertainty with Financial/Reliability Risk Management</a:t>
            </a:r>
            <a:b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</a:b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Stochastic Formulation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EDD782-948D-668A-B173-2B70D0FCA63A}"/>
              </a:ext>
            </a:extLst>
          </p:cNvPr>
          <p:cNvSpPr txBox="1">
            <a:spLocks/>
          </p:cNvSpPr>
          <p:nvPr/>
        </p:nvSpPr>
        <p:spPr>
          <a:xfrm>
            <a:off x="1104899" y="3390900"/>
            <a:ext cx="16078199" cy="7596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Yield a solution that is less sensitive to the presence of uncertainties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Attempt to minimize variation in costs that arise due to operation under unplanned events of scenarios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Adopt two-stage stochastic programming to deal with uncertainty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Consider CAPEX, OPEX, capacity &amp; reliability uncertain or random parameters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9924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6F6B7-AFB0-73AB-743E-BB65D95454E3}"/>
              </a:ext>
            </a:extLst>
          </p:cNvPr>
          <p:cNvSpPr txBox="1"/>
          <p:nvPr/>
        </p:nvSpPr>
        <p:spPr>
          <a:xfrm>
            <a:off x="1333500" y="4220170"/>
            <a:ext cx="1562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spc="287" dirty="0">
                <a:solidFill>
                  <a:srgbClr val="0C3E5B"/>
                </a:solidFill>
                <a:latin typeface="Codec Pro ExtraBold"/>
              </a:rPr>
              <a:t>Backup Slides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04C40-E0FA-3CC1-8706-061C7EC1C3CA}"/>
              </a:ext>
            </a:extLst>
          </p:cNvPr>
          <p:cNvSpPr txBox="1"/>
          <p:nvPr/>
        </p:nvSpPr>
        <p:spPr>
          <a:xfrm>
            <a:off x="381000" y="532739"/>
            <a:ext cx="1120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Paradigm Shift in Corrosion Science</a:t>
            </a:r>
            <a:endParaRPr lang="en-US" sz="320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94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1752598" y="851949"/>
            <a:ext cx="147828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Reliability &amp; Validity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EDD782-948D-668A-B173-2B70D0FCA63A}"/>
              </a:ext>
            </a:extLst>
          </p:cNvPr>
          <p:cNvSpPr txBox="1">
            <a:spLocks/>
          </p:cNvSpPr>
          <p:nvPr/>
        </p:nvSpPr>
        <p:spPr>
          <a:xfrm>
            <a:off x="1104899" y="1638300"/>
            <a:ext cx="16078199" cy="7596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Reliability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Reliability tells us how consistency test scores measure something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Implement your measurement – risk XX at two separate times for each injury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Compute the correctable between the two separated measurements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Assume there is no change in conditions between tests</a:t>
            </a:r>
          </a:p>
          <a:p>
            <a:pPr marL="622597" lvl="1" indent="-348277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Test/Re-Test</a:t>
            </a:r>
          </a:p>
          <a:p>
            <a:pPr marL="622597" lvl="1" indent="-348277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Internal consistency</a:t>
            </a:r>
          </a:p>
          <a:p>
            <a:pPr>
              <a:spcAft>
                <a:spcPts val="0"/>
              </a:spcAft>
            </a:pPr>
            <a:endParaRPr lang="en-US" dirty="0">
              <a:solidFill>
                <a:schemeClr val="accent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Validity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Validity tells us whether the test scores are measuring the right things for a  particular use of the test 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Conclusion validity</a:t>
            </a:r>
          </a:p>
          <a:p>
            <a:pPr marL="622597" lvl="1" indent="-348277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Relationship between program and observed outcome 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Internal validity</a:t>
            </a:r>
          </a:p>
          <a:p>
            <a:pPr marL="622597" lvl="1" indent="-348277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Relationship between program and outcome we saw</a:t>
            </a:r>
          </a:p>
          <a:p>
            <a:pPr marL="348277" indent="-348277"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External Validity</a:t>
            </a:r>
          </a:p>
          <a:p>
            <a:pPr marL="622597" lvl="1" indent="-348277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Our ability to generalize the results of our study to other settings</a:t>
            </a:r>
          </a:p>
          <a:p>
            <a:pPr marL="274320" marR="0" lvl="2" indent="-27432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8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1752598" y="657060"/>
            <a:ext cx="147828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Proposed Methodology: Steps 0 and 1</a:t>
            </a:r>
            <a:endParaRPr lang="en-US" dirty="0"/>
          </a:p>
        </p:txBody>
      </p:sp>
      <p:pic>
        <p:nvPicPr>
          <p:cNvPr id="44" name="Picture 43" descr="A screenshot of a computer&#10;&#10;Description automatically generated">
            <a:extLst>
              <a:ext uri="{FF2B5EF4-FFF2-40B4-BE49-F238E27FC236}">
                <a16:creationId xmlns:a16="http://schemas.microsoft.com/office/drawing/2014/main" id="{CCC3FB41-E2DC-1568-B993-1E3EB6B41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79" y="1596976"/>
            <a:ext cx="12494637" cy="86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67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1752598" y="662640"/>
            <a:ext cx="147828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Proposed Methodology: Step 2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A3A4AC0-5D27-0D21-D3E4-1A9B0A5A0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51" y="1455902"/>
            <a:ext cx="13384095" cy="81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41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1752600" y="657060"/>
            <a:ext cx="147828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Proposed Methodology: Step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s</a:t>
            </a:r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 3 &amp; 4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D595AA5-3CCB-3F7F-9AD5-1E7E90328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38300"/>
            <a:ext cx="8763000" cy="84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6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1752600" y="657060"/>
            <a:ext cx="14782800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Proposed Methodology: 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4CDF626-86A8-38B0-8E5D-CC0DC7CF9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55902"/>
            <a:ext cx="8850321" cy="86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7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 dirty="0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553200" y="7866608"/>
            <a:ext cx="5929227" cy="83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4000" dirty="0">
                <a:solidFill>
                  <a:srgbClr val="E28126"/>
                </a:solidFill>
                <a:latin typeface="Canva Sans"/>
              </a:rPr>
              <a:t>Email: </a:t>
            </a:r>
            <a:r>
              <a:rPr lang="en-US" sz="3600" dirty="0">
                <a:solidFill>
                  <a:srgbClr val="E28126"/>
                </a:solidFill>
                <a:latin typeface="Canva Sans"/>
              </a:rPr>
              <a:t>Sajjad.ahmed@sabic.com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E28126"/>
                </a:solidFill>
                <a:latin typeface="Canva Sans"/>
              </a:rPr>
              <a:t>Calle Cualquiera 123, Cualquier Lugar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5421888" y="926856"/>
            <a:ext cx="1264709" cy="1264709"/>
          </a:xfrm>
          <a:custGeom>
            <a:avLst/>
            <a:gdLst/>
            <a:ahLst/>
            <a:cxnLst/>
            <a:rect l="l" t="t" r="r" b="b"/>
            <a:pathLst>
              <a:path w="1264709" h="1264709">
                <a:moveTo>
                  <a:pt x="0" y="0"/>
                </a:moveTo>
                <a:lnTo>
                  <a:pt x="1264709" y="0"/>
                </a:lnTo>
                <a:lnTo>
                  <a:pt x="1264709" y="1264708"/>
                </a:lnTo>
                <a:lnTo>
                  <a:pt x="0" y="12647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4578268" y="2268608"/>
            <a:ext cx="2951949" cy="50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010101"/>
                </a:solidFill>
                <a:latin typeface="Canva Sans"/>
              </a:rPr>
              <a:t>YOUR LOGO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850033" y="1671224"/>
            <a:ext cx="13011457" cy="716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is one of the biggest problems that affects the country’s economy.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Protective coating is one of the easiest  ways to prevent corrosion of metals.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Based on cost and effectiveness, four types of coating are employed by the industry: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Plastic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Powder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Paint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Nano composite coatings by electrochemical offers excellent corrosion resistance on the metal surface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755062" y="532739"/>
            <a:ext cx="11201400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Introduction and Background</a:t>
            </a:r>
          </a:p>
          <a:p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6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1638300" y="1866900"/>
            <a:ext cx="15011400" cy="7727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Nano composite coatings are a new generation coating designed to offer smart and inexpensive functional surface coatings with superior properties for corrosion resistance in antimicrobial and adhesive applications.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Modern corrosion science was set off in the early 20th century with the local cells model proposed by Evans and the corrosion potential model proved by Wagner and </a:t>
            </a:r>
            <a:r>
              <a:rPr lang="en-US" sz="3600" b="1" kern="0" dirty="0" err="1">
                <a:solidFill>
                  <a:srgbClr val="4D4D4D"/>
                </a:solidFill>
                <a:latin typeface="SABIC Typeface Text Light"/>
                <a:cs typeface="SABIC Typeface Text Light"/>
              </a:rPr>
              <a:t>Traud</a:t>
            </a: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. The two models have joined into the modern electrochemical theory of corrosion: 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Metallic corrosion as a coupled electrochemical (EC) reaction consisting of anodic metal oxidation and cathodic oxidation reduction</a:t>
            </a:r>
          </a:p>
          <a:p>
            <a:pPr marL="56007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EC is applicable to wet corrosion metal at normal temperature, but also dry oxidation on metals at high temperature</a:t>
            </a:r>
            <a:r>
              <a:rPr lang="en-US" sz="2400" dirty="0">
                <a:latin typeface="SABIC Typeface Text Light" panose="020B0303060202020204" pitchFamily="34" charset="0"/>
                <a:cs typeface="SABIC Typeface Text Light" panose="020B0303060202020204" pitchFamily="34" charset="0"/>
              </a:rPr>
              <a:t>	</a:t>
            </a:r>
            <a:endParaRPr lang="en-US" sz="3200" kern="0" dirty="0">
              <a:solidFill>
                <a:srgbClr val="4D4D4D"/>
              </a:solidFill>
              <a:latin typeface="SABIC Typeface Text Light" panose="020B0303060202020204" pitchFamily="34" charset="0"/>
              <a:cs typeface="SABIC Typeface Text Light" panose="020B030306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571500"/>
            <a:ext cx="11201400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Introduction and Background</a:t>
            </a:r>
          </a:p>
          <a:p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7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2833391" y="2019300"/>
            <a:ext cx="12621218" cy="692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introduction of Price of Conference (PONC) Real Time Record Keeping </a:t>
            </a:r>
          </a:p>
          <a:p>
            <a:pPr marL="61722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is undesirable process. Due to corrosion, there is limitation of progress in many areas and the cost of lost production, replacement of material, and lost equipment is unlimited. </a:t>
            </a:r>
          </a:p>
          <a:p>
            <a:pPr marL="61722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overall PONC impact:</a:t>
            </a:r>
          </a:p>
          <a:p>
            <a:pPr marL="89154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Reliability – plant shutdown</a:t>
            </a:r>
          </a:p>
          <a:p>
            <a:pPr marL="89154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Stream factor – plant slowdown</a:t>
            </a:r>
          </a:p>
          <a:p>
            <a:pPr marL="89154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Overall maintenance cost</a:t>
            </a:r>
          </a:p>
          <a:p>
            <a:pPr marL="89154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Additional improvement and innovative corrosion ideas</a:t>
            </a:r>
          </a:p>
          <a:p>
            <a:pPr marL="89154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Best practices, lessons learned, and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560252"/>
            <a:ext cx="11201400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Introduction and Background</a:t>
            </a:r>
          </a:p>
          <a:p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9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28282-60B8-2310-AFD7-967292EE1FF3}"/>
              </a:ext>
            </a:extLst>
          </p:cNvPr>
          <p:cNvSpPr txBox="1"/>
          <p:nvPr/>
        </p:nvSpPr>
        <p:spPr>
          <a:xfrm>
            <a:off x="1676400" y="2019300"/>
            <a:ext cx="14097000" cy="7352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Artificial Intelligence is a branch of science devoted to making machines think and act like humans.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Machine learning enables computers to learn without the need for explicit programming.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Despite corrosion costing more than $2.5Tn per year, the corrosion protection industry has been very late in adopting innovative technologies.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The potential for machine learning and other AI methods to provide effective, safe, extremely fast, and cost-effective methods, such as organic replacement for inorganic corrosion inhibitors EPA banned because of toxicity.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2FCF-782B-A449-D365-E613E5FE1A63}"/>
              </a:ext>
            </a:extLst>
          </p:cNvPr>
          <p:cNvSpPr txBox="1"/>
          <p:nvPr/>
        </p:nvSpPr>
        <p:spPr>
          <a:xfrm>
            <a:off x="3543300" y="571500"/>
            <a:ext cx="11201400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23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Introduction and Background</a:t>
            </a:r>
          </a:p>
          <a:p>
            <a:endParaRPr kumimoji="0" lang="en-US" sz="4230" b="0" i="0" u="none" strike="noStrike" kern="1200" cap="none" spc="287" normalizeH="0" baseline="0" noProof="0" dirty="0">
              <a:ln>
                <a:noFill/>
              </a:ln>
              <a:solidFill>
                <a:srgbClr val="0C3E5B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  <a:p>
            <a:endParaRPr lang="en-US" sz="423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2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6F6B7-AFB0-73AB-743E-BB65D95454E3}"/>
              </a:ext>
            </a:extLst>
          </p:cNvPr>
          <p:cNvSpPr txBox="1"/>
          <p:nvPr/>
        </p:nvSpPr>
        <p:spPr>
          <a:xfrm>
            <a:off x="3543300" y="4633360"/>
            <a:ext cx="1120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spc="287" dirty="0">
                <a:solidFill>
                  <a:srgbClr val="0C3E5B"/>
                </a:solidFill>
                <a:latin typeface="Codec Pro ExtraBold"/>
              </a:rPr>
              <a:t>Challenges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04C40-E0FA-3CC1-8706-061C7EC1C3CA}"/>
              </a:ext>
            </a:extLst>
          </p:cNvPr>
          <p:cNvSpPr txBox="1"/>
          <p:nvPr/>
        </p:nvSpPr>
        <p:spPr>
          <a:xfrm>
            <a:off x="381000" y="532739"/>
            <a:ext cx="11201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287" normalizeH="0" baseline="0" noProof="0" dirty="0">
                <a:ln>
                  <a:noFill/>
                </a:ln>
                <a:solidFill>
                  <a:srgbClr val="0C3E5B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Paradigm Shift in Corrosion Science</a:t>
            </a:r>
            <a:endParaRPr lang="en-US" sz="3200" spc="287" dirty="0">
              <a:solidFill>
                <a:srgbClr val="0C3E5B"/>
              </a:solidFill>
              <a:latin typeface="Codec Pro Extra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7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2681</Words>
  <Application>Microsoft Office PowerPoint</Application>
  <PresentationFormat>Custom</PresentationFormat>
  <Paragraphs>361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Tabarra Sans</vt:lpstr>
      <vt:lpstr>Canva Sans</vt:lpstr>
      <vt:lpstr>Arial</vt:lpstr>
      <vt:lpstr>Codec Pro ExtraBold</vt:lpstr>
      <vt:lpstr>Glacial Indifference Bold</vt:lpstr>
      <vt:lpstr>SABIC Typeface Text</vt:lpstr>
      <vt:lpstr>SABIC Typeface Text Light</vt:lpstr>
      <vt:lpstr>Wingdings</vt:lpstr>
      <vt:lpstr>SABIC Typeface Headline Light</vt:lpstr>
      <vt:lpstr>Calibri</vt:lpstr>
      <vt:lpstr>Tabarra Sans Heavy</vt:lpstr>
      <vt:lpstr>SABIC Typeface Headline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Mohammad Sajjad</dc:creator>
  <cp:lastModifiedBy>Ahmed, Sajjad</cp:lastModifiedBy>
  <cp:revision>82</cp:revision>
  <dcterms:created xsi:type="dcterms:W3CDTF">2006-08-16T00:00:00Z</dcterms:created>
  <dcterms:modified xsi:type="dcterms:W3CDTF">2024-06-27T01:14:46Z</dcterms:modified>
  <dc:identifier>DAGG3nLRPf8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2024-06-21T10:50:14Z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70dc13c2-7fb8-416c-87ba-40e6a4f91d62</vt:lpwstr>
  </property>
  <property fmtid="{D5CDD505-2E9C-101B-9397-08002B2CF9AE}" pid="8" name="MSIP_Label_13321747-f206-4919-9520-29762f698e8e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Classification: General Business Use </vt:lpwstr>
  </property>
</Properties>
</file>